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37" autoAdjust="0"/>
  </p:normalViewPr>
  <p:slideViewPr>
    <p:cSldViewPr snapToGrid="0">
      <p:cViewPr varScale="1">
        <p:scale>
          <a:sx n="87" d="100"/>
          <a:sy n="87" d="100"/>
        </p:scale>
        <p:origin x="-14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6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8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6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4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1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24A0-A4F6-4B97-8C72-17871D47B1E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B431-D15C-4A4D-BA52-CACE9ECD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1202268" y="2573695"/>
            <a:ext cx="22013" cy="3488438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4" name="Group 203"/>
          <p:cNvGrpSpPr/>
          <p:nvPr/>
        </p:nvGrpSpPr>
        <p:grpSpPr>
          <a:xfrm>
            <a:off x="2057401" y="2802467"/>
            <a:ext cx="897464" cy="3268131"/>
            <a:chOff x="2057401" y="2802467"/>
            <a:chExt cx="897464" cy="3268131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2057401" y="2802467"/>
              <a:ext cx="1" cy="3234266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946398" y="3200401"/>
              <a:ext cx="8467" cy="2870197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>
            <a:off x="3793066" y="3395133"/>
            <a:ext cx="3331636" cy="2683935"/>
            <a:chOff x="3793066" y="3395133"/>
            <a:chExt cx="3331636" cy="2683935"/>
          </a:xfrm>
        </p:grpSpPr>
        <p:cxnSp>
          <p:nvCxnSpPr>
            <p:cNvPr id="22" name="Straight Connector 21"/>
            <p:cNvCxnSpPr/>
            <p:nvPr/>
          </p:nvCxnSpPr>
          <p:spPr>
            <a:xfrm flipH="1" flipV="1">
              <a:off x="3793066" y="3395133"/>
              <a:ext cx="8466" cy="2650066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661963" y="3822401"/>
              <a:ext cx="2903" cy="2239732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468402" y="4037633"/>
              <a:ext cx="26466" cy="2024502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328833" y="4546601"/>
              <a:ext cx="0" cy="1515532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891867" y="4955116"/>
              <a:ext cx="8466" cy="1107018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124702" y="5130800"/>
              <a:ext cx="0" cy="948268"/>
            </a:xfrm>
            <a:prstGeom prst="line">
              <a:avLst/>
            </a:prstGeom>
            <a:ln w="63500">
              <a:prstDash val="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10581" y="6070598"/>
            <a:ext cx="8773590" cy="8470"/>
            <a:chOff x="10581" y="6070598"/>
            <a:chExt cx="8773590" cy="84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89467" y="6070600"/>
              <a:ext cx="7763933" cy="846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280400" y="6079067"/>
              <a:ext cx="503771" cy="1"/>
            </a:xfrm>
            <a:prstGeom prst="line">
              <a:avLst/>
            </a:prstGeom>
            <a:ln w="63500"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581" y="6070598"/>
              <a:ext cx="296185" cy="1"/>
            </a:xfrm>
            <a:prstGeom prst="line">
              <a:avLst/>
            </a:prstGeom>
            <a:ln w="63500"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381000" y="304800"/>
            <a:ext cx="16933" cy="5757333"/>
            <a:chOff x="381000" y="304800"/>
            <a:chExt cx="16933" cy="575733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81000" y="1693333"/>
              <a:ext cx="16933" cy="4368800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85235" y="304800"/>
              <a:ext cx="4231" cy="1244602"/>
            </a:xfrm>
            <a:prstGeom prst="line">
              <a:avLst/>
            </a:prstGeom>
            <a:ln w="63500"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flipH="1" flipV="1">
            <a:off x="3014872" y="3217330"/>
            <a:ext cx="5834962" cy="50411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3" name="Group 202"/>
          <p:cNvGrpSpPr/>
          <p:nvPr/>
        </p:nvGrpSpPr>
        <p:grpSpPr>
          <a:xfrm>
            <a:off x="394789" y="2156823"/>
            <a:ext cx="8455045" cy="3438759"/>
            <a:chOff x="394789" y="2156823"/>
            <a:chExt cx="8455045" cy="3438759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94789" y="2156823"/>
              <a:ext cx="853440" cy="432526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229603" y="2582114"/>
              <a:ext cx="848843" cy="23365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55951" y="2806428"/>
              <a:ext cx="913672" cy="39542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954864" y="3200400"/>
              <a:ext cx="836267" cy="16691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770941" y="3362416"/>
              <a:ext cx="905562" cy="46064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664866" y="3822402"/>
              <a:ext cx="812825" cy="20676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463179" y="4029166"/>
              <a:ext cx="856341" cy="49929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319520" y="4525554"/>
              <a:ext cx="833120" cy="62121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124702" y="5130800"/>
              <a:ext cx="1725132" cy="464782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/>
          <p:cNvGrpSpPr/>
          <p:nvPr/>
        </p:nvGrpSpPr>
        <p:grpSpPr>
          <a:xfrm>
            <a:off x="850922" y="6136490"/>
            <a:ext cx="6613708" cy="417595"/>
            <a:chOff x="850922" y="6136490"/>
            <a:chExt cx="6613708" cy="417595"/>
          </a:xfrm>
        </p:grpSpPr>
        <p:sp>
          <p:nvSpPr>
            <p:cNvPr id="138" name="TextBox 137"/>
            <p:cNvSpPr txBox="1"/>
            <p:nvPr/>
          </p:nvSpPr>
          <p:spPr>
            <a:xfrm>
              <a:off x="850922" y="6137041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1950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727100" y="6153975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1960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606664" y="6137041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1970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433236" y="6136490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1980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296854" y="6143993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1990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126345" y="6143993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2000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968174" y="6143993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2010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761939" y="6143993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2020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58673" y="140570"/>
            <a:ext cx="8613790" cy="428063"/>
            <a:chOff x="158673" y="140570"/>
            <a:chExt cx="8613790" cy="428063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1202268" y="532262"/>
              <a:ext cx="6283529" cy="27295"/>
            </a:xfrm>
            <a:prstGeom prst="line">
              <a:avLst/>
            </a:prstGeom>
            <a:ln w="635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58673" y="505978"/>
              <a:ext cx="1043595" cy="26283"/>
            </a:xfrm>
            <a:prstGeom prst="line">
              <a:avLst/>
            </a:prstGeom>
            <a:ln w="635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7464630" y="557236"/>
              <a:ext cx="1194874" cy="2321"/>
            </a:xfrm>
            <a:prstGeom prst="line">
              <a:avLst/>
            </a:prstGeom>
            <a:ln w="635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38779" y="140570"/>
              <a:ext cx="1075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Mal. 3:6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534337" y="168523"/>
              <a:ext cx="1238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Heb. 13:8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14872" y="190898"/>
              <a:ext cx="3422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Matthew 5:48</a:t>
              </a: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3088189" y="2865198"/>
            <a:ext cx="148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Eph. 4:17-19</a:t>
            </a:r>
          </a:p>
        </p:txBody>
      </p:sp>
      <p:grpSp>
        <p:nvGrpSpPr>
          <p:cNvPr id="217" name="Group 216"/>
          <p:cNvGrpSpPr/>
          <p:nvPr/>
        </p:nvGrpSpPr>
        <p:grpSpPr>
          <a:xfrm>
            <a:off x="2590448" y="3200401"/>
            <a:ext cx="424424" cy="2844799"/>
            <a:chOff x="2590448" y="3200401"/>
            <a:chExt cx="424424" cy="2844799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3014872" y="3200401"/>
              <a:ext cx="0" cy="2844799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 rot="16200000">
              <a:off x="1888652" y="4566830"/>
              <a:ext cx="1803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BAPTISM 1970</a:t>
              </a:r>
            </a:p>
          </p:txBody>
        </p:sp>
      </p:grpSp>
      <p:cxnSp>
        <p:nvCxnSpPr>
          <p:cNvPr id="218" name="Straight Connector 217"/>
          <p:cNvCxnSpPr/>
          <p:nvPr/>
        </p:nvCxnSpPr>
        <p:spPr>
          <a:xfrm flipH="1" flipV="1">
            <a:off x="3014872" y="3210316"/>
            <a:ext cx="5769299" cy="1056884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6319519" y="3351106"/>
            <a:ext cx="279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is The Wrong Direction</a:t>
            </a:r>
          </a:p>
        </p:txBody>
      </p:sp>
      <p:sp>
        <p:nvSpPr>
          <p:cNvPr id="222" name="Freeform: Shape 221"/>
          <p:cNvSpPr/>
          <p:nvPr/>
        </p:nvSpPr>
        <p:spPr>
          <a:xfrm>
            <a:off x="5934701" y="3539374"/>
            <a:ext cx="446429" cy="156850"/>
          </a:xfrm>
          <a:custGeom>
            <a:avLst/>
            <a:gdLst>
              <a:gd name="connsiteX0" fmla="*/ 0 w 330200"/>
              <a:gd name="connsiteY0" fmla="*/ 110337 h 110337"/>
              <a:gd name="connsiteX1" fmla="*/ 194733 w 330200"/>
              <a:gd name="connsiteY1" fmla="*/ 17204 h 110337"/>
              <a:gd name="connsiteX2" fmla="*/ 330200 w 330200"/>
              <a:gd name="connsiteY2" fmla="*/ 271 h 11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110337">
                <a:moveTo>
                  <a:pt x="0" y="110337"/>
                </a:moveTo>
                <a:cubicBezTo>
                  <a:pt x="69850" y="72942"/>
                  <a:pt x="139700" y="35548"/>
                  <a:pt x="194733" y="17204"/>
                </a:cubicBezTo>
                <a:cubicBezTo>
                  <a:pt x="249766" y="-1140"/>
                  <a:pt x="289983" y="-435"/>
                  <a:pt x="330200" y="271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221" grpId="0"/>
      <p:bldP spid="2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1202268" y="2573695"/>
            <a:ext cx="22013" cy="3488438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4" name="Group 203"/>
          <p:cNvGrpSpPr/>
          <p:nvPr/>
        </p:nvGrpSpPr>
        <p:grpSpPr>
          <a:xfrm>
            <a:off x="2057401" y="2802467"/>
            <a:ext cx="897464" cy="3268131"/>
            <a:chOff x="2057401" y="2802467"/>
            <a:chExt cx="897464" cy="3268131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2057401" y="2802467"/>
              <a:ext cx="1" cy="3234266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946398" y="3200401"/>
              <a:ext cx="8467" cy="2870197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>
            <a:off x="3793066" y="3395133"/>
            <a:ext cx="3331636" cy="2683935"/>
            <a:chOff x="3793066" y="3395133"/>
            <a:chExt cx="3331636" cy="2683935"/>
          </a:xfrm>
        </p:grpSpPr>
        <p:cxnSp>
          <p:nvCxnSpPr>
            <p:cNvPr id="22" name="Straight Connector 21"/>
            <p:cNvCxnSpPr/>
            <p:nvPr/>
          </p:nvCxnSpPr>
          <p:spPr>
            <a:xfrm flipH="1" flipV="1">
              <a:off x="3793066" y="3395133"/>
              <a:ext cx="8466" cy="2650066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661963" y="3822401"/>
              <a:ext cx="2903" cy="2239732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468402" y="4037633"/>
              <a:ext cx="26466" cy="2024502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328833" y="4546601"/>
              <a:ext cx="0" cy="1515532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891867" y="4955116"/>
              <a:ext cx="8466" cy="1107018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124702" y="5130800"/>
              <a:ext cx="0" cy="948268"/>
            </a:xfrm>
            <a:prstGeom prst="line">
              <a:avLst/>
            </a:prstGeom>
            <a:ln w="63500">
              <a:prstDash val="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10581" y="6070598"/>
            <a:ext cx="8773590" cy="8470"/>
            <a:chOff x="10581" y="6070598"/>
            <a:chExt cx="8773590" cy="84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89467" y="6070600"/>
              <a:ext cx="7763933" cy="846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280400" y="6079067"/>
              <a:ext cx="503771" cy="1"/>
            </a:xfrm>
            <a:prstGeom prst="line">
              <a:avLst/>
            </a:prstGeom>
            <a:ln w="63500"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581" y="6070598"/>
              <a:ext cx="296185" cy="1"/>
            </a:xfrm>
            <a:prstGeom prst="line">
              <a:avLst/>
            </a:prstGeom>
            <a:ln w="63500"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381000" y="304800"/>
            <a:ext cx="16933" cy="5757333"/>
            <a:chOff x="381000" y="304800"/>
            <a:chExt cx="16933" cy="575733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81000" y="1693333"/>
              <a:ext cx="16933" cy="4368800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85235" y="304800"/>
              <a:ext cx="4231" cy="1244602"/>
            </a:xfrm>
            <a:prstGeom prst="line">
              <a:avLst/>
            </a:prstGeom>
            <a:ln w="63500"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flipH="1" flipV="1">
            <a:off x="3014872" y="3217330"/>
            <a:ext cx="5834962" cy="50411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3" name="Group 202"/>
          <p:cNvGrpSpPr/>
          <p:nvPr/>
        </p:nvGrpSpPr>
        <p:grpSpPr>
          <a:xfrm>
            <a:off x="394789" y="2156823"/>
            <a:ext cx="8455045" cy="3438759"/>
            <a:chOff x="394789" y="2156823"/>
            <a:chExt cx="8455045" cy="3438759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94789" y="2156823"/>
              <a:ext cx="853440" cy="432526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229603" y="2582114"/>
              <a:ext cx="848843" cy="23365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55951" y="2806428"/>
              <a:ext cx="913672" cy="39542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954864" y="3200400"/>
              <a:ext cx="836267" cy="16691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770941" y="3362416"/>
              <a:ext cx="905562" cy="46064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664866" y="3822402"/>
              <a:ext cx="812825" cy="20676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463179" y="4029166"/>
              <a:ext cx="856341" cy="49929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319520" y="4525554"/>
              <a:ext cx="833120" cy="62121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124702" y="5130800"/>
              <a:ext cx="1725132" cy="464782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943495" y="784746"/>
            <a:ext cx="5840676" cy="2425569"/>
            <a:chOff x="2943495" y="784746"/>
            <a:chExt cx="5840676" cy="2425569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2946398" y="1549402"/>
              <a:ext cx="17659" cy="1660913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707875" y="784746"/>
              <a:ext cx="2076296" cy="150126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943495" y="1310186"/>
              <a:ext cx="844734" cy="24777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770941" y="1310185"/>
              <a:ext cx="364986" cy="20364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4101947" y="1057702"/>
              <a:ext cx="574556" cy="45612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648200" y="1057701"/>
              <a:ext cx="456085" cy="21619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5062403" y="1003110"/>
              <a:ext cx="432464" cy="27769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477691" y="1012197"/>
              <a:ext cx="486381" cy="106919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5941398" y="968992"/>
              <a:ext cx="500345" cy="15012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437356" y="934873"/>
              <a:ext cx="270519" cy="33866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/>
          <p:cNvGrpSpPr/>
          <p:nvPr/>
        </p:nvGrpSpPr>
        <p:grpSpPr>
          <a:xfrm>
            <a:off x="850922" y="6136490"/>
            <a:ext cx="6613708" cy="417595"/>
            <a:chOff x="850922" y="6136490"/>
            <a:chExt cx="6613708" cy="417595"/>
          </a:xfrm>
        </p:grpSpPr>
        <p:sp>
          <p:nvSpPr>
            <p:cNvPr id="138" name="TextBox 137"/>
            <p:cNvSpPr txBox="1"/>
            <p:nvPr/>
          </p:nvSpPr>
          <p:spPr>
            <a:xfrm>
              <a:off x="850922" y="6137041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1950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727100" y="6153975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1960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606664" y="6137041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1970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433236" y="6136490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1980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296854" y="6143993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1990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126345" y="6143993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2000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968174" y="6143993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2010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761939" y="6143993"/>
              <a:ext cx="702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2020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4789" y="1195301"/>
            <a:ext cx="2548706" cy="400110"/>
            <a:chOff x="394789" y="1195301"/>
            <a:chExt cx="2548706" cy="400110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394789" y="1564661"/>
              <a:ext cx="2548706" cy="27074"/>
            </a:xfrm>
            <a:prstGeom prst="line">
              <a:avLst/>
            </a:prstGeom>
            <a:ln w="635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1684691" y="1195301"/>
              <a:ext cx="1216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Acts 2:38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3872398" y="1647172"/>
            <a:ext cx="1626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en-US" sz="2000" i="1" dirty="0"/>
              <a:t>Eph. 4:24</a:t>
            </a:r>
          </a:p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en-US" sz="2000" i="1" dirty="0"/>
              <a:t>Rom. 12:2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83229" y="547161"/>
            <a:ext cx="4152250" cy="803209"/>
            <a:chOff x="1883229" y="547161"/>
            <a:chExt cx="4152250" cy="803209"/>
          </a:xfrm>
        </p:grpSpPr>
        <p:sp>
          <p:nvSpPr>
            <p:cNvPr id="148" name="TextBox 147"/>
            <p:cNvSpPr txBox="1"/>
            <p:nvPr/>
          </p:nvSpPr>
          <p:spPr>
            <a:xfrm>
              <a:off x="1883229" y="642484"/>
              <a:ext cx="2505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This Gap Should Be Narrowing </a:t>
              </a:r>
              <a:endParaRPr lang="en-US" sz="2000" i="1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671577" y="547161"/>
              <a:ext cx="1363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Phil. 3:8-11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58673" y="140570"/>
            <a:ext cx="8613790" cy="428063"/>
            <a:chOff x="158673" y="140570"/>
            <a:chExt cx="8613790" cy="428063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1202268" y="532262"/>
              <a:ext cx="6283529" cy="27295"/>
            </a:xfrm>
            <a:prstGeom prst="line">
              <a:avLst/>
            </a:prstGeom>
            <a:ln w="635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58673" y="505978"/>
              <a:ext cx="1043595" cy="26283"/>
            </a:xfrm>
            <a:prstGeom prst="line">
              <a:avLst/>
            </a:prstGeom>
            <a:ln w="635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7464630" y="557236"/>
              <a:ext cx="1194874" cy="2321"/>
            </a:xfrm>
            <a:prstGeom prst="line">
              <a:avLst/>
            </a:prstGeom>
            <a:ln w="635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38779" y="140570"/>
              <a:ext cx="1075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Mal. 3:6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534337" y="168523"/>
              <a:ext cx="1238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Heb. 13:8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14872" y="190898"/>
              <a:ext cx="3422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Matthew 5:48</a:t>
              </a: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5529700" y="2133080"/>
            <a:ext cx="228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This Gap Should Always Be Widening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088189" y="2865198"/>
            <a:ext cx="148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Eph. 4:17-19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139331" y="3218654"/>
            <a:ext cx="118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Eph. 4:22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726114" y="2865198"/>
            <a:ext cx="160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Not Sufficient</a:t>
            </a:r>
          </a:p>
        </p:txBody>
      </p:sp>
      <p:grpSp>
        <p:nvGrpSpPr>
          <p:cNvPr id="217" name="Group 216"/>
          <p:cNvGrpSpPr/>
          <p:nvPr/>
        </p:nvGrpSpPr>
        <p:grpSpPr>
          <a:xfrm>
            <a:off x="2590448" y="3200401"/>
            <a:ext cx="424424" cy="2844799"/>
            <a:chOff x="2590448" y="3200401"/>
            <a:chExt cx="424424" cy="2844799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3014872" y="3200401"/>
              <a:ext cx="0" cy="2844799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 rot="16200000">
              <a:off x="1888652" y="4566830"/>
              <a:ext cx="1803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BAPTISM 1970</a:t>
              </a: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7202638" y="3199994"/>
            <a:ext cx="1941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World is Always Declining</a:t>
            </a:r>
          </a:p>
          <a:p>
            <a:r>
              <a:rPr lang="en-US" i="1" dirty="0"/>
              <a:t>1 John 2:15-17</a:t>
            </a:r>
          </a:p>
          <a:p>
            <a:r>
              <a:rPr lang="en-US" i="1" dirty="0"/>
              <a:t>2 Tim. 3:13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51749" y="975854"/>
            <a:ext cx="510190" cy="3503014"/>
            <a:chOff x="6251749" y="975854"/>
            <a:chExt cx="510190" cy="3503014"/>
          </a:xfrm>
        </p:grpSpPr>
        <p:sp>
          <p:nvSpPr>
            <p:cNvPr id="170" name="Freeform: Shape 169"/>
            <p:cNvSpPr/>
            <p:nvPr/>
          </p:nvSpPr>
          <p:spPr>
            <a:xfrm>
              <a:off x="6375400" y="2815772"/>
              <a:ext cx="386539" cy="1663096"/>
            </a:xfrm>
            <a:custGeom>
              <a:avLst/>
              <a:gdLst>
                <a:gd name="connsiteX0" fmla="*/ 0 w 359049"/>
                <a:gd name="connsiteY0" fmla="*/ 1659467 h 1659467"/>
                <a:gd name="connsiteX1" fmla="*/ 220133 w 359049"/>
                <a:gd name="connsiteY1" fmla="*/ 1329267 h 1659467"/>
                <a:gd name="connsiteX2" fmla="*/ 304800 w 359049"/>
                <a:gd name="connsiteY2" fmla="*/ 1049867 h 1659467"/>
                <a:gd name="connsiteX3" fmla="*/ 355600 w 359049"/>
                <a:gd name="connsiteY3" fmla="*/ 753533 h 1659467"/>
                <a:gd name="connsiteX4" fmla="*/ 347133 w 359049"/>
                <a:gd name="connsiteY4" fmla="*/ 482600 h 1659467"/>
                <a:gd name="connsiteX5" fmla="*/ 287867 w 359049"/>
                <a:gd name="connsiteY5" fmla="*/ 203200 h 1659467"/>
                <a:gd name="connsiteX6" fmla="*/ 203200 w 359049"/>
                <a:gd name="connsiteY6" fmla="*/ 0 h 165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049" h="1659467">
                  <a:moveTo>
                    <a:pt x="0" y="1659467"/>
                  </a:moveTo>
                  <a:cubicBezTo>
                    <a:pt x="84666" y="1545167"/>
                    <a:pt x="169333" y="1430867"/>
                    <a:pt x="220133" y="1329267"/>
                  </a:cubicBezTo>
                  <a:cubicBezTo>
                    <a:pt x="270933" y="1227667"/>
                    <a:pt x="282222" y="1145823"/>
                    <a:pt x="304800" y="1049867"/>
                  </a:cubicBezTo>
                  <a:cubicBezTo>
                    <a:pt x="327378" y="953911"/>
                    <a:pt x="348545" y="848077"/>
                    <a:pt x="355600" y="753533"/>
                  </a:cubicBezTo>
                  <a:cubicBezTo>
                    <a:pt x="362655" y="658989"/>
                    <a:pt x="358422" y="574322"/>
                    <a:pt x="347133" y="482600"/>
                  </a:cubicBezTo>
                  <a:cubicBezTo>
                    <a:pt x="335844" y="390878"/>
                    <a:pt x="311856" y="283633"/>
                    <a:pt x="287867" y="203200"/>
                  </a:cubicBezTo>
                  <a:cubicBezTo>
                    <a:pt x="263878" y="122767"/>
                    <a:pt x="233539" y="61383"/>
                    <a:pt x="203200" y="0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  <a:head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6251749" y="975854"/>
              <a:ext cx="220815" cy="1191345"/>
            </a:xfrm>
            <a:custGeom>
              <a:avLst/>
              <a:gdLst>
                <a:gd name="connsiteX0" fmla="*/ 265477 w 265477"/>
                <a:gd name="connsiteY0" fmla="*/ 0 h 1143000"/>
                <a:gd name="connsiteX1" fmla="*/ 19944 w 265477"/>
                <a:gd name="connsiteY1" fmla="*/ 635000 h 1143000"/>
                <a:gd name="connsiteX2" fmla="*/ 36877 w 265477"/>
                <a:gd name="connsiteY2" fmla="*/ 846667 h 1143000"/>
                <a:gd name="connsiteX3" fmla="*/ 214677 w 265477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477" h="1143000">
                  <a:moveTo>
                    <a:pt x="265477" y="0"/>
                  </a:moveTo>
                  <a:cubicBezTo>
                    <a:pt x="161760" y="246944"/>
                    <a:pt x="58044" y="493889"/>
                    <a:pt x="19944" y="635000"/>
                  </a:cubicBezTo>
                  <a:cubicBezTo>
                    <a:pt x="-18156" y="776111"/>
                    <a:pt x="4421" y="762000"/>
                    <a:pt x="36877" y="846667"/>
                  </a:cubicBezTo>
                  <a:cubicBezTo>
                    <a:pt x="69332" y="931334"/>
                    <a:pt x="142004" y="1037167"/>
                    <a:pt x="214677" y="1143000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  <a:head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Freeform: Shape 171"/>
          <p:cNvSpPr/>
          <p:nvPr/>
        </p:nvSpPr>
        <p:spPr>
          <a:xfrm>
            <a:off x="4170529" y="592667"/>
            <a:ext cx="139004" cy="736600"/>
          </a:xfrm>
          <a:custGeom>
            <a:avLst/>
            <a:gdLst>
              <a:gd name="connsiteX0" fmla="*/ 139004 w 139004"/>
              <a:gd name="connsiteY0" fmla="*/ 0 h 736600"/>
              <a:gd name="connsiteX1" fmla="*/ 12004 w 139004"/>
              <a:gd name="connsiteY1" fmla="*/ 160866 h 736600"/>
              <a:gd name="connsiteX2" fmla="*/ 12004 w 139004"/>
              <a:gd name="connsiteY2" fmla="*/ 270933 h 736600"/>
              <a:gd name="connsiteX3" fmla="*/ 71271 w 139004"/>
              <a:gd name="connsiteY3" fmla="*/ 389466 h 736600"/>
              <a:gd name="connsiteX4" fmla="*/ 88204 w 139004"/>
              <a:gd name="connsiteY4" fmla="*/ 558800 h 736600"/>
              <a:gd name="connsiteX5" fmla="*/ 45871 w 139004"/>
              <a:gd name="connsiteY5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04" h="736600">
                <a:moveTo>
                  <a:pt x="139004" y="0"/>
                </a:moveTo>
                <a:cubicBezTo>
                  <a:pt x="86087" y="57855"/>
                  <a:pt x="33171" y="115711"/>
                  <a:pt x="12004" y="160866"/>
                </a:cubicBezTo>
                <a:cubicBezTo>
                  <a:pt x="-9163" y="206021"/>
                  <a:pt x="2126" y="232833"/>
                  <a:pt x="12004" y="270933"/>
                </a:cubicBezTo>
                <a:cubicBezTo>
                  <a:pt x="21882" y="309033"/>
                  <a:pt x="58571" y="341488"/>
                  <a:pt x="71271" y="389466"/>
                </a:cubicBezTo>
                <a:cubicBezTo>
                  <a:pt x="83971" y="437444"/>
                  <a:pt x="92437" y="500944"/>
                  <a:pt x="88204" y="558800"/>
                </a:cubicBezTo>
                <a:cubicBezTo>
                  <a:pt x="83971" y="616656"/>
                  <a:pt x="64921" y="676628"/>
                  <a:pt x="45871" y="736600"/>
                </a:cubicBezTo>
              </a:path>
            </a:pathLst>
          </a:custGeom>
          <a:noFill/>
          <a:ln w="63500">
            <a:solidFill>
              <a:srgbClr val="0070C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11494" y="626533"/>
            <a:ext cx="635039" cy="4656667"/>
            <a:chOff x="7611494" y="626533"/>
            <a:chExt cx="635039" cy="4656667"/>
          </a:xfrm>
        </p:grpSpPr>
        <p:sp>
          <p:nvSpPr>
            <p:cNvPr id="174" name="Freeform: Shape 173"/>
            <p:cNvSpPr/>
            <p:nvPr/>
          </p:nvSpPr>
          <p:spPr>
            <a:xfrm>
              <a:off x="7796033" y="4445000"/>
              <a:ext cx="289634" cy="838200"/>
            </a:xfrm>
            <a:custGeom>
              <a:avLst/>
              <a:gdLst>
                <a:gd name="connsiteX0" fmla="*/ 52567 w 289634"/>
                <a:gd name="connsiteY0" fmla="*/ 838200 h 838200"/>
                <a:gd name="connsiteX1" fmla="*/ 1767 w 289634"/>
                <a:gd name="connsiteY1" fmla="*/ 558800 h 838200"/>
                <a:gd name="connsiteX2" fmla="*/ 18700 w 289634"/>
                <a:gd name="connsiteY2" fmla="*/ 465667 h 838200"/>
                <a:gd name="connsiteX3" fmla="*/ 86434 w 289634"/>
                <a:gd name="connsiteY3" fmla="*/ 313267 h 838200"/>
                <a:gd name="connsiteX4" fmla="*/ 162634 w 289634"/>
                <a:gd name="connsiteY4" fmla="*/ 194733 h 838200"/>
                <a:gd name="connsiteX5" fmla="*/ 289634 w 289634"/>
                <a:gd name="connsiteY5" fmla="*/ 0 h 838200"/>
                <a:gd name="connsiteX6" fmla="*/ 289634 w 289634"/>
                <a:gd name="connsiteY6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634" h="838200">
                  <a:moveTo>
                    <a:pt x="52567" y="838200"/>
                  </a:moveTo>
                  <a:cubicBezTo>
                    <a:pt x="29989" y="729544"/>
                    <a:pt x="7411" y="620889"/>
                    <a:pt x="1767" y="558800"/>
                  </a:cubicBezTo>
                  <a:cubicBezTo>
                    <a:pt x="-3877" y="496711"/>
                    <a:pt x="4589" y="506589"/>
                    <a:pt x="18700" y="465667"/>
                  </a:cubicBezTo>
                  <a:cubicBezTo>
                    <a:pt x="32811" y="424745"/>
                    <a:pt x="62445" y="358423"/>
                    <a:pt x="86434" y="313267"/>
                  </a:cubicBezTo>
                  <a:cubicBezTo>
                    <a:pt x="110423" y="268111"/>
                    <a:pt x="162634" y="194733"/>
                    <a:pt x="162634" y="194733"/>
                  </a:cubicBezTo>
                  <a:lnTo>
                    <a:pt x="289634" y="0"/>
                  </a:lnTo>
                  <a:lnTo>
                    <a:pt x="289634" y="0"/>
                  </a:lnTo>
                </a:path>
              </a:pathLst>
            </a:custGeom>
            <a:noFill/>
            <a:ln w="63500">
              <a:solidFill>
                <a:srgbClr val="0070C0"/>
              </a:solidFill>
              <a:head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7611494" y="626533"/>
              <a:ext cx="635039" cy="2607734"/>
            </a:xfrm>
            <a:custGeom>
              <a:avLst/>
              <a:gdLst>
                <a:gd name="connsiteX0" fmla="*/ 626573 w 635039"/>
                <a:gd name="connsiteY0" fmla="*/ 0 h 2607734"/>
                <a:gd name="connsiteX1" fmla="*/ 101639 w 635039"/>
                <a:gd name="connsiteY1" fmla="*/ 448734 h 2607734"/>
                <a:gd name="connsiteX2" fmla="*/ 39 w 635039"/>
                <a:gd name="connsiteY2" fmla="*/ 939800 h 2607734"/>
                <a:gd name="connsiteX3" fmla="*/ 93173 w 635039"/>
                <a:gd name="connsiteY3" fmla="*/ 1354667 h 2607734"/>
                <a:gd name="connsiteX4" fmla="*/ 347173 w 635039"/>
                <a:gd name="connsiteY4" fmla="*/ 1820334 h 2607734"/>
                <a:gd name="connsiteX5" fmla="*/ 575773 w 635039"/>
                <a:gd name="connsiteY5" fmla="*/ 2218267 h 2607734"/>
                <a:gd name="connsiteX6" fmla="*/ 635039 w 635039"/>
                <a:gd name="connsiteY6" fmla="*/ 2607734 h 260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39" h="2607734">
                  <a:moveTo>
                    <a:pt x="626573" y="0"/>
                  </a:moveTo>
                  <a:cubicBezTo>
                    <a:pt x="416317" y="146050"/>
                    <a:pt x="206061" y="292101"/>
                    <a:pt x="101639" y="448734"/>
                  </a:cubicBezTo>
                  <a:cubicBezTo>
                    <a:pt x="-2783" y="605367"/>
                    <a:pt x="1450" y="788811"/>
                    <a:pt x="39" y="939800"/>
                  </a:cubicBezTo>
                  <a:cubicBezTo>
                    <a:pt x="-1372" y="1090789"/>
                    <a:pt x="35317" y="1207911"/>
                    <a:pt x="93173" y="1354667"/>
                  </a:cubicBezTo>
                  <a:cubicBezTo>
                    <a:pt x="151029" y="1501423"/>
                    <a:pt x="266740" y="1676401"/>
                    <a:pt x="347173" y="1820334"/>
                  </a:cubicBezTo>
                  <a:cubicBezTo>
                    <a:pt x="427606" y="1964267"/>
                    <a:pt x="527795" y="2087034"/>
                    <a:pt x="575773" y="2218267"/>
                  </a:cubicBezTo>
                  <a:cubicBezTo>
                    <a:pt x="623751" y="2349500"/>
                    <a:pt x="629395" y="2478617"/>
                    <a:pt x="635039" y="2607734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  <a:head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8" name="Straight Connector 217"/>
          <p:cNvCxnSpPr/>
          <p:nvPr/>
        </p:nvCxnSpPr>
        <p:spPr>
          <a:xfrm flipH="1" flipV="1">
            <a:off x="3014872" y="3210316"/>
            <a:ext cx="5769299" cy="1056884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6319519" y="3351106"/>
            <a:ext cx="279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This is The Wrong Direction</a:t>
            </a:r>
          </a:p>
        </p:txBody>
      </p:sp>
      <p:sp>
        <p:nvSpPr>
          <p:cNvPr id="222" name="Freeform: Shape 221"/>
          <p:cNvSpPr/>
          <p:nvPr/>
        </p:nvSpPr>
        <p:spPr>
          <a:xfrm>
            <a:off x="5934701" y="3539374"/>
            <a:ext cx="446429" cy="156850"/>
          </a:xfrm>
          <a:custGeom>
            <a:avLst/>
            <a:gdLst>
              <a:gd name="connsiteX0" fmla="*/ 0 w 330200"/>
              <a:gd name="connsiteY0" fmla="*/ 110337 h 110337"/>
              <a:gd name="connsiteX1" fmla="*/ 194733 w 330200"/>
              <a:gd name="connsiteY1" fmla="*/ 17204 h 110337"/>
              <a:gd name="connsiteX2" fmla="*/ 330200 w 330200"/>
              <a:gd name="connsiteY2" fmla="*/ 271 h 11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110337">
                <a:moveTo>
                  <a:pt x="0" y="110337"/>
                </a:moveTo>
                <a:cubicBezTo>
                  <a:pt x="69850" y="72942"/>
                  <a:pt x="139700" y="35548"/>
                  <a:pt x="194733" y="17204"/>
                </a:cubicBezTo>
                <a:cubicBezTo>
                  <a:pt x="249766" y="-1140"/>
                  <a:pt x="289983" y="-435"/>
                  <a:pt x="330200" y="271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46185" y="-20255"/>
            <a:ext cx="6233281" cy="6835950"/>
            <a:chOff x="3146185" y="-20255"/>
            <a:chExt cx="6233281" cy="6835950"/>
          </a:xfrm>
        </p:grpSpPr>
        <p:sp>
          <p:nvSpPr>
            <p:cNvPr id="175" name="TextBox 174"/>
            <p:cNvSpPr txBox="1"/>
            <p:nvPr/>
          </p:nvSpPr>
          <p:spPr>
            <a:xfrm>
              <a:off x="7451788" y="6354030"/>
              <a:ext cx="192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 BLANCA" panose="02000000000000000000" pitchFamily="2" charset="0"/>
                </a:rPr>
                <a:t>Roc Corbett 12/24/2016</a:t>
              </a:r>
            </a:p>
            <a:p>
              <a:r>
                <a:rPr lang="en-US" sz="1200" i="1" dirty="0" err="1">
                  <a:latin typeface="AR BLANCA" panose="02000000000000000000" pitchFamily="2" charset="0"/>
                </a:rPr>
                <a:t>NWFamily</a:t>
              </a:r>
              <a:r>
                <a:rPr lang="en-US" sz="1200" i="1" dirty="0">
                  <a:latin typeface="AR BLANCA" panose="02000000000000000000" pitchFamily="2" charset="0"/>
                </a:rPr>
                <a:t> Weekend</a:t>
              </a: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3146185" y="-20255"/>
              <a:ext cx="3422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“Be You Therefore Perfect . . . 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1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3" grpId="0"/>
      <p:bldP spid="158" grpId="0"/>
      <p:bldP spid="172" grpId="0" animBg="1"/>
      <p:bldP spid="221" grpId="0"/>
      <p:bldP spid="2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105</Words>
  <Application>Microsoft Office PowerPoint</Application>
  <PresentationFormat>On-screen Show (4:3)</PresentationFormat>
  <Paragraphs>42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Jacoby</dc:creator>
  <cp:lastModifiedBy>Roc Corbett</cp:lastModifiedBy>
  <cp:revision>14</cp:revision>
  <dcterms:created xsi:type="dcterms:W3CDTF">2016-12-19T23:08:31Z</dcterms:created>
  <dcterms:modified xsi:type="dcterms:W3CDTF">2016-12-23T17:42:01Z</dcterms:modified>
</cp:coreProperties>
</file>