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07a6cd0e875482d" providerId="LiveId" clId="{0126952B-2387-4C25-B8A8-BE8D5B3C4DFF}"/>
    <pc:docChg chg="undo custSel addSld delSld modSld sldOrd">
      <pc:chgData name="" userId="b07a6cd0e875482d" providerId="LiveId" clId="{0126952B-2387-4C25-B8A8-BE8D5B3C4DFF}" dt="2024-11-02T16:45:47.344" v="1856"/>
      <pc:docMkLst>
        <pc:docMk/>
      </pc:docMkLst>
      <pc:sldChg chg="del">
        <pc:chgData name="" userId="b07a6cd0e875482d" providerId="LiveId" clId="{0126952B-2387-4C25-B8A8-BE8D5B3C4DFF}" dt="2024-11-02T02:55:10.225" v="0" actId="2696"/>
        <pc:sldMkLst>
          <pc:docMk/>
          <pc:sldMk cId="2407586381" sldId="256"/>
        </pc:sldMkLst>
      </pc:sldChg>
      <pc:sldChg chg="addSp delSp modSp">
        <pc:chgData name="" userId="b07a6cd0e875482d" providerId="LiveId" clId="{0126952B-2387-4C25-B8A8-BE8D5B3C4DFF}" dt="2024-11-02T02:57:00.138" v="4" actId="478"/>
        <pc:sldMkLst>
          <pc:docMk/>
          <pc:sldMk cId="3626438738" sldId="257"/>
        </pc:sldMkLst>
        <pc:spChg chg="del">
          <ac:chgData name="" userId="b07a6cd0e875482d" providerId="LiveId" clId="{0126952B-2387-4C25-B8A8-BE8D5B3C4DFF}" dt="2024-11-02T02:57:00.138" v="4" actId="478"/>
          <ac:spMkLst>
            <pc:docMk/>
            <pc:sldMk cId="3626438738" sldId="257"/>
            <ac:spMk id="2" creationId="{378403E1-DF4C-462D-B323-6B5541781452}"/>
          </ac:spMkLst>
        </pc:spChg>
        <pc:spChg chg="add del">
          <ac:chgData name="" userId="b07a6cd0e875482d" providerId="LiveId" clId="{0126952B-2387-4C25-B8A8-BE8D5B3C4DFF}" dt="2024-11-02T02:56:45.347" v="2"/>
          <ac:spMkLst>
            <pc:docMk/>
            <pc:sldMk cId="3626438738" sldId="257"/>
            <ac:spMk id="4" creationId="{67EACB1E-DBBA-45B9-9F65-B4230AAA4C25}"/>
          </ac:spMkLst>
        </pc:spChg>
        <pc:spChg chg="add mod">
          <ac:chgData name="" userId="b07a6cd0e875482d" providerId="LiveId" clId="{0126952B-2387-4C25-B8A8-BE8D5B3C4DFF}" dt="2024-11-02T02:57:00.138" v="4" actId="478"/>
          <ac:spMkLst>
            <pc:docMk/>
            <pc:sldMk cId="3626438738" sldId="257"/>
            <ac:spMk id="6" creationId="{2B596BB4-313C-430F-A948-48B236F9CC43}"/>
          </ac:spMkLst>
        </pc:spChg>
      </pc:sldChg>
      <pc:sldChg chg="modSp">
        <pc:chgData name="" userId="b07a6cd0e875482d" providerId="LiveId" clId="{0126952B-2387-4C25-B8A8-BE8D5B3C4DFF}" dt="2024-11-02T03:05:13.105" v="27" actId="20577"/>
        <pc:sldMkLst>
          <pc:docMk/>
          <pc:sldMk cId="1775353478" sldId="258"/>
        </pc:sldMkLst>
        <pc:spChg chg="mod">
          <ac:chgData name="" userId="b07a6cd0e875482d" providerId="LiveId" clId="{0126952B-2387-4C25-B8A8-BE8D5B3C4DFF}" dt="2024-11-02T03:05:13.105" v="27" actId="20577"/>
          <ac:spMkLst>
            <pc:docMk/>
            <pc:sldMk cId="1775353478" sldId="258"/>
            <ac:spMk id="2" creationId="{378403E1-DF4C-462D-B323-6B5541781452}"/>
          </ac:spMkLst>
        </pc:spChg>
      </pc:sldChg>
      <pc:sldChg chg="add">
        <pc:chgData name="" userId="b07a6cd0e875482d" providerId="LiveId" clId="{0126952B-2387-4C25-B8A8-BE8D5B3C4DFF}" dt="2024-11-02T02:56:51.752" v="3"/>
        <pc:sldMkLst>
          <pc:docMk/>
          <pc:sldMk cId="1420278303" sldId="259"/>
        </pc:sldMkLst>
      </pc:sldChg>
      <pc:sldChg chg="modSp add">
        <pc:chgData name="" userId="b07a6cd0e875482d" providerId="LiveId" clId="{0126952B-2387-4C25-B8A8-BE8D5B3C4DFF}" dt="2024-11-02T03:07:21.691" v="161" actId="20577"/>
        <pc:sldMkLst>
          <pc:docMk/>
          <pc:sldMk cId="3605754069" sldId="260"/>
        </pc:sldMkLst>
        <pc:spChg chg="mod">
          <ac:chgData name="" userId="b07a6cd0e875482d" providerId="LiveId" clId="{0126952B-2387-4C25-B8A8-BE8D5B3C4DFF}" dt="2024-11-02T03:06:22.657" v="79" actId="120"/>
          <ac:spMkLst>
            <pc:docMk/>
            <pc:sldMk cId="3605754069" sldId="260"/>
            <ac:spMk id="2" creationId="{378403E1-DF4C-462D-B323-6B5541781452}"/>
          </ac:spMkLst>
        </pc:spChg>
        <pc:spChg chg="mod">
          <ac:chgData name="" userId="b07a6cd0e875482d" providerId="LiveId" clId="{0126952B-2387-4C25-B8A8-BE8D5B3C4DFF}" dt="2024-11-02T03:07:21.691" v="161" actId="20577"/>
          <ac:spMkLst>
            <pc:docMk/>
            <pc:sldMk cId="3605754069" sldId="260"/>
            <ac:spMk id="3" creationId="{081BF631-D562-4066-AC04-0173DC350D9D}"/>
          </ac:spMkLst>
        </pc:spChg>
      </pc:sldChg>
      <pc:sldChg chg="modSp add">
        <pc:chgData name="" userId="b07a6cd0e875482d" providerId="LiveId" clId="{0126952B-2387-4C25-B8A8-BE8D5B3C4DFF}" dt="2024-11-02T03:08:36.557" v="243" actId="313"/>
        <pc:sldMkLst>
          <pc:docMk/>
          <pc:sldMk cId="1746166407" sldId="261"/>
        </pc:sldMkLst>
        <pc:spChg chg="mod">
          <ac:chgData name="" userId="b07a6cd0e875482d" providerId="LiveId" clId="{0126952B-2387-4C25-B8A8-BE8D5B3C4DFF}" dt="2024-11-02T03:08:16.727" v="196" actId="20577"/>
          <ac:spMkLst>
            <pc:docMk/>
            <pc:sldMk cId="1746166407" sldId="261"/>
            <ac:spMk id="2" creationId="{378403E1-DF4C-462D-B323-6B5541781452}"/>
          </ac:spMkLst>
        </pc:spChg>
        <pc:spChg chg="mod">
          <ac:chgData name="" userId="b07a6cd0e875482d" providerId="LiveId" clId="{0126952B-2387-4C25-B8A8-BE8D5B3C4DFF}" dt="2024-11-02T03:08:36.557" v="243" actId="313"/>
          <ac:spMkLst>
            <pc:docMk/>
            <pc:sldMk cId="1746166407" sldId="261"/>
            <ac:spMk id="3" creationId="{081BF631-D562-4066-AC04-0173DC350D9D}"/>
          </ac:spMkLst>
        </pc:spChg>
      </pc:sldChg>
      <pc:sldChg chg="addSp delSp modSp add setBg">
        <pc:chgData name="" userId="b07a6cd0e875482d" providerId="LiveId" clId="{0126952B-2387-4C25-B8A8-BE8D5B3C4DFF}" dt="2024-11-02T03:11:25.247" v="248"/>
        <pc:sldMkLst>
          <pc:docMk/>
          <pc:sldMk cId="1879318502" sldId="262"/>
        </pc:sldMkLst>
        <pc:spChg chg="del">
          <ac:chgData name="" userId="b07a6cd0e875482d" providerId="LiveId" clId="{0126952B-2387-4C25-B8A8-BE8D5B3C4DFF}" dt="2024-11-02T03:11:16.949" v="246" actId="478"/>
          <ac:spMkLst>
            <pc:docMk/>
            <pc:sldMk cId="1879318502" sldId="262"/>
            <ac:spMk id="2" creationId="{378403E1-DF4C-462D-B323-6B5541781452}"/>
          </ac:spMkLst>
        </pc:spChg>
        <pc:spChg chg="del">
          <ac:chgData name="" userId="b07a6cd0e875482d" providerId="LiveId" clId="{0126952B-2387-4C25-B8A8-BE8D5B3C4DFF}" dt="2024-11-02T03:11:13.200" v="245" actId="478"/>
          <ac:spMkLst>
            <pc:docMk/>
            <pc:sldMk cId="1879318502" sldId="262"/>
            <ac:spMk id="3" creationId="{081BF631-D562-4066-AC04-0173DC350D9D}"/>
          </ac:spMkLst>
        </pc:spChg>
        <pc:spChg chg="add mod">
          <ac:chgData name="" userId="b07a6cd0e875482d" providerId="LiveId" clId="{0126952B-2387-4C25-B8A8-BE8D5B3C4DFF}" dt="2024-11-02T03:11:13.200" v="245" actId="478"/>
          <ac:spMkLst>
            <pc:docMk/>
            <pc:sldMk cId="1879318502" sldId="262"/>
            <ac:spMk id="5" creationId="{011ABADF-2D99-4D7E-945D-50F77293E921}"/>
          </ac:spMkLst>
        </pc:spChg>
        <pc:spChg chg="add mod">
          <ac:chgData name="" userId="b07a6cd0e875482d" providerId="LiveId" clId="{0126952B-2387-4C25-B8A8-BE8D5B3C4DFF}" dt="2024-11-02T03:11:16.949" v="246" actId="478"/>
          <ac:spMkLst>
            <pc:docMk/>
            <pc:sldMk cId="1879318502" sldId="262"/>
            <ac:spMk id="7" creationId="{905AADB7-3BD5-4264-9E4E-3D6477999112}"/>
          </ac:spMkLst>
        </pc:spChg>
      </pc:sldChg>
      <pc:sldChg chg="modSp add ord">
        <pc:chgData name="" userId="b07a6cd0e875482d" providerId="LiveId" clId="{0126952B-2387-4C25-B8A8-BE8D5B3C4DFF}" dt="2024-11-02T03:12:13.314" v="284" actId="313"/>
        <pc:sldMkLst>
          <pc:docMk/>
          <pc:sldMk cId="2167848099" sldId="263"/>
        </pc:sldMkLst>
        <pc:spChg chg="mod">
          <ac:chgData name="" userId="b07a6cd0e875482d" providerId="LiveId" clId="{0126952B-2387-4C25-B8A8-BE8D5B3C4DFF}" dt="2024-11-02T03:12:13.314" v="284" actId="313"/>
          <ac:spMkLst>
            <pc:docMk/>
            <pc:sldMk cId="2167848099" sldId="263"/>
            <ac:spMk id="3" creationId="{081BF631-D562-4066-AC04-0173DC350D9D}"/>
          </ac:spMkLst>
        </pc:spChg>
      </pc:sldChg>
      <pc:sldChg chg="modSp add ord">
        <pc:chgData name="" userId="b07a6cd0e875482d" providerId="LiveId" clId="{0126952B-2387-4C25-B8A8-BE8D5B3C4DFF}" dt="2024-11-02T03:17:58.289" v="947"/>
        <pc:sldMkLst>
          <pc:docMk/>
          <pc:sldMk cId="1023694441" sldId="264"/>
        </pc:sldMkLst>
        <pc:spChg chg="mod">
          <ac:chgData name="" userId="b07a6cd0e875482d" providerId="LiveId" clId="{0126952B-2387-4C25-B8A8-BE8D5B3C4DFF}" dt="2024-11-02T03:12:45.117" v="306" actId="20577"/>
          <ac:spMkLst>
            <pc:docMk/>
            <pc:sldMk cId="1023694441" sldId="264"/>
            <ac:spMk id="2" creationId="{378403E1-DF4C-462D-B323-6B5541781452}"/>
          </ac:spMkLst>
        </pc:spChg>
        <pc:spChg chg="mod">
          <ac:chgData name="" userId="b07a6cd0e875482d" providerId="LiveId" clId="{0126952B-2387-4C25-B8A8-BE8D5B3C4DFF}" dt="2024-11-02T03:13:11.196" v="349" actId="20577"/>
          <ac:spMkLst>
            <pc:docMk/>
            <pc:sldMk cId="1023694441" sldId="264"/>
            <ac:spMk id="3" creationId="{081BF631-D562-4066-AC04-0173DC350D9D}"/>
          </ac:spMkLst>
        </pc:spChg>
      </pc:sldChg>
      <pc:sldChg chg="add ord setBg">
        <pc:chgData name="" userId="b07a6cd0e875482d" providerId="LiveId" clId="{0126952B-2387-4C25-B8A8-BE8D5B3C4DFF}" dt="2024-11-02T03:14:44.275" v="648"/>
        <pc:sldMkLst>
          <pc:docMk/>
          <pc:sldMk cId="1188248191" sldId="265"/>
        </pc:sldMkLst>
      </pc:sldChg>
      <pc:sldChg chg="add setBg">
        <pc:chgData name="" userId="b07a6cd0e875482d" providerId="LiveId" clId="{0126952B-2387-4C25-B8A8-BE8D5B3C4DFF}" dt="2024-11-02T03:15:09.774" v="737"/>
        <pc:sldMkLst>
          <pc:docMk/>
          <pc:sldMk cId="1308109937" sldId="266"/>
        </pc:sldMkLst>
      </pc:sldChg>
      <pc:sldChg chg="add ord setBg">
        <pc:chgData name="" userId="b07a6cd0e875482d" providerId="LiveId" clId="{0126952B-2387-4C25-B8A8-BE8D5B3C4DFF}" dt="2024-11-02T03:15:50.985" v="781"/>
        <pc:sldMkLst>
          <pc:docMk/>
          <pc:sldMk cId="1491612024" sldId="267"/>
        </pc:sldMkLst>
      </pc:sldChg>
      <pc:sldChg chg="add setBg">
        <pc:chgData name="" userId="b07a6cd0e875482d" providerId="LiveId" clId="{0126952B-2387-4C25-B8A8-BE8D5B3C4DFF}" dt="2024-11-02T03:16:20.702" v="863"/>
        <pc:sldMkLst>
          <pc:docMk/>
          <pc:sldMk cId="1565622546" sldId="268"/>
        </pc:sldMkLst>
      </pc:sldChg>
      <pc:sldChg chg="add setBg">
        <pc:chgData name="" userId="b07a6cd0e875482d" providerId="LiveId" clId="{0126952B-2387-4C25-B8A8-BE8D5B3C4DFF}" dt="2024-11-02T03:16:41.142" v="893"/>
        <pc:sldMkLst>
          <pc:docMk/>
          <pc:sldMk cId="1815823217" sldId="269"/>
        </pc:sldMkLst>
      </pc:sldChg>
      <pc:sldChg chg="add setBg">
        <pc:chgData name="" userId="b07a6cd0e875482d" providerId="LiveId" clId="{0126952B-2387-4C25-B8A8-BE8D5B3C4DFF}" dt="2024-11-02T03:17:03.890" v="946"/>
        <pc:sldMkLst>
          <pc:docMk/>
          <pc:sldMk cId="1163311806" sldId="270"/>
        </pc:sldMkLst>
      </pc:sldChg>
      <pc:sldChg chg="addSp delSp modSp add ord">
        <pc:chgData name="" userId="b07a6cd0e875482d" providerId="LiveId" clId="{0126952B-2387-4C25-B8A8-BE8D5B3C4DFF}" dt="2024-11-02T03:18:19.012" v="975" actId="20577"/>
        <pc:sldMkLst>
          <pc:docMk/>
          <pc:sldMk cId="1142145526" sldId="271"/>
        </pc:sldMkLst>
        <pc:spChg chg="mod">
          <ac:chgData name="" userId="b07a6cd0e875482d" providerId="LiveId" clId="{0126952B-2387-4C25-B8A8-BE8D5B3C4DFF}" dt="2024-11-02T03:18:19.012" v="975" actId="20577"/>
          <ac:spMkLst>
            <pc:docMk/>
            <pc:sldMk cId="1142145526" sldId="271"/>
            <ac:spMk id="2" creationId="{378403E1-DF4C-462D-B323-6B5541781452}"/>
          </ac:spMkLst>
        </pc:spChg>
        <pc:spChg chg="del">
          <ac:chgData name="" userId="b07a6cd0e875482d" providerId="LiveId" clId="{0126952B-2387-4C25-B8A8-BE8D5B3C4DFF}" dt="2024-11-02T03:18:15.045" v="967" actId="478"/>
          <ac:spMkLst>
            <pc:docMk/>
            <pc:sldMk cId="1142145526" sldId="271"/>
            <ac:spMk id="3" creationId="{081BF631-D562-4066-AC04-0173DC350D9D}"/>
          </ac:spMkLst>
        </pc:spChg>
        <pc:spChg chg="add mod">
          <ac:chgData name="" userId="b07a6cd0e875482d" providerId="LiveId" clId="{0126952B-2387-4C25-B8A8-BE8D5B3C4DFF}" dt="2024-11-02T03:18:15.045" v="967" actId="478"/>
          <ac:spMkLst>
            <pc:docMk/>
            <pc:sldMk cId="1142145526" sldId="271"/>
            <ac:spMk id="5" creationId="{C2EF3B5E-004E-4CE8-9285-BB504793233A}"/>
          </ac:spMkLst>
        </pc:spChg>
      </pc:sldChg>
      <pc:sldChg chg="add ord setBg">
        <pc:chgData name="" userId="b07a6cd0e875482d" providerId="LiveId" clId="{0126952B-2387-4C25-B8A8-BE8D5B3C4DFF}" dt="2024-11-02T03:20:58.675" v="1151"/>
        <pc:sldMkLst>
          <pc:docMk/>
          <pc:sldMk cId="2378427157" sldId="272"/>
        </pc:sldMkLst>
      </pc:sldChg>
      <pc:sldChg chg="modSp add">
        <pc:chgData name="" userId="b07a6cd0e875482d" providerId="LiveId" clId="{0126952B-2387-4C25-B8A8-BE8D5B3C4DFF}" dt="2024-11-02T03:20:34.618" v="1150" actId="313"/>
        <pc:sldMkLst>
          <pc:docMk/>
          <pc:sldMk cId="1445277768" sldId="273"/>
        </pc:sldMkLst>
        <pc:spChg chg="mod">
          <ac:chgData name="" userId="b07a6cd0e875482d" providerId="LiveId" clId="{0126952B-2387-4C25-B8A8-BE8D5B3C4DFF}" dt="2024-11-02T03:20:34.618" v="1150" actId="313"/>
          <ac:spMkLst>
            <pc:docMk/>
            <pc:sldMk cId="1445277768" sldId="273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23:07.692" v="1181" actId="5793"/>
        <pc:sldMkLst>
          <pc:docMk/>
          <pc:sldMk cId="4051768342" sldId="274"/>
        </pc:sldMkLst>
        <pc:spChg chg="mod">
          <ac:chgData name="" userId="b07a6cd0e875482d" providerId="LiveId" clId="{0126952B-2387-4C25-B8A8-BE8D5B3C4DFF}" dt="2024-11-02T03:21:20.054" v="1166" actId="20577"/>
          <ac:spMkLst>
            <pc:docMk/>
            <pc:sldMk cId="4051768342" sldId="274"/>
            <ac:spMk id="2" creationId="{378403E1-DF4C-462D-B323-6B5541781452}"/>
          </ac:spMkLst>
        </pc:spChg>
        <pc:spChg chg="mod">
          <ac:chgData name="" userId="b07a6cd0e875482d" providerId="LiveId" clId="{0126952B-2387-4C25-B8A8-BE8D5B3C4DFF}" dt="2024-11-02T03:23:07.692" v="1181" actId="5793"/>
          <ac:spMkLst>
            <pc:docMk/>
            <pc:sldMk cId="4051768342" sldId="274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23:53.064" v="1186" actId="115"/>
        <pc:sldMkLst>
          <pc:docMk/>
          <pc:sldMk cId="1064619538" sldId="275"/>
        </pc:sldMkLst>
        <pc:spChg chg="mod">
          <ac:chgData name="" userId="b07a6cd0e875482d" providerId="LiveId" clId="{0126952B-2387-4C25-B8A8-BE8D5B3C4DFF}" dt="2024-11-02T03:22:30.410" v="1178" actId="20577"/>
          <ac:spMkLst>
            <pc:docMk/>
            <pc:sldMk cId="1064619538" sldId="275"/>
            <ac:spMk id="2" creationId="{378403E1-DF4C-462D-B323-6B5541781452}"/>
          </ac:spMkLst>
        </pc:spChg>
        <pc:spChg chg="mod">
          <ac:chgData name="" userId="b07a6cd0e875482d" providerId="LiveId" clId="{0126952B-2387-4C25-B8A8-BE8D5B3C4DFF}" dt="2024-11-02T03:23:53.064" v="1186" actId="115"/>
          <ac:spMkLst>
            <pc:docMk/>
            <pc:sldMk cId="1064619538" sldId="275"/>
            <ac:spMk id="5" creationId="{C2EF3B5E-004E-4CE8-9285-BB504793233A}"/>
          </ac:spMkLst>
        </pc:spChg>
      </pc:sldChg>
      <pc:sldChg chg="modSp add ord">
        <pc:chgData name="" userId="b07a6cd0e875482d" providerId="LiveId" clId="{0126952B-2387-4C25-B8A8-BE8D5B3C4DFF}" dt="2024-11-02T03:26:36.616" v="1441" actId="313"/>
        <pc:sldMkLst>
          <pc:docMk/>
          <pc:sldMk cId="2043430867" sldId="276"/>
        </pc:sldMkLst>
        <pc:spChg chg="mod">
          <ac:chgData name="" userId="b07a6cd0e875482d" providerId="LiveId" clId="{0126952B-2387-4C25-B8A8-BE8D5B3C4DFF}" dt="2024-11-02T03:25:13.515" v="1243" actId="20577"/>
          <ac:spMkLst>
            <pc:docMk/>
            <pc:sldMk cId="2043430867" sldId="276"/>
            <ac:spMk id="2" creationId="{378403E1-DF4C-462D-B323-6B5541781452}"/>
          </ac:spMkLst>
        </pc:spChg>
        <pc:spChg chg="mod">
          <ac:chgData name="" userId="b07a6cd0e875482d" providerId="LiveId" clId="{0126952B-2387-4C25-B8A8-BE8D5B3C4DFF}" dt="2024-11-02T03:26:36.616" v="1441" actId="313"/>
          <ac:spMkLst>
            <pc:docMk/>
            <pc:sldMk cId="2043430867" sldId="276"/>
            <ac:spMk id="5" creationId="{C2EF3B5E-004E-4CE8-9285-BB504793233A}"/>
          </ac:spMkLst>
        </pc:spChg>
      </pc:sldChg>
      <pc:sldChg chg="add del setBg">
        <pc:chgData name="" userId="b07a6cd0e875482d" providerId="LiveId" clId="{0126952B-2387-4C25-B8A8-BE8D5B3C4DFF}" dt="2024-11-02T03:24:30.293" v="1188"/>
        <pc:sldMkLst>
          <pc:docMk/>
          <pc:sldMk cId="3727543182" sldId="276"/>
        </pc:sldMkLst>
      </pc:sldChg>
      <pc:sldChg chg="modSp add">
        <pc:chgData name="" userId="b07a6cd0e875482d" providerId="LiveId" clId="{0126952B-2387-4C25-B8A8-BE8D5B3C4DFF}" dt="2024-11-02T03:27:04.266" v="1461" actId="20577"/>
        <pc:sldMkLst>
          <pc:docMk/>
          <pc:sldMk cId="2779963433" sldId="277"/>
        </pc:sldMkLst>
        <pc:spChg chg="mod">
          <ac:chgData name="" userId="b07a6cd0e875482d" providerId="LiveId" clId="{0126952B-2387-4C25-B8A8-BE8D5B3C4DFF}" dt="2024-11-02T03:27:04.266" v="1461" actId="20577"/>
          <ac:spMkLst>
            <pc:docMk/>
            <pc:sldMk cId="2779963433" sldId="277"/>
            <ac:spMk id="2" creationId="{378403E1-DF4C-462D-B323-6B5541781452}"/>
          </ac:spMkLst>
        </pc:spChg>
        <pc:spChg chg="mod">
          <ac:chgData name="" userId="b07a6cd0e875482d" providerId="LiveId" clId="{0126952B-2387-4C25-B8A8-BE8D5B3C4DFF}" dt="2024-11-02T03:26:56.308" v="1447" actId="5793"/>
          <ac:spMkLst>
            <pc:docMk/>
            <pc:sldMk cId="2779963433" sldId="277"/>
            <ac:spMk id="5" creationId="{C2EF3B5E-004E-4CE8-9285-BB504793233A}"/>
          </ac:spMkLst>
        </pc:spChg>
      </pc:sldChg>
      <pc:sldChg chg="modSp add del">
        <pc:chgData name="" userId="b07a6cd0e875482d" providerId="LiveId" clId="{0126952B-2387-4C25-B8A8-BE8D5B3C4DFF}" dt="2024-11-02T03:33:43.684" v="1661" actId="2696"/>
        <pc:sldMkLst>
          <pc:docMk/>
          <pc:sldMk cId="996241572" sldId="278"/>
        </pc:sldMkLst>
        <pc:spChg chg="mod">
          <ac:chgData name="" userId="b07a6cd0e875482d" providerId="LiveId" clId="{0126952B-2387-4C25-B8A8-BE8D5B3C4DFF}" dt="2024-11-02T03:27:45.728" v="1483" actId="20577"/>
          <ac:spMkLst>
            <pc:docMk/>
            <pc:sldMk cId="996241572" sldId="278"/>
            <ac:spMk id="2" creationId="{378403E1-DF4C-462D-B323-6B5541781452}"/>
          </ac:spMkLst>
        </pc:spChg>
      </pc:sldChg>
      <pc:sldChg chg="modSp add">
        <pc:chgData name="" userId="b07a6cd0e875482d" providerId="LiveId" clId="{0126952B-2387-4C25-B8A8-BE8D5B3C4DFF}" dt="2024-11-02T03:29:45.865" v="1623" actId="20577"/>
        <pc:sldMkLst>
          <pc:docMk/>
          <pc:sldMk cId="3141658396" sldId="279"/>
        </pc:sldMkLst>
        <pc:spChg chg="mod">
          <ac:chgData name="" userId="b07a6cd0e875482d" providerId="LiveId" clId="{0126952B-2387-4C25-B8A8-BE8D5B3C4DFF}" dt="2024-11-02T03:28:20.846" v="1517" actId="313"/>
          <ac:spMkLst>
            <pc:docMk/>
            <pc:sldMk cId="3141658396" sldId="279"/>
            <ac:spMk id="2" creationId="{378403E1-DF4C-462D-B323-6B5541781452}"/>
          </ac:spMkLst>
        </pc:spChg>
        <pc:spChg chg="mod">
          <ac:chgData name="" userId="b07a6cd0e875482d" providerId="LiveId" clId="{0126952B-2387-4C25-B8A8-BE8D5B3C4DFF}" dt="2024-11-02T03:29:45.865" v="1623" actId="20577"/>
          <ac:spMkLst>
            <pc:docMk/>
            <pc:sldMk cId="3141658396" sldId="279"/>
            <ac:spMk id="5" creationId="{C2EF3B5E-004E-4CE8-9285-BB504793233A}"/>
          </ac:spMkLst>
        </pc:spChg>
      </pc:sldChg>
      <pc:sldChg chg="add ord setBg">
        <pc:chgData name="" userId="b07a6cd0e875482d" providerId="LiveId" clId="{0126952B-2387-4C25-B8A8-BE8D5B3C4DFF}" dt="2024-11-02T03:31:32.648" v="1644"/>
        <pc:sldMkLst>
          <pc:docMk/>
          <pc:sldMk cId="3904949239" sldId="280"/>
        </pc:sldMkLst>
      </pc:sldChg>
      <pc:sldChg chg="addSp delSp modSp add ord">
        <pc:chgData name="" userId="b07a6cd0e875482d" providerId="LiveId" clId="{0126952B-2387-4C25-B8A8-BE8D5B3C4DFF}" dt="2024-11-02T03:33:25.020" v="1659" actId="115"/>
        <pc:sldMkLst>
          <pc:docMk/>
          <pc:sldMk cId="2903908747" sldId="281"/>
        </pc:sldMkLst>
        <pc:spChg chg="del">
          <ac:chgData name="" userId="b07a6cd0e875482d" providerId="LiveId" clId="{0126952B-2387-4C25-B8A8-BE8D5B3C4DFF}" dt="2024-11-02T03:32:19.427" v="1646" actId="478"/>
          <ac:spMkLst>
            <pc:docMk/>
            <pc:sldMk cId="2903908747" sldId="281"/>
            <ac:spMk id="2" creationId="{378403E1-DF4C-462D-B323-6B5541781452}"/>
          </ac:spMkLst>
        </pc:spChg>
        <pc:spChg chg="add del mod">
          <ac:chgData name="" userId="b07a6cd0e875482d" providerId="LiveId" clId="{0126952B-2387-4C25-B8A8-BE8D5B3C4DFF}" dt="2024-11-02T03:32:22.865" v="1647" actId="478"/>
          <ac:spMkLst>
            <pc:docMk/>
            <pc:sldMk cId="2903908747" sldId="281"/>
            <ac:spMk id="4" creationId="{691DCC96-88D1-45AD-9A94-AA4E0408C89F}"/>
          </ac:spMkLst>
        </pc:spChg>
        <pc:spChg chg="mod">
          <ac:chgData name="" userId="b07a6cd0e875482d" providerId="LiveId" clId="{0126952B-2387-4C25-B8A8-BE8D5B3C4DFF}" dt="2024-11-02T03:33:25.020" v="1659" actId="115"/>
          <ac:spMkLst>
            <pc:docMk/>
            <pc:sldMk cId="2903908747" sldId="281"/>
            <ac:spMk id="5" creationId="{C2EF3B5E-004E-4CE8-9285-BB504793233A}"/>
          </ac:spMkLst>
        </pc:spChg>
      </pc:sldChg>
      <pc:sldChg chg="modSp add ord">
        <pc:chgData name="" userId="b07a6cd0e875482d" providerId="LiveId" clId="{0126952B-2387-4C25-B8A8-BE8D5B3C4DFF}" dt="2024-11-02T03:33:59.643" v="1691" actId="20577"/>
        <pc:sldMkLst>
          <pc:docMk/>
          <pc:sldMk cId="2244920236" sldId="282"/>
        </pc:sldMkLst>
        <pc:spChg chg="mod">
          <ac:chgData name="" userId="b07a6cd0e875482d" providerId="LiveId" clId="{0126952B-2387-4C25-B8A8-BE8D5B3C4DFF}" dt="2024-11-02T03:33:59.643" v="1691" actId="20577"/>
          <ac:spMkLst>
            <pc:docMk/>
            <pc:sldMk cId="2244920236" sldId="282"/>
            <ac:spMk id="2" creationId="{378403E1-DF4C-462D-B323-6B5541781452}"/>
          </ac:spMkLst>
        </pc:spChg>
      </pc:sldChg>
      <pc:sldChg chg="modSp add ord">
        <pc:chgData name="" userId="b07a6cd0e875482d" providerId="LiveId" clId="{0126952B-2387-4C25-B8A8-BE8D5B3C4DFF}" dt="2024-11-02T03:36:47.528" v="1729" actId="5793"/>
        <pc:sldMkLst>
          <pc:docMk/>
          <pc:sldMk cId="2573926528" sldId="283"/>
        </pc:sldMkLst>
        <pc:spChg chg="mod">
          <ac:chgData name="" userId="b07a6cd0e875482d" providerId="LiveId" clId="{0126952B-2387-4C25-B8A8-BE8D5B3C4DFF}" dt="2024-11-02T03:36:47.528" v="1729" actId="5793"/>
          <ac:spMkLst>
            <pc:docMk/>
            <pc:sldMk cId="2573926528" sldId="283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36:41.852" v="1728" actId="5793"/>
        <pc:sldMkLst>
          <pc:docMk/>
          <pc:sldMk cId="1614422837" sldId="284"/>
        </pc:sldMkLst>
        <pc:spChg chg="mod">
          <ac:chgData name="" userId="b07a6cd0e875482d" providerId="LiveId" clId="{0126952B-2387-4C25-B8A8-BE8D5B3C4DFF}" dt="2024-11-02T03:36:41.852" v="1728" actId="5793"/>
          <ac:spMkLst>
            <pc:docMk/>
            <pc:sldMk cId="1614422837" sldId="284"/>
            <ac:spMk id="5" creationId="{C2EF3B5E-004E-4CE8-9285-BB504793233A}"/>
          </ac:spMkLst>
        </pc:spChg>
      </pc:sldChg>
      <pc:sldChg chg="modSp add ord">
        <pc:chgData name="" userId="b07a6cd0e875482d" providerId="LiveId" clId="{0126952B-2387-4C25-B8A8-BE8D5B3C4DFF}" dt="2024-11-02T03:37:41.570" v="1734" actId="5793"/>
        <pc:sldMkLst>
          <pc:docMk/>
          <pc:sldMk cId="480437386" sldId="285"/>
        </pc:sldMkLst>
        <pc:spChg chg="mod">
          <ac:chgData name="" userId="b07a6cd0e875482d" providerId="LiveId" clId="{0126952B-2387-4C25-B8A8-BE8D5B3C4DFF}" dt="2024-11-02T03:37:41.570" v="1734" actId="5793"/>
          <ac:spMkLst>
            <pc:docMk/>
            <pc:sldMk cId="480437386" sldId="285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38:00.155" v="1738" actId="255"/>
        <pc:sldMkLst>
          <pc:docMk/>
          <pc:sldMk cId="2284511766" sldId="286"/>
        </pc:sldMkLst>
        <pc:spChg chg="mod">
          <ac:chgData name="" userId="b07a6cd0e875482d" providerId="LiveId" clId="{0126952B-2387-4C25-B8A8-BE8D5B3C4DFF}" dt="2024-11-02T03:38:00.155" v="1738" actId="255"/>
          <ac:spMkLst>
            <pc:docMk/>
            <pc:sldMk cId="2284511766" sldId="286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0:01.783" v="1748" actId="255"/>
        <pc:sldMkLst>
          <pc:docMk/>
          <pc:sldMk cId="3244643949" sldId="287"/>
        </pc:sldMkLst>
        <pc:spChg chg="mod">
          <ac:chgData name="" userId="b07a6cd0e875482d" providerId="LiveId" clId="{0126952B-2387-4C25-B8A8-BE8D5B3C4DFF}" dt="2024-11-02T03:40:01.783" v="1748" actId="255"/>
          <ac:spMkLst>
            <pc:docMk/>
            <pc:sldMk cId="3244643949" sldId="287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39:44.840" v="1747" actId="255"/>
        <pc:sldMkLst>
          <pc:docMk/>
          <pc:sldMk cId="1528197393" sldId="288"/>
        </pc:sldMkLst>
        <pc:spChg chg="mod">
          <ac:chgData name="" userId="b07a6cd0e875482d" providerId="LiveId" clId="{0126952B-2387-4C25-B8A8-BE8D5B3C4DFF}" dt="2024-11-02T03:39:44.840" v="1747" actId="255"/>
          <ac:spMkLst>
            <pc:docMk/>
            <pc:sldMk cId="1528197393" sldId="288"/>
            <ac:spMk id="5" creationId="{C2EF3B5E-004E-4CE8-9285-BB504793233A}"/>
          </ac:spMkLst>
        </pc:spChg>
      </pc:sldChg>
      <pc:sldChg chg="modSp add ord">
        <pc:chgData name="" userId="b07a6cd0e875482d" providerId="LiveId" clId="{0126952B-2387-4C25-B8A8-BE8D5B3C4DFF}" dt="2024-11-02T03:41:38.430" v="1759" actId="115"/>
        <pc:sldMkLst>
          <pc:docMk/>
          <pc:sldMk cId="3275429849" sldId="289"/>
        </pc:sldMkLst>
        <pc:spChg chg="mod">
          <ac:chgData name="" userId="b07a6cd0e875482d" providerId="LiveId" clId="{0126952B-2387-4C25-B8A8-BE8D5B3C4DFF}" dt="2024-11-02T03:41:38.430" v="1759" actId="115"/>
          <ac:spMkLst>
            <pc:docMk/>
            <pc:sldMk cId="3275429849" sldId="289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2:42.080" v="1764" actId="255"/>
        <pc:sldMkLst>
          <pc:docMk/>
          <pc:sldMk cId="717428509" sldId="290"/>
        </pc:sldMkLst>
        <pc:spChg chg="mod">
          <ac:chgData name="" userId="b07a6cd0e875482d" providerId="LiveId" clId="{0126952B-2387-4C25-B8A8-BE8D5B3C4DFF}" dt="2024-11-02T03:42:42.080" v="1764" actId="255"/>
          <ac:spMkLst>
            <pc:docMk/>
            <pc:sldMk cId="717428509" sldId="290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3:10.943" v="1769" actId="255"/>
        <pc:sldMkLst>
          <pc:docMk/>
          <pc:sldMk cId="797844459" sldId="291"/>
        </pc:sldMkLst>
        <pc:spChg chg="mod">
          <ac:chgData name="" userId="b07a6cd0e875482d" providerId="LiveId" clId="{0126952B-2387-4C25-B8A8-BE8D5B3C4DFF}" dt="2024-11-02T03:43:10.943" v="1769" actId="255"/>
          <ac:spMkLst>
            <pc:docMk/>
            <pc:sldMk cId="797844459" sldId="291"/>
            <ac:spMk id="5" creationId="{C2EF3B5E-004E-4CE8-9285-BB504793233A}"/>
          </ac:spMkLst>
        </pc:spChg>
      </pc:sldChg>
      <pc:sldChg chg="modSp add ord">
        <pc:chgData name="" userId="b07a6cd0e875482d" providerId="LiveId" clId="{0126952B-2387-4C25-B8A8-BE8D5B3C4DFF}" dt="2024-11-02T03:44:08.861" v="1776" actId="115"/>
        <pc:sldMkLst>
          <pc:docMk/>
          <pc:sldMk cId="525058712" sldId="292"/>
        </pc:sldMkLst>
        <pc:spChg chg="mod">
          <ac:chgData name="" userId="b07a6cd0e875482d" providerId="LiveId" clId="{0126952B-2387-4C25-B8A8-BE8D5B3C4DFF}" dt="2024-11-02T03:44:08.861" v="1776" actId="115"/>
          <ac:spMkLst>
            <pc:docMk/>
            <pc:sldMk cId="525058712" sldId="292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4:38.595" v="1781" actId="115"/>
        <pc:sldMkLst>
          <pc:docMk/>
          <pc:sldMk cId="1643703574" sldId="293"/>
        </pc:sldMkLst>
        <pc:spChg chg="mod">
          <ac:chgData name="" userId="b07a6cd0e875482d" providerId="LiveId" clId="{0126952B-2387-4C25-B8A8-BE8D5B3C4DFF}" dt="2024-11-02T03:44:38.595" v="1781" actId="115"/>
          <ac:spMkLst>
            <pc:docMk/>
            <pc:sldMk cId="1643703574" sldId="293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5:32.132" v="1788" actId="115"/>
        <pc:sldMkLst>
          <pc:docMk/>
          <pc:sldMk cId="2568313618" sldId="294"/>
        </pc:sldMkLst>
        <pc:spChg chg="mod">
          <ac:chgData name="" userId="b07a6cd0e875482d" providerId="LiveId" clId="{0126952B-2387-4C25-B8A8-BE8D5B3C4DFF}" dt="2024-11-02T03:45:32.132" v="1788" actId="115"/>
          <ac:spMkLst>
            <pc:docMk/>
            <pc:sldMk cId="2568313618" sldId="294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6:07.818" v="1794" actId="115"/>
        <pc:sldMkLst>
          <pc:docMk/>
          <pc:sldMk cId="3161002580" sldId="295"/>
        </pc:sldMkLst>
        <pc:spChg chg="mod">
          <ac:chgData name="" userId="b07a6cd0e875482d" providerId="LiveId" clId="{0126952B-2387-4C25-B8A8-BE8D5B3C4DFF}" dt="2024-11-02T03:46:07.818" v="1794" actId="115"/>
          <ac:spMkLst>
            <pc:docMk/>
            <pc:sldMk cId="3161002580" sldId="295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6:40.289" v="1798" actId="115"/>
        <pc:sldMkLst>
          <pc:docMk/>
          <pc:sldMk cId="2164530362" sldId="296"/>
        </pc:sldMkLst>
        <pc:spChg chg="mod">
          <ac:chgData name="" userId="b07a6cd0e875482d" providerId="LiveId" clId="{0126952B-2387-4C25-B8A8-BE8D5B3C4DFF}" dt="2024-11-02T03:46:40.289" v="1798" actId="115"/>
          <ac:spMkLst>
            <pc:docMk/>
            <pc:sldMk cId="2164530362" sldId="296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7:07.745" v="1803" actId="115"/>
        <pc:sldMkLst>
          <pc:docMk/>
          <pc:sldMk cId="2595663247" sldId="297"/>
        </pc:sldMkLst>
        <pc:spChg chg="mod">
          <ac:chgData name="" userId="b07a6cd0e875482d" providerId="LiveId" clId="{0126952B-2387-4C25-B8A8-BE8D5B3C4DFF}" dt="2024-11-02T03:47:07.745" v="1803" actId="115"/>
          <ac:spMkLst>
            <pc:docMk/>
            <pc:sldMk cId="2595663247" sldId="297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7:44.613" v="1808" actId="255"/>
        <pc:sldMkLst>
          <pc:docMk/>
          <pc:sldMk cId="2976995879" sldId="298"/>
        </pc:sldMkLst>
        <pc:spChg chg="mod">
          <ac:chgData name="" userId="b07a6cd0e875482d" providerId="LiveId" clId="{0126952B-2387-4C25-B8A8-BE8D5B3C4DFF}" dt="2024-11-02T03:47:44.613" v="1808" actId="255"/>
          <ac:spMkLst>
            <pc:docMk/>
            <pc:sldMk cId="2976995879" sldId="298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8:32.080" v="1815" actId="255"/>
        <pc:sldMkLst>
          <pc:docMk/>
          <pc:sldMk cId="4041897347" sldId="299"/>
        </pc:sldMkLst>
        <pc:spChg chg="mod">
          <ac:chgData name="" userId="b07a6cd0e875482d" providerId="LiveId" clId="{0126952B-2387-4C25-B8A8-BE8D5B3C4DFF}" dt="2024-11-02T03:48:32.080" v="1815" actId="255"/>
          <ac:spMkLst>
            <pc:docMk/>
            <pc:sldMk cId="4041897347" sldId="299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9:01.666" v="1821" actId="14100"/>
        <pc:sldMkLst>
          <pc:docMk/>
          <pc:sldMk cId="1638905862" sldId="300"/>
        </pc:sldMkLst>
        <pc:spChg chg="mod">
          <ac:chgData name="" userId="b07a6cd0e875482d" providerId="LiveId" clId="{0126952B-2387-4C25-B8A8-BE8D5B3C4DFF}" dt="2024-11-02T03:49:01.666" v="1821" actId="14100"/>
          <ac:spMkLst>
            <pc:docMk/>
            <pc:sldMk cId="1638905862" sldId="300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49:29.128" v="1825" actId="255"/>
        <pc:sldMkLst>
          <pc:docMk/>
          <pc:sldMk cId="922236465" sldId="301"/>
        </pc:sldMkLst>
        <pc:spChg chg="mod">
          <ac:chgData name="" userId="b07a6cd0e875482d" providerId="LiveId" clId="{0126952B-2387-4C25-B8A8-BE8D5B3C4DFF}" dt="2024-11-02T03:49:29.128" v="1825" actId="255"/>
          <ac:spMkLst>
            <pc:docMk/>
            <pc:sldMk cId="922236465" sldId="301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50:17.213" v="1831" actId="255"/>
        <pc:sldMkLst>
          <pc:docMk/>
          <pc:sldMk cId="2946985782" sldId="302"/>
        </pc:sldMkLst>
        <pc:spChg chg="mod">
          <ac:chgData name="" userId="b07a6cd0e875482d" providerId="LiveId" clId="{0126952B-2387-4C25-B8A8-BE8D5B3C4DFF}" dt="2024-11-02T03:50:17.213" v="1831" actId="255"/>
          <ac:spMkLst>
            <pc:docMk/>
            <pc:sldMk cId="2946985782" sldId="302"/>
            <ac:spMk id="5" creationId="{C2EF3B5E-004E-4CE8-9285-BB504793233A}"/>
          </ac:spMkLst>
        </pc:spChg>
      </pc:sldChg>
      <pc:sldChg chg="add del">
        <pc:chgData name="" userId="b07a6cd0e875482d" providerId="LiveId" clId="{0126952B-2387-4C25-B8A8-BE8D5B3C4DFF}" dt="2024-11-02T03:51:25.643" v="1833"/>
        <pc:sldMkLst>
          <pc:docMk/>
          <pc:sldMk cId="194173139" sldId="303"/>
        </pc:sldMkLst>
      </pc:sldChg>
      <pc:sldChg chg="modSp add">
        <pc:chgData name="" userId="b07a6cd0e875482d" providerId="LiveId" clId="{0126952B-2387-4C25-B8A8-BE8D5B3C4DFF}" dt="2024-11-02T03:52:11.326" v="1844" actId="115"/>
        <pc:sldMkLst>
          <pc:docMk/>
          <pc:sldMk cId="2966810709" sldId="303"/>
        </pc:sldMkLst>
        <pc:spChg chg="mod">
          <ac:chgData name="" userId="b07a6cd0e875482d" providerId="LiveId" clId="{0126952B-2387-4C25-B8A8-BE8D5B3C4DFF}" dt="2024-11-02T03:52:11.326" v="1844" actId="115"/>
          <ac:spMkLst>
            <pc:docMk/>
            <pc:sldMk cId="2966810709" sldId="303"/>
            <ac:spMk id="5" creationId="{C2EF3B5E-004E-4CE8-9285-BB504793233A}"/>
          </ac:spMkLst>
        </pc:spChg>
      </pc:sldChg>
      <pc:sldChg chg="modSp add">
        <pc:chgData name="" userId="b07a6cd0e875482d" providerId="LiveId" clId="{0126952B-2387-4C25-B8A8-BE8D5B3C4DFF}" dt="2024-11-02T03:53:03.738" v="1850" actId="115"/>
        <pc:sldMkLst>
          <pc:docMk/>
          <pc:sldMk cId="2262864548" sldId="304"/>
        </pc:sldMkLst>
        <pc:spChg chg="mod">
          <ac:chgData name="" userId="b07a6cd0e875482d" providerId="LiveId" clId="{0126952B-2387-4C25-B8A8-BE8D5B3C4DFF}" dt="2024-11-02T03:53:03.738" v="1850" actId="115"/>
          <ac:spMkLst>
            <pc:docMk/>
            <pc:sldMk cId="2262864548" sldId="304"/>
            <ac:spMk id="5" creationId="{C2EF3B5E-004E-4CE8-9285-BB504793233A}"/>
          </ac:spMkLst>
        </pc:spChg>
      </pc:sldChg>
      <pc:sldChg chg="add del">
        <pc:chgData name="" userId="b07a6cd0e875482d" providerId="LiveId" clId="{0126952B-2387-4C25-B8A8-BE8D5B3C4DFF}" dt="2024-11-02T16:34:42.474" v="1852" actId="2696"/>
        <pc:sldMkLst>
          <pc:docMk/>
          <pc:sldMk cId="3102392164" sldId="305"/>
        </pc:sldMkLst>
      </pc:sldChg>
      <pc:sldChg chg="add ord">
        <pc:chgData name="" userId="b07a6cd0e875482d" providerId="LiveId" clId="{0126952B-2387-4C25-B8A8-BE8D5B3C4DFF}" dt="2024-11-02T16:45:47.344" v="1856"/>
        <pc:sldMkLst>
          <pc:docMk/>
          <pc:sldMk cId="3826127407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F4360-D5EE-401C-8EAE-9AF7789F7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9D03F-D59B-4726-AA2E-18CA9F0DD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FA185-965D-4EF9-A230-B38886F6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390B9-7F75-430F-B3B9-FC2F2693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CCBD6-258F-44DC-9141-3DD20873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7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D791-7ADF-47E6-8276-0034B6E0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180B8-831C-47EF-9D8A-4919E178F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AD014-4605-40B8-AA87-423FAE54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2A917-B9C3-4E1F-9FC4-43FA1DD0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5081F-D809-4147-85B8-B44593D0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8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F1639-EF6A-40E5-B14A-EFC23AC62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81C23-9600-425C-AD88-80632157E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9598C-D736-42C8-A684-54CF3D42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2B2DE-B218-4548-A43A-269D9945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5BBAD-BE79-4E2B-A98E-2E2A8380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5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AF38-044B-4F4B-8E87-A4ADB6A3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29B95-C569-48E6-91B9-D67116C50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4473-8EA4-4374-91E1-1263B99B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DFEC2-E8C0-47FE-ACC1-E68CE5D0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A55E2-D044-4AD0-A584-D72A4F40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939A-E0AD-493B-8B7A-ED5A65D5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5ECB7-3919-45BB-8FE1-E3DC454D3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5D3F2-AAC7-4908-AC7C-12230D24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7989-FC3F-45E7-BF9F-8EFEF396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CF810-4B20-4E27-BFEB-38877444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6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6011-CA7F-4B73-BCA7-1471B1BCA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74B71-8659-4D86-B43B-9CF8027AE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1FEFF-4F42-44DE-A426-899623FEF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D2ED9-DEEF-4654-877B-CB600F63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5CE15-BEFF-491D-BF7A-6A1A75FF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79977-F5AC-4E93-AFD8-D7650218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553A-6377-41F2-9E90-512E3F9B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B1DD2-1180-4425-B12E-A488734EA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60FDF-FBE3-416B-8F69-AF086CB6B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C85F9-43C2-4F72-AE9E-42170A5B0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97C63-C6B2-4E2C-8D5A-5EBE54322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62A4E-0C5F-4813-BA8E-C1909CD6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FD5F2-83CD-4E65-B490-ED8CE0B5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7521A-99DB-454B-A148-E98C5D7C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9B61-B4A6-43BF-A4FC-4DE2B594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B78DA-B623-403E-BFC8-F1B9C510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6F31C-CABD-4D4B-BDAF-182DD590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60E17-E8A4-4FDD-94C0-2A246848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9CDB1-FE49-403D-AA92-8572C558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963C4-5B3C-496E-AC43-1D939BD2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AAE23-522A-48A3-ACEF-1CBCE0B8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2FC0-0C66-4F0D-A443-4E1D472F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27931-19F6-42DD-B144-16909C9F6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CA5EC-0620-4562-9970-C11341ED3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C053B-3413-48EA-B720-16FE7556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CEA98-D33F-425E-8EB1-4EA4BB5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34A51-A3B9-4E8E-8B12-F265EA84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2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616A-3A87-468D-A00A-D2B76C80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D3A4E-4863-4F65-8D48-5BA9F3E9E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284FE-BACC-4B82-971D-CCA6E66DA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74801-57B9-4BC9-BEA4-8FA37266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90FCB-32FF-4DCF-A900-47A5D6DB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1B1B9-76EE-4A36-95B1-CF04072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4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A35A2-B0B3-47C5-8DFD-0340AD1E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1598E-086D-41CE-B640-2A477C670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1EDF2-8E43-4ABC-BE02-DB7C33D18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5FF65-859C-4FEE-9C58-59ECCB71BA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A15C3-5442-41BF-8C73-3C979EEFC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7E9D-C077-4080-84EB-F52502C8A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5BEB-362B-4228-88A0-9657B00C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1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F631-D562-4066-AC04-0173DC350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596BB4-313C-430F-A948-48B236F9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ABADF-2D99-4D7E-945D-50F77293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5AADB7-3BD5-4264-9E4E-3D647799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0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ABADF-2D99-4D7E-945D-50F77293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5AADB7-3BD5-4264-9E4E-3D647799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1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10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ABADF-2D99-4D7E-945D-50F77293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5AADB7-3BD5-4264-9E4E-3D647799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ABADF-2D99-4D7E-945D-50F77293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5AADB7-3BD5-4264-9E4E-3D647799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ABADF-2D99-4D7E-945D-50F77293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5AADB7-3BD5-4264-9E4E-3D647799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1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Rise of Scientific Racism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4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ABADF-2D99-4D7E-945D-50F77293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5AADB7-3BD5-4264-9E4E-3D647799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Rise of Scientific Racism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Francis Galton</a:t>
            </a:r>
          </a:p>
          <a:p>
            <a:r>
              <a:rPr lang="en-US" dirty="0"/>
              <a:t>Cousin of Charles Darwin</a:t>
            </a:r>
          </a:p>
          <a:p>
            <a:r>
              <a:rPr lang="en-US" dirty="0"/>
              <a:t>“Eugenics” – 1883</a:t>
            </a:r>
          </a:p>
          <a:p>
            <a:pPr lvl="1"/>
            <a:r>
              <a:rPr lang="en-US" dirty="0"/>
              <a:t>“Breeding better people”</a:t>
            </a:r>
          </a:p>
        </p:txBody>
      </p:sp>
    </p:spTree>
    <p:extLst>
      <p:ext uri="{BB962C8B-B14F-4D97-AF65-F5344CB8AC3E}">
        <p14:creationId xmlns:p14="http://schemas.microsoft.com/office/powerpoint/2010/main" val="144527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Darwin in 1862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017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“It is very true what you say about the </a:t>
            </a:r>
            <a:r>
              <a:rPr lang="en-US" sz="4400" u="sng" dirty="0"/>
              <a:t>higher races </a:t>
            </a:r>
            <a:r>
              <a:rPr lang="en-US" sz="4400" dirty="0"/>
              <a:t>of men, when high enough, replacing &amp; clearing off the </a:t>
            </a:r>
            <a:r>
              <a:rPr lang="en-US" sz="4400" u="sng" dirty="0"/>
              <a:t>lower races</a:t>
            </a:r>
            <a:r>
              <a:rPr lang="en-US" sz="4400" dirty="0"/>
              <a:t>. In 500 years how the </a:t>
            </a:r>
            <a:r>
              <a:rPr lang="en-US" sz="4400" dirty="0" err="1"/>
              <a:t>Anglo-saxon</a:t>
            </a:r>
            <a:r>
              <a:rPr lang="en-US" sz="4400" dirty="0"/>
              <a:t> race will have spread &amp; </a:t>
            </a:r>
            <a:r>
              <a:rPr lang="en-US" sz="4400" u="sng" dirty="0"/>
              <a:t>exterminated whole nations</a:t>
            </a:r>
            <a:r>
              <a:rPr lang="en-US" sz="4400" dirty="0"/>
              <a:t>; &amp; in consequence how much the Human race, viewed as a unit, </a:t>
            </a:r>
            <a:r>
              <a:rPr lang="en-US" sz="4400" u="sng" dirty="0"/>
              <a:t>will have risen in rank</a:t>
            </a:r>
            <a:r>
              <a:rPr lang="en-US" sz="44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405176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Darwin in 1881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26" y="1537948"/>
            <a:ext cx="89017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“Remember what risks the nations of Europe ran, not so many centuries ago of being overwhelmed by the Turks, and how ridiculous such an idea now is. The </a:t>
            </a:r>
            <a:r>
              <a:rPr lang="en-US" sz="4000" u="sng" dirty="0"/>
              <a:t>more civilized </a:t>
            </a:r>
            <a:r>
              <a:rPr lang="en-US" sz="4000" dirty="0"/>
              <a:t>so-called Caucasian races have beaten the Turkish hollow in the struggle for existence. Looking to the world at no very distant date, what an endless number of the </a:t>
            </a:r>
            <a:r>
              <a:rPr lang="en-US" sz="4000" u="sng" dirty="0"/>
              <a:t>lower races </a:t>
            </a:r>
            <a:r>
              <a:rPr lang="en-US" sz="4000" dirty="0"/>
              <a:t>will have been </a:t>
            </a:r>
            <a:r>
              <a:rPr lang="en-US" sz="4000" u="sng" dirty="0"/>
              <a:t>eliminated by the higher civilized races</a:t>
            </a:r>
            <a:r>
              <a:rPr lang="en-US" sz="4000" dirty="0"/>
              <a:t> throughout the world.” </a:t>
            </a:r>
          </a:p>
        </p:txBody>
      </p:sp>
    </p:spTree>
    <p:extLst>
      <p:ext uri="{BB962C8B-B14F-4D97-AF65-F5344CB8AC3E}">
        <p14:creationId xmlns:p14="http://schemas.microsoft.com/office/powerpoint/2010/main" val="106461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</a:rPr>
              <a:t>Darwin, Eugenics &amp; Human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F631-D562-4066-AC04-0173DC350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7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2</a:t>
            </a:r>
            <a:r>
              <a:rPr lang="en-US" baseline="30000" dirty="0">
                <a:latin typeface="+mn-lt"/>
              </a:rPr>
              <a:t>nd</a:t>
            </a:r>
            <a:r>
              <a:rPr lang="en-US" dirty="0">
                <a:latin typeface="+mn-lt"/>
              </a:rPr>
              <a:t> International Congress on Eugenics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York</a:t>
            </a:r>
          </a:p>
          <a:p>
            <a:r>
              <a:rPr lang="en-US" dirty="0"/>
              <a:t>Harvard, Yale, Ohio State, UC Berkley, Univ of Texas, </a:t>
            </a:r>
          </a:p>
          <a:p>
            <a:pPr marL="0" indent="0">
              <a:buNone/>
            </a:pPr>
            <a:r>
              <a:rPr lang="en-US" dirty="0"/>
              <a:t>Smithsonian,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“Eugenics was essential to human evolution”</a:t>
            </a:r>
          </a:p>
          <a:p>
            <a:pPr marL="0" indent="0">
              <a:buNone/>
            </a:pPr>
            <a:r>
              <a:rPr lang="en-US" dirty="0"/>
              <a:t>“Scientific justification for racism”</a:t>
            </a:r>
          </a:p>
        </p:txBody>
      </p:sp>
    </p:spTree>
    <p:extLst>
      <p:ext uri="{BB962C8B-B14F-4D97-AF65-F5344CB8AC3E}">
        <p14:creationId xmlns:p14="http://schemas.microsoft.com/office/powerpoint/2010/main" val="204343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Eugenic Laws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6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Eugenic Laws &amp; Classrooms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1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“The Passing of the Great Race”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Madison Grant</a:t>
            </a:r>
          </a:p>
          <a:p>
            <a:r>
              <a:rPr lang="en-US" dirty="0"/>
              <a:t>1916</a:t>
            </a:r>
          </a:p>
          <a:p>
            <a:r>
              <a:rPr lang="en-US" dirty="0"/>
              <a:t>Superiority of the Nordic Race</a:t>
            </a:r>
          </a:p>
          <a:p>
            <a:r>
              <a:rPr lang="en-US" dirty="0"/>
              <a:t>Would become Hitler’s Bible</a:t>
            </a:r>
          </a:p>
        </p:txBody>
      </p:sp>
    </p:spTree>
    <p:extLst>
      <p:ext uri="{BB962C8B-B14F-4D97-AF65-F5344CB8AC3E}">
        <p14:creationId xmlns:p14="http://schemas.microsoft.com/office/powerpoint/2010/main" val="3141658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ABADF-2D99-4D7E-945D-50F77293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5AADB7-3BD5-4264-9E4E-3D647799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9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643865"/>
            <a:ext cx="9411128" cy="501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Gen 2:7</a:t>
            </a:r>
            <a:r>
              <a:rPr lang="en-US" sz="4400" dirty="0"/>
              <a:t>  And the LORD God </a:t>
            </a:r>
            <a:r>
              <a:rPr lang="en-US" sz="4400" u="sng" dirty="0"/>
              <a:t>formed man </a:t>
            </a:r>
            <a:r>
              <a:rPr lang="en-US" sz="4400" i="1" dirty="0"/>
              <a:t>of</a:t>
            </a:r>
            <a:r>
              <a:rPr lang="en-US" sz="4400" dirty="0"/>
              <a:t> the dust of the ground, and breathed into his nostrils the breath of life; and man </a:t>
            </a:r>
            <a:r>
              <a:rPr lang="en-US" sz="4400" u="sng" dirty="0"/>
              <a:t>became a living being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3908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Human Races?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20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643865"/>
            <a:ext cx="9411128" cy="501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/>
              <a:t>Zec</a:t>
            </a:r>
            <a:r>
              <a:rPr lang="en-US" sz="4800" b="1" dirty="0"/>
              <a:t> 9:6</a:t>
            </a:r>
            <a:r>
              <a:rPr lang="en-US" sz="4800" dirty="0"/>
              <a:t>  "A </a:t>
            </a:r>
            <a:r>
              <a:rPr lang="en-US" sz="4800" u="sng" dirty="0"/>
              <a:t>mixed race </a:t>
            </a:r>
            <a:r>
              <a:rPr lang="en-US" sz="4800" dirty="0"/>
              <a:t>shall settle in Ashdod, And I will cut off the pride of the Philistines.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3926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643865"/>
            <a:ext cx="9411128" cy="501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/>
              <a:t>Zec</a:t>
            </a:r>
            <a:r>
              <a:rPr lang="en-US" sz="4800" b="1" dirty="0"/>
              <a:t> 9:6</a:t>
            </a:r>
            <a:r>
              <a:rPr lang="en-US" sz="4800" dirty="0"/>
              <a:t>  "A </a:t>
            </a:r>
            <a:r>
              <a:rPr lang="en-US" sz="4800" u="sng" dirty="0"/>
              <a:t>mixed race </a:t>
            </a:r>
            <a:r>
              <a:rPr lang="en-US" sz="4800" dirty="0"/>
              <a:t>shall settle in Ashdod, And I will cut off the pride of the Philistines.</a:t>
            </a:r>
          </a:p>
          <a:p>
            <a:r>
              <a:rPr lang="en-US" sz="4800" dirty="0" err="1"/>
              <a:t>mamzêr</a:t>
            </a:r>
            <a:r>
              <a:rPr lang="en-US" sz="4800" dirty="0"/>
              <a:t> – </a:t>
            </a:r>
            <a:r>
              <a:rPr lang="en-US" sz="4800" dirty="0" err="1"/>
              <a:t>Strongs</a:t>
            </a:r>
            <a:r>
              <a:rPr lang="en-US" sz="4800" dirty="0"/>
              <a:t> “…that is, born of a Jewish father and a heathen mother”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4422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643865"/>
            <a:ext cx="9411128" cy="501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Gen 3:20</a:t>
            </a:r>
            <a:r>
              <a:rPr lang="en-US" sz="4800" dirty="0"/>
              <a:t>  And Adam called his wife's name Eve, because she was the </a:t>
            </a:r>
            <a:r>
              <a:rPr lang="en-US" sz="4800" u="sng" dirty="0"/>
              <a:t>mother of all living</a:t>
            </a:r>
            <a:r>
              <a:rPr lang="en-US" sz="4800" dirty="0"/>
              <a:t>.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8043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</a:rPr>
              <a:t>Human Races?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F631-D562-4066-AC04-0173DC350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53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643865"/>
            <a:ext cx="9411128" cy="501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Act 17:26</a:t>
            </a:r>
            <a:r>
              <a:rPr lang="en-US" sz="4800" dirty="0"/>
              <a:t>  And He has made from </a:t>
            </a:r>
            <a:r>
              <a:rPr lang="en-US" sz="4800" u="sng" dirty="0"/>
              <a:t>one blood every nation of men</a:t>
            </a:r>
            <a:r>
              <a:rPr lang="en-US" sz="4800" dirty="0"/>
              <a:t> to dwell </a:t>
            </a:r>
            <a:r>
              <a:rPr lang="en-US" sz="4800" u="sng" dirty="0"/>
              <a:t>on all the face of the earth</a:t>
            </a:r>
            <a:r>
              <a:rPr lang="en-US" sz="4800" dirty="0"/>
              <a:t>, and has determined their </a:t>
            </a:r>
            <a:r>
              <a:rPr lang="en-US" sz="4800" dirty="0" err="1"/>
              <a:t>preappointed</a:t>
            </a:r>
            <a:r>
              <a:rPr lang="en-US" sz="4800" dirty="0"/>
              <a:t> times and the </a:t>
            </a:r>
            <a:r>
              <a:rPr lang="en-US" sz="4800" u="sng" dirty="0"/>
              <a:t>boundaries of their dwellings</a:t>
            </a:r>
            <a:r>
              <a:rPr lang="en-US" sz="4800" dirty="0"/>
              <a:t>,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84511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421240"/>
            <a:ext cx="9411128" cy="623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Rev 7:9</a:t>
            </a:r>
            <a:r>
              <a:rPr lang="en-US" sz="4000" dirty="0"/>
              <a:t>  After these things I looked, and behold, a great multitude which no one could number, </a:t>
            </a:r>
            <a:r>
              <a:rPr lang="en-US" sz="4000" u="sng" dirty="0"/>
              <a:t>of all nations, tribes, peoples, and tongues</a:t>
            </a:r>
            <a:r>
              <a:rPr lang="en-US" sz="4000" dirty="0"/>
              <a:t>, standing before the throne and before the Lamb, clothed with white robes, with palm branches in their hands,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4643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421240"/>
            <a:ext cx="9411128" cy="6236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Rev 7:9</a:t>
            </a:r>
            <a:r>
              <a:rPr lang="en-US" sz="4000" dirty="0"/>
              <a:t>  After these things I looked, and behold, a great multitude which no one could number, </a:t>
            </a:r>
            <a:r>
              <a:rPr lang="en-US" sz="4000" u="sng" dirty="0"/>
              <a:t>of all nations, tribes, peoples, and tongues</a:t>
            </a:r>
            <a:r>
              <a:rPr lang="en-US" sz="4000" dirty="0"/>
              <a:t>, standing before the throne and before the Lamb, clothed with white robes, with palm branches in their hands,</a:t>
            </a:r>
          </a:p>
          <a:p>
            <a:pPr marL="0" indent="0">
              <a:buNone/>
            </a:pPr>
            <a:r>
              <a:rPr lang="en-US" sz="4000" b="1" dirty="0"/>
              <a:t>Rev 14:6</a:t>
            </a:r>
            <a:r>
              <a:rPr lang="en-US" sz="4000" dirty="0"/>
              <a:t>  Then I saw another angel flying in the midst of heaven, having the everlasting gospel to preach to those who dwell on the earth to </a:t>
            </a:r>
            <a:r>
              <a:rPr lang="en-US" sz="4000" u="sng" dirty="0"/>
              <a:t>every nation, tribe, tongue, and people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819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089061"/>
            <a:ext cx="9411128" cy="556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Mat 5:9</a:t>
            </a:r>
            <a:r>
              <a:rPr lang="en-US" sz="4400" dirty="0"/>
              <a:t>  Blessed </a:t>
            </a:r>
            <a:r>
              <a:rPr lang="en-US" sz="4400" i="1" dirty="0"/>
              <a:t>are</a:t>
            </a:r>
            <a:r>
              <a:rPr lang="en-US" sz="4400" dirty="0"/>
              <a:t> the peacemakers, For they shall be called </a:t>
            </a:r>
            <a:r>
              <a:rPr lang="en-US" sz="4400" u="sng" dirty="0"/>
              <a:t>sons of God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b="1" dirty="0"/>
              <a:t>Rom 8:14</a:t>
            </a:r>
            <a:r>
              <a:rPr lang="en-US" sz="4400" dirty="0"/>
              <a:t>  For as many as are led by the Spirit of God, these are </a:t>
            </a:r>
            <a:r>
              <a:rPr lang="en-US" sz="4400" u="sng" dirty="0"/>
              <a:t>sons of God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b="1" dirty="0"/>
              <a:t>Gal 3:26</a:t>
            </a:r>
            <a:r>
              <a:rPr lang="en-US" sz="4400" dirty="0"/>
              <a:t>  For you are all </a:t>
            </a:r>
            <a:r>
              <a:rPr lang="en-US" sz="4400" u="sng" dirty="0"/>
              <a:t>sons of God</a:t>
            </a:r>
            <a:r>
              <a:rPr lang="en-US" sz="4400" dirty="0"/>
              <a:t> through faith in Christ Jesus.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75429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089061"/>
            <a:ext cx="9411128" cy="556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Gen 4:26</a:t>
            </a:r>
            <a:r>
              <a:rPr lang="en-US" sz="4800" dirty="0"/>
              <a:t>  And as for Seth, to him also a son was born; and he named him </a:t>
            </a:r>
            <a:r>
              <a:rPr lang="en-US" sz="4800" dirty="0" err="1"/>
              <a:t>Enosh</a:t>
            </a:r>
            <a:r>
              <a:rPr lang="en-US" sz="4800" dirty="0"/>
              <a:t>. </a:t>
            </a:r>
            <a:r>
              <a:rPr lang="en-US" sz="4800" u="sng" dirty="0"/>
              <a:t>Then </a:t>
            </a:r>
            <a:r>
              <a:rPr lang="en-US" sz="4800" i="1" u="sng" dirty="0"/>
              <a:t>men</a:t>
            </a:r>
            <a:r>
              <a:rPr lang="en-US" sz="4800" u="sng" dirty="0"/>
              <a:t> began to call on the name of the LORD</a:t>
            </a:r>
            <a:r>
              <a:rPr lang="en-US" sz="4800" dirty="0"/>
              <a:t>.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7428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089061"/>
            <a:ext cx="9411128" cy="556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Gen 6:1</a:t>
            </a:r>
            <a:r>
              <a:rPr lang="en-US" sz="4000" dirty="0"/>
              <a:t>  Now it came to pass, when men began to multiply on the face of the earth, and daughters were born to them, </a:t>
            </a:r>
          </a:p>
          <a:p>
            <a:pPr marL="0" indent="0">
              <a:buNone/>
            </a:pPr>
            <a:r>
              <a:rPr lang="en-US" sz="4000" dirty="0"/>
              <a:t>Gen 6:2  that the </a:t>
            </a:r>
            <a:r>
              <a:rPr lang="en-US" sz="4000" u="sng" dirty="0"/>
              <a:t>sons of God</a:t>
            </a:r>
            <a:r>
              <a:rPr lang="en-US" sz="4000" dirty="0"/>
              <a:t> saw the </a:t>
            </a:r>
            <a:r>
              <a:rPr lang="en-US" sz="4000" u="sng" dirty="0"/>
              <a:t>daughters of men</a:t>
            </a:r>
            <a:r>
              <a:rPr lang="en-US" sz="4000" dirty="0"/>
              <a:t>, that they </a:t>
            </a:r>
            <a:r>
              <a:rPr lang="en-US" sz="4000" i="1" dirty="0"/>
              <a:t>were</a:t>
            </a:r>
            <a:r>
              <a:rPr lang="en-US" sz="4000" dirty="0"/>
              <a:t> beautiful; and they took wives for themselves of </a:t>
            </a:r>
            <a:r>
              <a:rPr lang="en-US" sz="4000" u="sng" dirty="0"/>
              <a:t>all whom they chose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7844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089061"/>
            <a:ext cx="9411128" cy="556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Gen 24:3</a:t>
            </a:r>
            <a:r>
              <a:rPr lang="en-US" sz="4800" dirty="0"/>
              <a:t>  and I will make you swear by the LORD, the God of heaven and the God of the earth, that you will </a:t>
            </a:r>
            <a:r>
              <a:rPr lang="en-US" sz="4800" u="sng" dirty="0"/>
              <a:t>not take a wife </a:t>
            </a:r>
            <a:r>
              <a:rPr lang="en-US" sz="4800" dirty="0"/>
              <a:t>for my son </a:t>
            </a:r>
            <a:r>
              <a:rPr lang="en-US" sz="4800" u="sng" dirty="0"/>
              <a:t>from</a:t>
            </a:r>
            <a:r>
              <a:rPr lang="en-US" sz="4800" dirty="0"/>
              <a:t> the </a:t>
            </a:r>
            <a:r>
              <a:rPr lang="en-US" sz="4800" u="sng" dirty="0"/>
              <a:t>daughters of the</a:t>
            </a:r>
            <a:r>
              <a:rPr lang="en-US" sz="4800" dirty="0"/>
              <a:t> </a:t>
            </a:r>
            <a:r>
              <a:rPr lang="en-US" sz="4800" u="sng" dirty="0"/>
              <a:t>Canaanites</a:t>
            </a:r>
            <a:r>
              <a:rPr lang="en-US" sz="4800" dirty="0"/>
              <a:t>, among whom I dwell;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5058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089061"/>
            <a:ext cx="9411128" cy="556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Gen 24:4  but you shall go to my country and </a:t>
            </a:r>
            <a:r>
              <a:rPr lang="en-US" sz="4800" u="sng" dirty="0"/>
              <a:t>to my family</a:t>
            </a:r>
            <a:r>
              <a:rPr lang="en-US" sz="4800" dirty="0"/>
              <a:t>, and take a wife for my son Isaac."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43703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089061"/>
            <a:ext cx="9411128" cy="556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Gen 27:46</a:t>
            </a:r>
            <a:r>
              <a:rPr lang="en-US" sz="4400" dirty="0"/>
              <a:t>  And Rebekah said to Isaac, "I am weary of my life because of the </a:t>
            </a:r>
            <a:r>
              <a:rPr lang="en-US" sz="4400" u="sng" dirty="0"/>
              <a:t>daughters of </a:t>
            </a:r>
            <a:r>
              <a:rPr lang="en-US" sz="4400" u="sng" dirty="0" err="1"/>
              <a:t>Heth</a:t>
            </a:r>
            <a:r>
              <a:rPr lang="en-US" sz="4400" dirty="0"/>
              <a:t>; if Jacob </a:t>
            </a:r>
            <a:r>
              <a:rPr lang="en-US" sz="4400" u="sng" dirty="0"/>
              <a:t>takes a wife of the daughters of </a:t>
            </a:r>
            <a:r>
              <a:rPr lang="en-US" sz="4400" u="sng" dirty="0" err="1"/>
              <a:t>Heth</a:t>
            </a:r>
            <a:r>
              <a:rPr lang="en-US" sz="4400" dirty="0"/>
              <a:t>, like these </a:t>
            </a:r>
            <a:r>
              <a:rPr lang="en-US" sz="4400" i="1" dirty="0"/>
              <a:t>who are</a:t>
            </a:r>
            <a:r>
              <a:rPr lang="en-US" sz="4400" dirty="0"/>
              <a:t> </a:t>
            </a:r>
            <a:r>
              <a:rPr lang="en-US" sz="4400" u="sng" dirty="0"/>
              <a:t>the daughters of the land</a:t>
            </a:r>
            <a:r>
              <a:rPr lang="en-US" sz="4400" dirty="0"/>
              <a:t>, what good will my life be to me?"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6831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089061"/>
            <a:ext cx="9411128" cy="556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Gen 36:2</a:t>
            </a:r>
            <a:r>
              <a:rPr lang="en-US" sz="4400" dirty="0"/>
              <a:t>  Esau took his </a:t>
            </a:r>
            <a:r>
              <a:rPr lang="en-US" sz="4400" u="sng" dirty="0"/>
              <a:t>wives from the daughters of Canaan</a:t>
            </a:r>
            <a:r>
              <a:rPr lang="en-US" sz="4400" dirty="0"/>
              <a:t>: Adah the daughter of Elon </a:t>
            </a:r>
            <a:r>
              <a:rPr lang="en-US" sz="4400" u="sng" dirty="0"/>
              <a:t>the Hittite</a:t>
            </a:r>
            <a:r>
              <a:rPr lang="en-US" sz="4400" dirty="0"/>
              <a:t>; </a:t>
            </a:r>
            <a:r>
              <a:rPr lang="en-US" sz="4400" dirty="0" err="1"/>
              <a:t>Aholibamah</a:t>
            </a:r>
            <a:r>
              <a:rPr lang="en-US" sz="4400" dirty="0"/>
              <a:t> the daughter of </a:t>
            </a:r>
            <a:r>
              <a:rPr lang="en-US" sz="4400" dirty="0" err="1"/>
              <a:t>Anah</a:t>
            </a:r>
            <a:r>
              <a:rPr lang="en-US" sz="4400" dirty="0"/>
              <a:t>, the daughter of </a:t>
            </a:r>
            <a:r>
              <a:rPr lang="en-US" sz="4400" dirty="0" err="1"/>
              <a:t>Zibeon</a:t>
            </a:r>
            <a:r>
              <a:rPr lang="en-US" sz="4400" dirty="0"/>
              <a:t> </a:t>
            </a:r>
            <a:r>
              <a:rPr lang="en-US" sz="4400" u="sng" dirty="0"/>
              <a:t>the Hivite</a:t>
            </a:r>
            <a:r>
              <a:rPr lang="en-US" sz="4400" dirty="0"/>
              <a:t>;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100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“On the Natural Variety of Mankind”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F631-D562-4066-AC04-0173DC350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1795</a:t>
            </a:r>
          </a:p>
          <a:p>
            <a:r>
              <a:rPr lang="en-US" dirty="0"/>
              <a:t>German Anthropologist Johann Frederick Blumenbach</a:t>
            </a:r>
          </a:p>
          <a:p>
            <a:r>
              <a:rPr lang="en-US" dirty="0"/>
              <a:t>“Caucasian”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54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089061"/>
            <a:ext cx="9411128" cy="556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Gen 10:15</a:t>
            </a:r>
            <a:r>
              <a:rPr lang="en-US" sz="4400" dirty="0"/>
              <a:t>  Canaan begot Sidon his firstborn, and </a:t>
            </a:r>
            <a:r>
              <a:rPr lang="en-US" sz="4400" u="sng" dirty="0" err="1"/>
              <a:t>Heth</a:t>
            </a:r>
            <a:r>
              <a:rPr lang="en-US" sz="4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64530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089061"/>
            <a:ext cx="9411128" cy="556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Gen 28:1</a:t>
            </a:r>
            <a:r>
              <a:rPr lang="en-US" sz="4400" dirty="0"/>
              <a:t>  Then Isaac called Jacob and blessed him, and charged him, and said to him: "You shall </a:t>
            </a:r>
            <a:r>
              <a:rPr lang="en-US" sz="4400" u="sng" dirty="0"/>
              <a:t>not take a wife from the daughters of Canaan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663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089061"/>
            <a:ext cx="9411128" cy="556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Exo 34:12</a:t>
            </a:r>
            <a:r>
              <a:rPr lang="en-US" sz="4400" dirty="0"/>
              <a:t>  Take heed to yourself, lest you make a covenant with the inhabitants of the land where you are going, lest it be a snare in your midst.</a:t>
            </a:r>
          </a:p>
        </p:txBody>
      </p:sp>
    </p:spTree>
    <p:extLst>
      <p:ext uri="{BB962C8B-B14F-4D97-AF65-F5344CB8AC3E}">
        <p14:creationId xmlns:p14="http://schemas.microsoft.com/office/powerpoint/2010/main" val="2976995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1089061"/>
            <a:ext cx="9411128" cy="556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Exo 34:13  But you shall destroy their altars, break their </a:t>
            </a:r>
            <a:r>
              <a:rPr lang="en-US" sz="4400" i="1" dirty="0"/>
              <a:t>sacred</a:t>
            </a:r>
            <a:r>
              <a:rPr lang="en-US" sz="4400" dirty="0"/>
              <a:t> pillars, and cut down their wooden images</a:t>
            </a:r>
          </a:p>
          <a:p>
            <a:pPr marL="0" indent="0">
              <a:buNone/>
            </a:pPr>
            <a:r>
              <a:rPr lang="en-US" sz="4400" dirty="0"/>
              <a:t>Exo 34:14  (for you shall worship no other god, for the LORD, whose name </a:t>
            </a:r>
            <a:r>
              <a:rPr lang="en-US" sz="4400" i="1" dirty="0"/>
              <a:t>is</a:t>
            </a:r>
            <a:r>
              <a:rPr lang="en-US" sz="4400" dirty="0"/>
              <a:t> Jealous, </a:t>
            </a:r>
            <a:r>
              <a:rPr lang="en-US" sz="4400" i="1" dirty="0"/>
              <a:t>is</a:t>
            </a:r>
            <a:r>
              <a:rPr lang="en-US" sz="4400" dirty="0"/>
              <a:t> a jealous God),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1897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544530"/>
            <a:ext cx="9411128" cy="6113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Exo 34:15  lest you make a covenant with the inhabitants of the land, and they play the harlot with their gods and make sacrifice to their gods, and </a:t>
            </a:r>
            <a:r>
              <a:rPr lang="en-US" sz="4400" i="1" dirty="0"/>
              <a:t>one of them</a:t>
            </a:r>
            <a:r>
              <a:rPr lang="en-US" sz="4400" dirty="0"/>
              <a:t> invites you and you eat of his sacrifice,</a:t>
            </a:r>
          </a:p>
          <a:p>
            <a:pPr marL="0" indent="0">
              <a:buNone/>
            </a:pPr>
            <a:r>
              <a:rPr lang="en-US" sz="4400" dirty="0"/>
              <a:t>Exo 34:16  and </a:t>
            </a:r>
            <a:r>
              <a:rPr lang="en-US" sz="4400" u="sng" dirty="0"/>
              <a:t>you take of his daughters for your sons, and his daughters play the harlot with their gods and make your sons play the harlot with their gods</a:t>
            </a:r>
            <a:r>
              <a:rPr lang="en-US" sz="4400" dirty="0"/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38905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544530"/>
            <a:ext cx="9411128" cy="6113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err="1"/>
              <a:t>Deu</a:t>
            </a:r>
            <a:r>
              <a:rPr lang="en-US" sz="4400" b="1" dirty="0"/>
              <a:t> 7:1</a:t>
            </a:r>
            <a:r>
              <a:rPr lang="en-US" sz="4400" dirty="0"/>
              <a:t>  "When the LORD your God brings you into the land which you go to possess, and has cast out many nations before you, the Hittites and the </a:t>
            </a:r>
            <a:r>
              <a:rPr lang="en-US" sz="4400" dirty="0" err="1"/>
              <a:t>Girgashites</a:t>
            </a:r>
            <a:r>
              <a:rPr lang="en-US" sz="4400" dirty="0"/>
              <a:t> and the Amorites and the Canaanites and the Perizzites and the Hivites and the Jebusites, seven nations greater and mightier than you,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2236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544530"/>
            <a:ext cx="9411128" cy="6113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err="1"/>
              <a:t>Deu</a:t>
            </a:r>
            <a:r>
              <a:rPr lang="en-US" sz="4400" b="1" dirty="0"/>
              <a:t> 7:3</a:t>
            </a:r>
            <a:r>
              <a:rPr lang="en-US" sz="4400" dirty="0"/>
              <a:t>  </a:t>
            </a:r>
            <a:r>
              <a:rPr lang="en-US" sz="4400" u="sng" dirty="0"/>
              <a:t>Nor shall you make marriages with them. You shall not give your daughter to their son, nor take their daughter for your son. </a:t>
            </a:r>
            <a:endParaRPr lang="en-US" sz="4400" dirty="0"/>
          </a:p>
          <a:p>
            <a:pPr marL="0" indent="0">
              <a:buNone/>
            </a:pPr>
            <a:r>
              <a:rPr lang="en-US" sz="4400" u="sng" dirty="0" err="1"/>
              <a:t>Deu</a:t>
            </a:r>
            <a:r>
              <a:rPr lang="en-US" sz="4400" u="sng" dirty="0"/>
              <a:t> 7:4  For they will turn your sons away from following Me, to serve other gods</a:t>
            </a:r>
            <a:r>
              <a:rPr lang="en-US" sz="4400" dirty="0"/>
              <a:t>; so the anger of the LORD will be aroused against you and destroy you suddenly.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985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544530"/>
            <a:ext cx="9411128" cy="6113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Jos 23:12</a:t>
            </a:r>
            <a:r>
              <a:rPr lang="en-US" sz="3600" dirty="0"/>
              <a:t>  Or else, if indeed you do go back, and cling to the remnant of these nations—these that remain among you—and </a:t>
            </a:r>
            <a:r>
              <a:rPr lang="en-US" sz="3600" u="sng" dirty="0"/>
              <a:t>make marriages with them</a:t>
            </a:r>
            <a:r>
              <a:rPr lang="en-US" sz="3600" dirty="0"/>
              <a:t>, and go in to them and they to you,</a:t>
            </a:r>
          </a:p>
          <a:p>
            <a:pPr marL="0" indent="0">
              <a:buNone/>
            </a:pPr>
            <a:r>
              <a:rPr lang="en-US" sz="3600" b="1" dirty="0"/>
              <a:t>Jos 23:16  </a:t>
            </a:r>
            <a:r>
              <a:rPr lang="en-US" sz="3600" dirty="0"/>
              <a:t>When you have transgressed the covenant of the LORD your God, which He commanded you, and have gone and </a:t>
            </a:r>
            <a:r>
              <a:rPr lang="en-US" sz="3600" u="sng" dirty="0"/>
              <a:t>served other gods</a:t>
            </a:r>
            <a:r>
              <a:rPr lang="en-US" sz="3600" dirty="0"/>
              <a:t>, and bowed down to them, then the anger of the LORD will burn against you, and you shall perish quickly from the good land which He has given you."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6810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F3B5E-004E-4CE8-9285-BB504793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2" y="544530"/>
            <a:ext cx="9411128" cy="6113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2Co 6:14</a:t>
            </a:r>
            <a:r>
              <a:rPr lang="en-US" sz="4400" dirty="0"/>
              <a:t>  </a:t>
            </a:r>
            <a:r>
              <a:rPr lang="en-US" sz="4400" u="sng" dirty="0"/>
              <a:t>Do not be unequally yoked together with unbelievers</a:t>
            </a:r>
            <a:r>
              <a:rPr lang="en-US" sz="4400" dirty="0"/>
              <a:t>. For what fellowship has righteousness with lawlessness? And what communion has light with darkness?</a:t>
            </a:r>
          </a:p>
          <a:p>
            <a:pPr marL="0" indent="0">
              <a:buNone/>
            </a:pPr>
            <a:r>
              <a:rPr lang="en-US" sz="4400" b="1" dirty="0"/>
              <a:t>1Co 7:39</a:t>
            </a:r>
            <a:r>
              <a:rPr lang="en-US" sz="4400" dirty="0"/>
              <a:t>  A wife is bound by law as long as her husband lives; but if her husband dies, she is at </a:t>
            </a:r>
            <a:r>
              <a:rPr lang="en-US" sz="4400" u="sng" dirty="0"/>
              <a:t>liberty to be married to whom she wishes, only in the Lord</a:t>
            </a:r>
            <a:r>
              <a:rPr lang="en-US" sz="4400" dirty="0"/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62864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</a:rPr>
              <a:t>Darwin, Eugenics &amp; Human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F631-D562-4066-AC04-0173DC350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2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Charles Darwin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F631-D562-4066-AC04-0173DC350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1859 – “On the Origin of Species”</a:t>
            </a:r>
          </a:p>
        </p:txBody>
      </p:sp>
    </p:spTree>
    <p:extLst>
      <p:ext uri="{BB962C8B-B14F-4D97-AF65-F5344CB8AC3E}">
        <p14:creationId xmlns:p14="http://schemas.microsoft.com/office/powerpoint/2010/main" val="174616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ABADF-2D99-4D7E-945D-50F77293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5AADB7-3BD5-4264-9E4E-3D647799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1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Charles Darwin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F631-D562-4066-AC04-0173DC350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1859 – “On the Origin of Species”</a:t>
            </a:r>
          </a:p>
          <a:p>
            <a:r>
              <a:rPr lang="en-US" dirty="0"/>
              <a:t>1871 – “The Descent of Man”</a:t>
            </a:r>
          </a:p>
        </p:txBody>
      </p:sp>
    </p:spTree>
    <p:extLst>
      <p:ext uri="{BB962C8B-B14F-4D97-AF65-F5344CB8AC3E}">
        <p14:creationId xmlns:p14="http://schemas.microsoft.com/office/powerpoint/2010/main" val="216784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39000" r="-4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3E1-DF4C-462D-B323-6B55417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3367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Ernst Haeckel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F631-D562-4066-AC04-0173DC350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Germany’s leading Darwinist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9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ABADF-2D99-4D7E-945D-50F77293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5AADB7-3BD5-4264-9E4E-3D647799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4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1371</Words>
  <Application>Microsoft Office PowerPoint</Application>
  <PresentationFormat>Widescreen</PresentationFormat>
  <Paragraphs>71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Darwin, Eugenics &amp; Human Races</vt:lpstr>
      <vt:lpstr>Human Races?</vt:lpstr>
      <vt:lpstr>“On the Natural Variety of Mankind”</vt:lpstr>
      <vt:lpstr>Charles Darwin</vt:lpstr>
      <vt:lpstr>PowerPoint Presentation</vt:lpstr>
      <vt:lpstr>Charles Darwin</vt:lpstr>
      <vt:lpstr>Ernst Haeckel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of Scientific Racism</vt:lpstr>
      <vt:lpstr>PowerPoint Presentation</vt:lpstr>
      <vt:lpstr>Rise of Scientific Racism</vt:lpstr>
      <vt:lpstr>Darwin in 1862</vt:lpstr>
      <vt:lpstr>Darwin in 1881</vt:lpstr>
      <vt:lpstr>2nd International Congress on Eugenics</vt:lpstr>
      <vt:lpstr>Eugenic Laws</vt:lpstr>
      <vt:lpstr>Eugenic Laws &amp; Classrooms</vt:lpstr>
      <vt:lpstr>“The Passing of the Great Race”</vt:lpstr>
      <vt:lpstr>PowerPoint Presentation</vt:lpstr>
      <vt:lpstr>PowerPoint Presentation</vt:lpstr>
      <vt:lpstr>Human Races?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Darwin, Eugenics &amp; Human Races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Troy Phelps</dc:creator>
  <cp:lastModifiedBy>Troy Phelps</cp:lastModifiedBy>
  <cp:revision>6</cp:revision>
  <dcterms:created xsi:type="dcterms:W3CDTF">2024-11-02T02:38:09Z</dcterms:created>
  <dcterms:modified xsi:type="dcterms:W3CDTF">2024-11-02T16:46:05Z</dcterms:modified>
</cp:coreProperties>
</file>