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312" r:id="rId4"/>
    <p:sldId id="307" r:id="rId5"/>
    <p:sldId id="308" r:id="rId6"/>
    <p:sldId id="309" r:id="rId7"/>
    <p:sldId id="310" r:id="rId8"/>
    <p:sldId id="311" r:id="rId9"/>
    <p:sldId id="313" r:id="rId10"/>
    <p:sldId id="314" r:id="rId11"/>
    <p:sldId id="319" r:id="rId12"/>
    <p:sldId id="320" r:id="rId13"/>
    <p:sldId id="321" r:id="rId14"/>
    <p:sldId id="322" r:id="rId15"/>
    <p:sldId id="323" r:id="rId16"/>
    <p:sldId id="324" r:id="rId17"/>
    <p:sldId id="325" r:id="rId18"/>
    <p:sldId id="326"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1" r:id="rId32"/>
    <p:sldId id="343" r:id="rId33"/>
    <p:sldId id="344" r:id="rId34"/>
    <p:sldId id="345" r:id="rId35"/>
    <p:sldId id="346" r:id="rId36"/>
    <p:sldId id="398" r:id="rId37"/>
    <p:sldId id="347" r:id="rId38"/>
    <p:sldId id="348" r:id="rId39"/>
    <p:sldId id="349" r:id="rId40"/>
    <p:sldId id="350" r:id="rId41"/>
    <p:sldId id="351" r:id="rId42"/>
    <p:sldId id="352" r:id="rId43"/>
    <p:sldId id="353" r:id="rId44"/>
    <p:sldId id="354" r:id="rId45"/>
    <p:sldId id="355" r:id="rId46"/>
    <p:sldId id="356" r:id="rId47"/>
    <p:sldId id="357" r:id="rId48"/>
    <p:sldId id="359" r:id="rId49"/>
    <p:sldId id="399" r:id="rId50"/>
    <p:sldId id="360" r:id="rId51"/>
    <p:sldId id="361" r:id="rId52"/>
    <p:sldId id="363" r:id="rId53"/>
    <p:sldId id="362" r:id="rId54"/>
    <p:sldId id="364" r:id="rId55"/>
    <p:sldId id="365" r:id="rId56"/>
    <p:sldId id="366" r:id="rId57"/>
    <p:sldId id="367" r:id="rId58"/>
    <p:sldId id="368" r:id="rId59"/>
    <p:sldId id="369" r:id="rId60"/>
    <p:sldId id="370" r:id="rId61"/>
    <p:sldId id="371" r:id="rId62"/>
    <p:sldId id="372" r:id="rId63"/>
    <p:sldId id="374" r:id="rId64"/>
    <p:sldId id="377" r:id="rId65"/>
    <p:sldId id="376" r:id="rId66"/>
    <p:sldId id="375" r:id="rId67"/>
    <p:sldId id="373" r:id="rId68"/>
    <p:sldId id="378" r:id="rId69"/>
    <p:sldId id="379" r:id="rId70"/>
    <p:sldId id="380" r:id="rId71"/>
    <p:sldId id="381" r:id="rId72"/>
    <p:sldId id="382" r:id="rId73"/>
    <p:sldId id="383" r:id="rId74"/>
    <p:sldId id="384" r:id="rId75"/>
    <p:sldId id="385" r:id="rId76"/>
    <p:sldId id="386" r:id="rId77"/>
    <p:sldId id="387" r:id="rId78"/>
    <p:sldId id="388" r:id="rId79"/>
    <p:sldId id="389" r:id="rId80"/>
    <p:sldId id="390" r:id="rId81"/>
    <p:sldId id="391" r:id="rId82"/>
    <p:sldId id="392" r:id="rId83"/>
    <p:sldId id="393" r:id="rId84"/>
    <p:sldId id="394" r:id="rId85"/>
    <p:sldId id="395" r:id="rId86"/>
    <p:sldId id="396" r:id="rId87"/>
    <p:sldId id="397" r:id="rId88"/>
    <p:sldId id="400" r:id="rId89"/>
    <p:sldId id="306"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2400"/>
    <a:srgbClr val="F0E8D8"/>
    <a:srgbClr val="582C00"/>
    <a:srgbClr val="FFFF99"/>
    <a:srgbClr val="663300"/>
    <a:srgbClr val="996600"/>
    <a:srgbClr val="FAF8F9"/>
    <a:srgbClr val="E32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6" d="100"/>
          <a:sy n="76" d="100"/>
        </p:scale>
        <p:origin x="3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b07a6cd0e875482d" providerId="LiveId" clId="{0126952B-2387-4C25-B8A8-BE8D5B3C4DFF}"/>
    <pc:docChg chg="undo custSel addSld delSld modSld sldOrd">
      <pc:chgData name="" userId="b07a6cd0e875482d" providerId="LiveId" clId="{0126952B-2387-4C25-B8A8-BE8D5B3C4DFF}" dt="2024-11-09T18:16:26.489" v="4254" actId="20577"/>
      <pc:docMkLst>
        <pc:docMk/>
      </pc:docMkLst>
      <pc:sldChg chg="del">
        <pc:chgData name="" userId="b07a6cd0e875482d" providerId="LiveId" clId="{0126952B-2387-4C25-B8A8-BE8D5B3C4DFF}" dt="2024-11-09T02:54:03.827" v="13" actId="2696"/>
        <pc:sldMkLst>
          <pc:docMk/>
          <pc:sldMk cId="3626438738" sldId="257"/>
        </pc:sldMkLst>
      </pc:sldChg>
      <pc:sldChg chg="modSp">
        <pc:chgData name="" userId="b07a6cd0e875482d" providerId="LiveId" clId="{0126952B-2387-4C25-B8A8-BE8D5B3C4DFF}" dt="2024-11-09T02:59:49.144" v="115" actId="14100"/>
        <pc:sldMkLst>
          <pc:docMk/>
          <pc:sldMk cId="1775353478" sldId="258"/>
        </pc:sldMkLst>
        <pc:spChg chg="mod">
          <ac:chgData name="" userId="b07a6cd0e875482d" providerId="LiveId" clId="{0126952B-2387-4C25-B8A8-BE8D5B3C4DFF}" dt="2024-11-09T02:59:49.144" v="115" actId="14100"/>
          <ac:spMkLst>
            <pc:docMk/>
            <pc:sldMk cId="1775353478" sldId="258"/>
            <ac:spMk id="2" creationId="{378403E1-DF4C-462D-B323-6B5541781452}"/>
          </ac:spMkLst>
        </pc:spChg>
      </pc:sldChg>
      <pc:sldChg chg="modSp">
        <pc:chgData name="" userId="b07a6cd0e875482d" providerId="LiveId" clId="{0126952B-2387-4C25-B8A8-BE8D5B3C4DFF}" dt="2024-11-09T02:54:16.255" v="16" actId="122"/>
        <pc:sldMkLst>
          <pc:docMk/>
          <pc:sldMk cId="1420278303" sldId="259"/>
        </pc:sldMkLst>
        <pc:spChg chg="mod">
          <ac:chgData name="" userId="b07a6cd0e875482d" providerId="LiveId" clId="{0126952B-2387-4C25-B8A8-BE8D5B3C4DFF}" dt="2024-11-09T02:54:16.255" v="16" actId="122"/>
          <ac:spMkLst>
            <pc:docMk/>
            <pc:sldMk cId="1420278303" sldId="259"/>
            <ac:spMk id="3" creationId="{081BF631-D562-4066-AC04-0173DC350D9D}"/>
          </ac:spMkLst>
        </pc:spChg>
      </pc:sldChg>
      <pc:sldChg chg="del">
        <pc:chgData name="" userId="b07a6cd0e875482d" providerId="LiveId" clId="{0126952B-2387-4C25-B8A8-BE8D5B3C4DFF}" dt="2024-11-09T02:55:03.165" v="17" actId="2696"/>
        <pc:sldMkLst>
          <pc:docMk/>
          <pc:sldMk cId="3605754069" sldId="260"/>
        </pc:sldMkLst>
      </pc:sldChg>
      <pc:sldChg chg="del">
        <pc:chgData name="" userId="b07a6cd0e875482d" providerId="LiveId" clId="{0126952B-2387-4C25-B8A8-BE8D5B3C4DFF}" dt="2024-11-09T02:55:03.165" v="18" actId="2696"/>
        <pc:sldMkLst>
          <pc:docMk/>
          <pc:sldMk cId="1746166407" sldId="261"/>
        </pc:sldMkLst>
      </pc:sldChg>
      <pc:sldChg chg="del">
        <pc:chgData name="" userId="b07a6cd0e875482d" providerId="LiveId" clId="{0126952B-2387-4C25-B8A8-BE8D5B3C4DFF}" dt="2024-11-09T02:55:03.165" v="19" actId="2696"/>
        <pc:sldMkLst>
          <pc:docMk/>
          <pc:sldMk cId="1879318502" sldId="262"/>
        </pc:sldMkLst>
      </pc:sldChg>
      <pc:sldChg chg="del">
        <pc:chgData name="" userId="b07a6cd0e875482d" providerId="LiveId" clId="{0126952B-2387-4C25-B8A8-BE8D5B3C4DFF}" dt="2024-11-09T02:55:03.181" v="20" actId="2696"/>
        <pc:sldMkLst>
          <pc:docMk/>
          <pc:sldMk cId="2167848099" sldId="263"/>
        </pc:sldMkLst>
      </pc:sldChg>
      <pc:sldChg chg="del">
        <pc:chgData name="" userId="b07a6cd0e875482d" providerId="LiveId" clId="{0126952B-2387-4C25-B8A8-BE8D5B3C4DFF}" dt="2024-11-09T02:55:03.181" v="21" actId="2696"/>
        <pc:sldMkLst>
          <pc:docMk/>
          <pc:sldMk cId="1023694441" sldId="264"/>
        </pc:sldMkLst>
      </pc:sldChg>
      <pc:sldChg chg="del">
        <pc:chgData name="" userId="b07a6cd0e875482d" providerId="LiveId" clId="{0126952B-2387-4C25-B8A8-BE8D5B3C4DFF}" dt="2024-11-09T02:55:03.181" v="22" actId="2696"/>
        <pc:sldMkLst>
          <pc:docMk/>
          <pc:sldMk cId="1188248191" sldId="265"/>
        </pc:sldMkLst>
      </pc:sldChg>
      <pc:sldChg chg="del">
        <pc:chgData name="" userId="b07a6cd0e875482d" providerId="LiveId" clId="{0126952B-2387-4C25-B8A8-BE8D5B3C4DFF}" dt="2024-11-09T02:55:03.196" v="23" actId="2696"/>
        <pc:sldMkLst>
          <pc:docMk/>
          <pc:sldMk cId="1308109937" sldId="266"/>
        </pc:sldMkLst>
      </pc:sldChg>
      <pc:sldChg chg="del">
        <pc:chgData name="" userId="b07a6cd0e875482d" providerId="LiveId" clId="{0126952B-2387-4C25-B8A8-BE8D5B3C4DFF}" dt="2024-11-09T02:55:03.196" v="24" actId="2696"/>
        <pc:sldMkLst>
          <pc:docMk/>
          <pc:sldMk cId="1491612024" sldId="267"/>
        </pc:sldMkLst>
      </pc:sldChg>
      <pc:sldChg chg="del">
        <pc:chgData name="" userId="b07a6cd0e875482d" providerId="LiveId" clId="{0126952B-2387-4C25-B8A8-BE8D5B3C4DFF}" dt="2024-11-09T02:55:03.212" v="25" actId="2696"/>
        <pc:sldMkLst>
          <pc:docMk/>
          <pc:sldMk cId="1565622546" sldId="268"/>
        </pc:sldMkLst>
      </pc:sldChg>
      <pc:sldChg chg="del">
        <pc:chgData name="" userId="b07a6cd0e875482d" providerId="LiveId" clId="{0126952B-2387-4C25-B8A8-BE8D5B3C4DFF}" dt="2024-11-09T02:55:03.228" v="26" actId="2696"/>
        <pc:sldMkLst>
          <pc:docMk/>
          <pc:sldMk cId="1815823217" sldId="269"/>
        </pc:sldMkLst>
      </pc:sldChg>
      <pc:sldChg chg="del">
        <pc:chgData name="" userId="b07a6cd0e875482d" providerId="LiveId" clId="{0126952B-2387-4C25-B8A8-BE8D5B3C4DFF}" dt="2024-11-09T02:55:03.243" v="27" actId="2696"/>
        <pc:sldMkLst>
          <pc:docMk/>
          <pc:sldMk cId="1163311806" sldId="270"/>
        </pc:sldMkLst>
      </pc:sldChg>
      <pc:sldChg chg="del">
        <pc:chgData name="" userId="b07a6cd0e875482d" providerId="LiveId" clId="{0126952B-2387-4C25-B8A8-BE8D5B3C4DFF}" dt="2024-11-09T02:55:03.243" v="28" actId="2696"/>
        <pc:sldMkLst>
          <pc:docMk/>
          <pc:sldMk cId="1142145526" sldId="271"/>
        </pc:sldMkLst>
      </pc:sldChg>
      <pc:sldChg chg="del">
        <pc:chgData name="" userId="b07a6cd0e875482d" providerId="LiveId" clId="{0126952B-2387-4C25-B8A8-BE8D5B3C4DFF}" dt="2024-11-09T02:55:03.265" v="29" actId="2696"/>
        <pc:sldMkLst>
          <pc:docMk/>
          <pc:sldMk cId="2378427157" sldId="272"/>
        </pc:sldMkLst>
      </pc:sldChg>
      <pc:sldChg chg="del">
        <pc:chgData name="" userId="b07a6cd0e875482d" providerId="LiveId" clId="{0126952B-2387-4C25-B8A8-BE8D5B3C4DFF}" dt="2024-11-09T02:55:03.275" v="30" actId="2696"/>
        <pc:sldMkLst>
          <pc:docMk/>
          <pc:sldMk cId="1445277768" sldId="273"/>
        </pc:sldMkLst>
      </pc:sldChg>
      <pc:sldChg chg="del">
        <pc:chgData name="" userId="b07a6cd0e875482d" providerId="LiveId" clId="{0126952B-2387-4C25-B8A8-BE8D5B3C4DFF}" dt="2024-11-09T03:30:03.663" v="722" actId="2696"/>
        <pc:sldMkLst>
          <pc:docMk/>
          <pc:sldMk cId="4051768342" sldId="274"/>
        </pc:sldMkLst>
      </pc:sldChg>
      <pc:sldChg chg="del">
        <pc:chgData name="" userId="b07a6cd0e875482d" providerId="LiveId" clId="{0126952B-2387-4C25-B8A8-BE8D5B3C4DFF}" dt="2024-11-09T02:55:09.610" v="31" actId="2696"/>
        <pc:sldMkLst>
          <pc:docMk/>
          <pc:sldMk cId="1064619538" sldId="275"/>
        </pc:sldMkLst>
      </pc:sldChg>
      <pc:sldChg chg="del">
        <pc:chgData name="" userId="b07a6cd0e875482d" providerId="LiveId" clId="{0126952B-2387-4C25-B8A8-BE8D5B3C4DFF}" dt="2024-11-09T03:30:04.748" v="723" actId="2696"/>
        <pc:sldMkLst>
          <pc:docMk/>
          <pc:sldMk cId="2043430867" sldId="276"/>
        </pc:sldMkLst>
      </pc:sldChg>
      <pc:sldChg chg="del">
        <pc:chgData name="" userId="b07a6cd0e875482d" providerId="LiveId" clId="{0126952B-2387-4C25-B8A8-BE8D5B3C4DFF}" dt="2024-11-09T02:55:19.648" v="32" actId="2696"/>
        <pc:sldMkLst>
          <pc:docMk/>
          <pc:sldMk cId="2779963433" sldId="277"/>
        </pc:sldMkLst>
      </pc:sldChg>
      <pc:sldChg chg="del">
        <pc:chgData name="" userId="b07a6cd0e875482d" providerId="LiveId" clId="{0126952B-2387-4C25-B8A8-BE8D5B3C4DFF}" dt="2024-11-09T02:55:19.664" v="33" actId="2696"/>
        <pc:sldMkLst>
          <pc:docMk/>
          <pc:sldMk cId="996241572" sldId="278"/>
        </pc:sldMkLst>
      </pc:sldChg>
      <pc:sldChg chg="del">
        <pc:chgData name="" userId="b07a6cd0e875482d" providerId="LiveId" clId="{0126952B-2387-4C25-B8A8-BE8D5B3C4DFF}" dt="2024-11-09T02:55:19.680" v="34" actId="2696"/>
        <pc:sldMkLst>
          <pc:docMk/>
          <pc:sldMk cId="3141658396" sldId="279"/>
        </pc:sldMkLst>
      </pc:sldChg>
      <pc:sldChg chg="del">
        <pc:chgData name="" userId="b07a6cd0e875482d" providerId="LiveId" clId="{0126952B-2387-4C25-B8A8-BE8D5B3C4DFF}" dt="2024-11-09T02:55:19.680" v="35" actId="2696"/>
        <pc:sldMkLst>
          <pc:docMk/>
          <pc:sldMk cId="3904949239" sldId="280"/>
        </pc:sldMkLst>
      </pc:sldChg>
      <pc:sldChg chg="del">
        <pc:chgData name="" userId="b07a6cd0e875482d" providerId="LiveId" clId="{0126952B-2387-4C25-B8A8-BE8D5B3C4DFF}" dt="2024-11-09T02:55:19.695" v="36" actId="2696"/>
        <pc:sldMkLst>
          <pc:docMk/>
          <pc:sldMk cId="2903908747" sldId="281"/>
        </pc:sldMkLst>
      </pc:sldChg>
      <pc:sldChg chg="del">
        <pc:chgData name="" userId="b07a6cd0e875482d" providerId="LiveId" clId="{0126952B-2387-4C25-B8A8-BE8D5B3C4DFF}" dt="2024-11-09T02:55:19.711" v="37" actId="2696"/>
        <pc:sldMkLst>
          <pc:docMk/>
          <pc:sldMk cId="2244920236" sldId="282"/>
        </pc:sldMkLst>
      </pc:sldChg>
      <pc:sldChg chg="del">
        <pc:chgData name="" userId="b07a6cd0e875482d" providerId="LiveId" clId="{0126952B-2387-4C25-B8A8-BE8D5B3C4DFF}" dt="2024-11-09T02:55:19.727" v="38" actId="2696"/>
        <pc:sldMkLst>
          <pc:docMk/>
          <pc:sldMk cId="2573926528" sldId="283"/>
        </pc:sldMkLst>
      </pc:sldChg>
      <pc:sldChg chg="del">
        <pc:chgData name="" userId="b07a6cd0e875482d" providerId="LiveId" clId="{0126952B-2387-4C25-B8A8-BE8D5B3C4DFF}" dt="2024-11-09T02:55:19.727" v="39" actId="2696"/>
        <pc:sldMkLst>
          <pc:docMk/>
          <pc:sldMk cId="1614422837" sldId="284"/>
        </pc:sldMkLst>
      </pc:sldChg>
      <pc:sldChg chg="del">
        <pc:chgData name="" userId="b07a6cd0e875482d" providerId="LiveId" clId="{0126952B-2387-4C25-B8A8-BE8D5B3C4DFF}" dt="2024-11-09T02:55:19.743" v="40" actId="2696"/>
        <pc:sldMkLst>
          <pc:docMk/>
          <pc:sldMk cId="480437386" sldId="285"/>
        </pc:sldMkLst>
      </pc:sldChg>
      <pc:sldChg chg="del">
        <pc:chgData name="" userId="b07a6cd0e875482d" providerId="LiveId" clId="{0126952B-2387-4C25-B8A8-BE8D5B3C4DFF}" dt="2024-11-09T02:55:19.743" v="41" actId="2696"/>
        <pc:sldMkLst>
          <pc:docMk/>
          <pc:sldMk cId="2284511766" sldId="286"/>
        </pc:sldMkLst>
      </pc:sldChg>
      <pc:sldChg chg="del">
        <pc:chgData name="" userId="b07a6cd0e875482d" providerId="LiveId" clId="{0126952B-2387-4C25-B8A8-BE8D5B3C4DFF}" dt="2024-11-09T02:55:19.758" v="42" actId="2696"/>
        <pc:sldMkLst>
          <pc:docMk/>
          <pc:sldMk cId="3244643949" sldId="287"/>
        </pc:sldMkLst>
      </pc:sldChg>
      <pc:sldChg chg="del">
        <pc:chgData name="" userId="b07a6cd0e875482d" providerId="LiveId" clId="{0126952B-2387-4C25-B8A8-BE8D5B3C4DFF}" dt="2024-11-09T02:55:19.774" v="43" actId="2696"/>
        <pc:sldMkLst>
          <pc:docMk/>
          <pc:sldMk cId="1528197393" sldId="288"/>
        </pc:sldMkLst>
      </pc:sldChg>
      <pc:sldChg chg="del">
        <pc:chgData name="" userId="b07a6cd0e875482d" providerId="LiveId" clId="{0126952B-2387-4C25-B8A8-BE8D5B3C4DFF}" dt="2024-11-09T02:55:19.774" v="44" actId="2696"/>
        <pc:sldMkLst>
          <pc:docMk/>
          <pc:sldMk cId="3275429849" sldId="289"/>
        </pc:sldMkLst>
      </pc:sldChg>
      <pc:sldChg chg="del">
        <pc:chgData name="" userId="b07a6cd0e875482d" providerId="LiveId" clId="{0126952B-2387-4C25-B8A8-BE8D5B3C4DFF}" dt="2024-11-09T02:55:19.790" v="45" actId="2696"/>
        <pc:sldMkLst>
          <pc:docMk/>
          <pc:sldMk cId="717428509" sldId="290"/>
        </pc:sldMkLst>
      </pc:sldChg>
      <pc:sldChg chg="del">
        <pc:chgData name="" userId="b07a6cd0e875482d" providerId="LiveId" clId="{0126952B-2387-4C25-B8A8-BE8D5B3C4DFF}" dt="2024-11-09T02:55:19.790" v="46" actId="2696"/>
        <pc:sldMkLst>
          <pc:docMk/>
          <pc:sldMk cId="797844459" sldId="291"/>
        </pc:sldMkLst>
      </pc:sldChg>
      <pc:sldChg chg="del">
        <pc:chgData name="" userId="b07a6cd0e875482d" providerId="LiveId" clId="{0126952B-2387-4C25-B8A8-BE8D5B3C4DFF}" dt="2024-11-09T02:55:19.805" v="47" actId="2696"/>
        <pc:sldMkLst>
          <pc:docMk/>
          <pc:sldMk cId="525058712" sldId="292"/>
        </pc:sldMkLst>
      </pc:sldChg>
      <pc:sldChg chg="del">
        <pc:chgData name="" userId="b07a6cd0e875482d" providerId="LiveId" clId="{0126952B-2387-4C25-B8A8-BE8D5B3C4DFF}" dt="2024-11-09T02:55:19.821" v="48" actId="2696"/>
        <pc:sldMkLst>
          <pc:docMk/>
          <pc:sldMk cId="1643703574" sldId="293"/>
        </pc:sldMkLst>
      </pc:sldChg>
      <pc:sldChg chg="del">
        <pc:chgData name="" userId="b07a6cd0e875482d" providerId="LiveId" clId="{0126952B-2387-4C25-B8A8-BE8D5B3C4DFF}" dt="2024-11-09T02:55:19.821" v="49" actId="2696"/>
        <pc:sldMkLst>
          <pc:docMk/>
          <pc:sldMk cId="2568313618" sldId="294"/>
        </pc:sldMkLst>
      </pc:sldChg>
      <pc:sldChg chg="del">
        <pc:chgData name="" userId="b07a6cd0e875482d" providerId="LiveId" clId="{0126952B-2387-4C25-B8A8-BE8D5B3C4DFF}" dt="2024-11-09T02:55:19.837" v="50" actId="2696"/>
        <pc:sldMkLst>
          <pc:docMk/>
          <pc:sldMk cId="3161002580" sldId="295"/>
        </pc:sldMkLst>
      </pc:sldChg>
      <pc:sldChg chg="del">
        <pc:chgData name="" userId="b07a6cd0e875482d" providerId="LiveId" clId="{0126952B-2387-4C25-B8A8-BE8D5B3C4DFF}" dt="2024-11-09T02:55:19.853" v="51" actId="2696"/>
        <pc:sldMkLst>
          <pc:docMk/>
          <pc:sldMk cId="2164530362" sldId="296"/>
        </pc:sldMkLst>
      </pc:sldChg>
      <pc:sldChg chg="del">
        <pc:chgData name="" userId="b07a6cd0e875482d" providerId="LiveId" clId="{0126952B-2387-4C25-B8A8-BE8D5B3C4DFF}" dt="2024-11-09T02:55:19.853" v="52" actId="2696"/>
        <pc:sldMkLst>
          <pc:docMk/>
          <pc:sldMk cId="2595663247" sldId="297"/>
        </pc:sldMkLst>
      </pc:sldChg>
      <pc:sldChg chg="del">
        <pc:chgData name="" userId="b07a6cd0e875482d" providerId="LiveId" clId="{0126952B-2387-4C25-B8A8-BE8D5B3C4DFF}" dt="2024-11-09T02:55:19.868" v="53" actId="2696"/>
        <pc:sldMkLst>
          <pc:docMk/>
          <pc:sldMk cId="2976995879" sldId="298"/>
        </pc:sldMkLst>
      </pc:sldChg>
      <pc:sldChg chg="del">
        <pc:chgData name="" userId="b07a6cd0e875482d" providerId="LiveId" clId="{0126952B-2387-4C25-B8A8-BE8D5B3C4DFF}" dt="2024-11-09T02:55:19.884" v="54" actId="2696"/>
        <pc:sldMkLst>
          <pc:docMk/>
          <pc:sldMk cId="4041897347" sldId="299"/>
        </pc:sldMkLst>
      </pc:sldChg>
      <pc:sldChg chg="del">
        <pc:chgData name="" userId="b07a6cd0e875482d" providerId="LiveId" clId="{0126952B-2387-4C25-B8A8-BE8D5B3C4DFF}" dt="2024-11-09T02:55:19.884" v="55" actId="2696"/>
        <pc:sldMkLst>
          <pc:docMk/>
          <pc:sldMk cId="1638905862" sldId="300"/>
        </pc:sldMkLst>
      </pc:sldChg>
      <pc:sldChg chg="del">
        <pc:chgData name="" userId="b07a6cd0e875482d" providerId="LiveId" clId="{0126952B-2387-4C25-B8A8-BE8D5B3C4DFF}" dt="2024-11-09T02:55:19.899" v="56" actId="2696"/>
        <pc:sldMkLst>
          <pc:docMk/>
          <pc:sldMk cId="922236465" sldId="301"/>
        </pc:sldMkLst>
      </pc:sldChg>
      <pc:sldChg chg="del">
        <pc:chgData name="" userId="b07a6cd0e875482d" providerId="LiveId" clId="{0126952B-2387-4C25-B8A8-BE8D5B3C4DFF}" dt="2024-11-09T02:55:19.915" v="57" actId="2696"/>
        <pc:sldMkLst>
          <pc:docMk/>
          <pc:sldMk cId="2946985782" sldId="302"/>
        </pc:sldMkLst>
      </pc:sldChg>
      <pc:sldChg chg="del">
        <pc:chgData name="" userId="b07a6cd0e875482d" providerId="LiveId" clId="{0126952B-2387-4C25-B8A8-BE8D5B3C4DFF}" dt="2024-11-09T02:55:19.931" v="58" actId="2696"/>
        <pc:sldMkLst>
          <pc:docMk/>
          <pc:sldMk cId="2966810709" sldId="303"/>
        </pc:sldMkLst>
      </pc:sldChg>
      <pc:sldChg chg="del">
        <pc:chgData name="" userId="b07a6cd0e875482d" providerId="LiveId" clId="{0126952B-2387-4C25-B8A8-BE8D5B3C4DFF}" dt="2024-11-09T02:55:19.931" v="59" actId="2696"/>
        <pc:sldMkLst>
          <pc:docMk/>
          <pc:sldMk cId="2262864548" sldId="304"/>
        </pc:sldMkLst>
      </pc:sldChg>
      <pc:sldChg chg="del">
        <pc:chgData name="" userId="b07a6cd0e875482d" providerId="LiveId" clId="{0126952B-2387-4C25-B8A8-BE8D5B3C4DFF}" dt="2024-11-09T02:55:41.717" v="62" actId="2696"/>
        <pc:sldMkLst>
          <pc:docMk/>
          <pc:sldMk cId="3826127407" sldId="305"/>
        </pc:sldMkLst>
      </pc:sldChg>
      <pc:sldChg chg="add del ord">
        <pc:chgData name="" userId="b07a6cd0e875482d" providerId="LiveId" clId="{0126952B-2387-4C25-B8A8-BE8D5B3C4DFF}" dt="2024-11-09T03:53:51.864" v="907" actId="2696"/>
        <pc:sldMkLst>
          <pc:docMk/>
          <pc:sldMk cId="2526515902" sldId="306"/>
        </pc:sldMkLst>
      </pc:sldChg>
      <pc:sldChg chg="addSp delSp modSp add ord">
        <pc:chgData name="" userId="b07a6cd0e875482d" providerId="LiveId" clId="{0126952B-2387-4C25-B8A8-BE8D5B3C4DFF}" dt="2024-11-09T03:04:20.032" v="152" actId="2711"/>
        <pc:sldMkLst>
          <pc:docMk/>
          <pc:sldMk cId="1311395529" sldId="307"/>
        </pc:sldMkLst>
        <pc:spChg chg="del">
          <ac:chgData name="" userId="b07a6cd0e875482d" providerId="LiveId" clId="{0126952B-2387-4C25-B8A8-BE8D5B3C4DFF}" dt="2024-11-09T03:02:36.113" v="119" actId="478"/>
          <ac:spMkLst>
            <pc:docMk/>
            <pc:sldMk cId="1311395529" sldId="307"/>
            <ac:spMk id="2" creationId="{378403E1-DF4C-462D-B323-6B5541781452}"/>
          </ac:spMkLst>
        </pc:spChg>
        <pc:spChg chg="add mod">
          <ac:chgData name="" userId="b07a6cd0e875482d" providerId="LiveId" clId="{0126952B-2387-4C25-B8A8-BE8D5B3C4DFF}" dt="2024-11-09T03:04:20.032" v="152" actId="2711"/>
          <ac:spMkLst>
            <pc:docMk/>
            <pc:sldMk cId="1311395529" sldId="307"/>
            <ac:spMk id="4" creationId="{2C1BF8AE-3AD3-4888-B67C-CBA7F4ED4960}"/>
          </ac:spMkLst>
        </pc:spChg>
        <pc:spChg chg="del mod">
          <ac:chgData name="" userId="b07a6cd0e875482d" providerId="LiveId" clId="{0126952B-2387-4C25-B8A8-BE8D5B3C4DFF}" dt="2024-11-09T03:02:47.690" v="123" actId="478"/>
          <ac:spMkLst>
            <pc:docMk/>
            <pc:sldMk cId="1311395529" sldId="307"/>
            <ac:spMk id="5" creationId="{C2EF3B5E-004E-4CE8-9285-BB504793233A}"/>
          </ac:spMkLst>
        </pc:spChg>
      </pc:sldChg>
      <pc:sldChg chg="modSp add">
        <pc:chgData name="" userId="b07a6cd0e875482d" providerId="LiveId" clId="{0126952B-2387-4C25-B8A8-BE8D5B3C4DFF}" dt="2024-11-09T03:04:13.728" v="151" actId="2711"/>
        <pc:sldMkLst>
          <pc:docMk/>
          <pc:sldMk cId="3151078444" sldId="308"/>
        </pc:sldMkLst>
        <pc:spChg chg="mod">
          <ac:chgData name="" userId="b07a6cd0e875482d" providerId="LiveId" clId="{0126952B-2387-4C25-B8A8-BE8D5B3C4DFF}" dt="2024-11-09T03:04:13.728" v="151" actId="2711"/>
          <ac:spMkLst>
            <pc:docMk/>
            <pc:sldMk cId="3151078444" sldId="308"/>
            <ac:spMk id="4" creationId="{2C1BF8AE-3AD3-4888-B67C-CBA7F4ED4960}"/>
          </ac:spMkLst>
        </pc:spChg>
      </pc:sldChg>
      <pc:sldChg chg="modSp add ord">
        <pc:chgData name="" userId="b07a6cd0e875482d" providerId="LiveId" clId="{0126952B-2387-4C25-B8A8-BE8D5B3C4DFF}" dt="2024-11-09T03:05:16.015" v="166" actId="5793"/>
        <pc:sldMkLst>
          <pc:docMk/>
          <pc:sldMk cId="643324789" sldId="309"/>
        </pc:sldMkLst>
        <pc:spChg chg="mod">
          <ac:chgData name="" userId="b07a6cd0e875482d" providerId="LiveId" clId="{0126952B-2387-4C25-B8A8-BE8D5B3C4DFF}" dt="2024-11-09T03:05:16.015" v="166" actId="5793"/>
          <ac:spMkLst>
            <pc:docMk/>
            <pc:sldMk cId="643324789" sldId="309"/>
            <ac:spMk id="4" creationId="{2C1BF8AE-3AD3-4888-B67C-CBA7F4ED4960}"/>
          </ac:spMkLst>
        </pc:spChg>
      </pc:sldChg>
      <pc:sldChg chg="modSp add">
        <pc:chgData name="" userId="b07a6cd0e875482d" providerId="LiveId" clId="{0126952B-2387-4C25-B8A8-BE8D5B3C4DFF}" dt="2024-11-09T03:06:40.413" v="176" actId="255"/>
        <pc:sldMkLst>
          <pc:docMk/>
          <pc:sldMk cId="75928996" sldId="310"/>
        </pc:sldMkLst>
        <pc:spChg chg="mod">
          <ac:chgData name="" userId="b07a6cd0e875482d" providerId="LiveId" clId="{0126952B-2387-4C25-B8A8-BE8D5B3C4DFF}" dt="2024-11-09T03:06:40.413" v="176" actId="255"/>
          <ac:spMkLst>
            <pc:docMk/>
            <pc:sldMk cId="75928996" sldId="310"/>
            <ac:spMk id="4" creationId="{2C1BF8AE-3AD3-4888-B67C-CBA7F4ED4960}"/>
          </ac:spMkLst>
        </pc:spChg>
      </pc:sldChg>
      <pc:sldChg chg="modSp add">
        <pc:chgData name="" userId="b07a6cd0e875482d" providerId="LiveId" clId="{0126952B-2387-4C25-B8A8-BE8D5B3C4DFF}" dt="2024-11-09T03:08:18.884" v="186" actId="20577"/>
        <pc:sldMkLst>
          <pc:docMk/>
          <pc:sldMk cId="2890340838" sldId="311"/>
        </pc:sldMkLst>
        <pc:spChg chg="mod">
          <ac:chgData name="" userId="b07a6cd0e875482d" providerId="LiveId" clId="{0126952B-2387-4C25-B8A8-BE8D5B3C4DFF}" dt="2024-11-09T03:08:18.884" v="186" actId="20577"/>
          <ac:spMkLst>
            <pc:docMk/>
            <pc:sldMk cId="2890340838" sldId="311"/>
            <ac:spMk id="4" creationId="{2C1BF8AE-3AD3-4888-B67C-CBA7F4ED4960}"/>
          </ac:spMkLst>
        </pc:spChg>
      </pc:sldChg>
      <pc:sldChg chg="modSp add ord">
        <pc:chgData name="" userId="b07a6cd0e875482d" providerId="LiveId" clId="{0126952B-2387-4C25-B8A8-BE8D5B3C4DFF}" dt="2024-11-09T17:26:26.852" v="4107"/>
        <pc:sldMkLst>
          <pc:docMk/>
          <pc:sldMk cId="2418378642" sldId="312"/>
        </pc:sldMkLst>
        <pc:spChg chg="mod">
          <ac:chgData name="" userId="b07a6cd0e875482d" providerId="LiveId" clId="{0126952B-2387-4C25-B8A8-BE8D5B3C4DFF}" dt="2024-11-09T03:09:51.712" v="256" actId="313"/>
          <ac:spMkLst>
            <pc:docMk/>
            <pc:sldMk cId="2418378642" sldId="312"/>
            <ac:spMk id="2" creationId="{378403E1-DF4C-462D-B323-6B5541781452}"/>
          </ac:spMkLst>
        </pc:spChg>
        <pc:spChg chg="mod">
          <ac:chgData name="" userId="b07a6cd0e875482d" providerId="LiveId" clId="{0126952B-2387-4C25-B8A8-BE8D5B3C4DFF}" dt="2024-11-09T03:09:46.275" v="255" actId="20577"/>
          <ac:spMkLst>
            <pc:docMk/>
            <pc:sldMk cId="2418378642" sldId="312"/>
            <ac:spMk id="3" creationId="{081BF631-D562-4066-AC04-0173DC350D9D}"/>
          </ac:spMkLst>
        </pc:spChg>
      </pc:sldChg>
      <pc:sldChg chg="modSp add ord">
        <pc:chgData name="" userId="b07a6cd0e875482d" providerId="LiveId" clId="{0126952B-2387-4C25-B8A8-BE8D5B3C4DFF}" dt="2024-11-09T03:11:23.295" v="265" actId="115"/>
        <pc:sldMkLst>
          <pc:docMk/>
          <pc:sldMk cId="339292403" sldId="313"/>
        </pc:sldMkLst>
        <pc:spChg chg="mod">
          <ac:chgData name="" userId="b07a6cd0e875482d" providerId="LiveId" clId="{0126952B-2387-4C25-B8A8-BE8D5B3C4DFF}" dt="2024-11-09T03:11:23.295" v="265" actId="115"/>
          <ac:spMkLst>
            <pc:docMk/>
            <pc:sldMk cId="339292403" sldId="313"/>
            <ac:spMk id="4" creationId="{2C1BF8AE-3AD3-4888-B67C-CBA7F4ED4960}"/>
          </ac:spMkLst>
        </pc:spChg>
      </pc:sldChg>
      <pc:sldChg chg="modSp add">
        <pc:chgData name="" userId="b07a6cd0e875482d" providerId="LiveId" clId="{0126952B-2387-4C25-B8A8-BE8D5B3C4DFF}" dt="2024-11-09T03:12:25.905" v="277" actId="115"/>
        <pc:sldMkLst>
          <pc:docMk/>
          <pc:sldMk cId="3325567920" sldId="314"/>
        </pc:sldMkLst>
        <pc:spChg chg="mod">
          <ac:chgData name="" userId="b07a6cd0e875482d" providerId="LiveId" clId="{0126952B-2387-4C25-B8A8-BE8D5B3C4DFF}" dt="2024-11-09T03:12:25.905" v="277" actId="115"/>
          <ac:spMkLst>
            <pc:docMk/>
            <pc:sldMk cId="3325567920" sldId="314"/>
            <ac:spMk id="4" creationId="{2C1BF8AE-3AD3-4888-B67C-CBA7F4ED4960}"/>
          </ac:spMkLst>
        </pc:spChg>
      </pc:sldChg>
      <pc:sldChg chg="modSp add del">
        <pc:chgData name="" userId="b07a6cd0e875482d" providerId="LiveId" clId="{0126952B-2387-4C25-B8A8-BE8D5B3C4DFF}" dt="2024-11-09T17:28:48.486" v="4108" actId="2696"/>
        <pc:sldMkLst>
          <pc:docMk/>
          <pc:sldMk cId="3251368160" sldId="315"/>
        </pc:sldMkLst>
        <pc:spChg chg="mod">
          <ac:chgData name="" userId="b07a6cd0e875482d" providerId="LiveId" clId="{0126952B-2387-4C25-B8A8-BE8D5B3C4DFF}" dt="2024-11-09T03:15:12.680" v="285" actId="115"/>
          <ac:spMkLst>
            <pc:docMk/>
            <pc:sldMk cId="3251368160" sldId="315"/>
            <ac:spMk id="4" creationId="{2C1BF8AE-3AD3-4888-B67C-CBA7F4ED4960}"/>
          </ac:spMkLst>
        </pc:spChg>
      </pc:sldChg>
      <pc:sldChg chg="modSp add del ord">
        <pc:chgData name="" userId="b07a6cd0e875482d" providerId="LiveId" clId="{0126952B-2387-4C25-B8A8-BE8D5B3C4DFF}" dt="2024-11-09T17:28:50.089" v="4109" actId="2696"/>
        <pc:sldMkLst>
          <pc:docMk/>
          <pc:sldMk cId="2542803892" sldId="316"/>
        </pc:sldMkLst>
        <pc:spChg chg="mod">
          <ac:chgData name="" userId="b07a6cd0e875482d" providerId="LiveId" clId="{0126952B-2387-4C25-B8A8-BE8D5B3C4DFF}" dt="2024-11-09T03:15:56.026" v="298" actId="20577"/>
          <ac:spMkLst>
            <pc:docMk/>
            <pc:sldMk cId="2542803892" sldId="316"/>
            <ac:spMk id="2" creationId="{378403E1-DF4C-462D-B323-6B5541781452}"/>
          </ac:spMkLst>
        </pc:spChg>
        <pc:spChg chg="mod">
          <ac:chgData name="" userId="b07a6cd0e875482d" providerId="LiveId" clId="{0126952B-2387-4C25-B8A8-BE8D5B3C4DFF}" dt="2024-11-09T03:17:12.806" v="383" actId="20577"/>
          <ac:spMkLst>
            <pc:docMk/>
            <pc:sldMk cId="2542803892" sldId="316"/>
            <ac:spMk id="5" creationId="{C2EF3B5E-004E-4CE8-9285-BB504793233A}"/>
          </ac:spMkLst>
        </pc:spChg>
      </pc:sldChg>
      <pc:sldChg chg="modSp add del">
        <pc:chgData name="" userId="b07a6cd0e875482d" providerId="LiveId" clId="{0126952B-2387-4C25-B8A8-BE8D5B3C4DFF}" dt="2024-11-09T17:28:51.699" v="4110" actId="2696"/>
        <pc:sldMkLst>
          <pc:docMk/>
          <pc:sldMk cId="3147540657" sldId="317"/>
        </pc:sldMkLst>
        <pc:spChg chg="mod">
          <ac:chgData name="" userId="b07a6cd0e875482d" providerId="LiveId" clId="{0126952B-2387-4C25-B8A8-BE8D5B3C4DFF}" dt="2024-11-09T03:18:11.623" v="405" actId="20577"/>
          <ac:spMkLst>
            <pc:docMk/>
            <pc:sldMk cId="3147540657" sldId="317"/>
            <ac:spMk id="2" creationId="{378403E1-DF4C-462D-B323-6B5541781452}"/>
          </ac:spMkLst>
        </pc:spChg>
        <pc:spChg chg="mod">
          <ac:chgData name="" userId="b07a6cd0e875482d" providerId="LiveId" clId="{0126952B-2387-4C25-B8A8-BE8D5B3C4DFF}" dt="2024-11-09T03:22:13.276" v="655" actId="20577"/>
          <ac:spMkLst>
            <pc:docMk/>
            <pc:sldMk cId="3147540657" sldId="317"/>
            <ac:spMk id="5" creationId="{C2EF3B5E-004E-4CE8-9285-BB504793233A}"/>
          </ac:spMkLst>
        </pc:spChg>
      </pc:sldChg>
      <pc:sldChg chg="modSp add del ord">
        <pc:chgData name="" userId="b07a6cd0e875482d" providerId="LiveId" clId="{0126952B-2387-4C25-B8A8-BE8D5B3C4DFF}" dt="2024-11-09T17:28:53.400" v="4111" actId="2696"/>
        <pc:sldMkLst>
          <pc:docMk/>
          <pc:sldMk cId="3291432115" sldId="318"/>
        </pc:sldMkLst>
        <pc:spChg chg="mod">
          <ac:chgData name="" userId="b07a6cd0e875482d" providerId="LiveId" clId="{0126952B-2387-4C25-B8A8-BE8D5B3C4DFF}" dt="2024-11-09T03:20:48.830" v="518" actId="14100"/>
          <ac:spMkLst>
            <pc:docMk/>
            <pc:sldMk cId="3291432115" sldId="318"/>
            <ac:spMk id="2" creationId="{378403E1-DF4C-462D-B323-6B5541781452}"/>
          </ac:spMkLst>
        </pc:spChg>
        <pc:spChg chg="mod">
          <ac:chgData name="" userId="b07a6cd0e875482d" providerId="LiveId" clId="{0126952B-2387-4C25-B8A8-BE8D5B3C4DFF}" dt="2024-11-09T03:21:44.495" v="606" actId="20577"/>
          <ac:spMkLst>
            <pc:docMk/>
            <pc:sldMk cId="3291432115" sldId="318"/>
            <ac:spMk id="5" creationId="{C2EF3B5E-004E-4CE8-9285-BB504793233A}"/>
          </ac:spMkLst>
        </pc:spChg>
      </pc:sldChg>
      <pc:sldChg chg="modSp add ord">
        <pc:chgData name="" userId="b07a6cd0e875482d" providerId="LiveId" clId="{0126952B-2387-4C25-B8A8-BE8D5B3C4DFF}" dt="2024-11-09T03:22:53.795" v="697" actId="20577"/>
        <pc:sldMkLst>
          <pc:docMk/>
          <pc:sldMk cId="139161744" sldId="319"/>
        </pc:sldMkLst>
        <pc:spChg chg="mod">
          <ac:chgData name="" userId="b07a6cd0e875482d" providerId="LiveId" clId="{0126952B-2387-4C25-B8A8-BE8D5B3C4DFF}" dt="2024-11-09T03:22:53.795" v="697" actId="20577"/>
          <ac:spMkLst>
            <pc:docMk/>
            <pc:sldMk cId="139161744" sldId="319"/>
            <ac:spMk id="2" creationId="{378403E1-DF4C-462D-B323-6B5541781452}"/>
          </ac:spMkLst>
        </pc:spChg>
      </pc:sldChg>
      <pc:sldChg chg="modSp add ord">
        <pc:chgData name="" userId="b07a6cd0e875482d" providerId="LiveId" clId="{0126952B-2387-4C25-B8A8-BE8D5B3C4DFF}" dt="2024-11-09T03:27:31.634" v="712" actId="115"/>
        <pc:sldMkLst>
          <pc:docMk/>
          <pc:sldMk cId="1892400910" sldId="320"/>
        </pc:sldMkLst>
        <pc:spChg chg="mod">
          <ac:chgData name="" userId="b07a6cd0e875482d" providerId="LiveId" clId="{0126952B-2387-4C25-B8A8-BE8D5B3C4DFF}" dt="2024-11-09T03:27:31.634" v="712" actId="115"/>
          <ac:spMkLst>
            <pc:docMk/>
            <pc:sldMk cId="1892400910" sldId="320"/>
            <ac:spMk id="4" creationId="{2C1BF8AE-3AD3-4888-B67C-CBA7F4ED4960}"/>
          </ac:spMkLst>
        </pc:spChg>
      </pc:sldChg>
      <pc:sldChg chg="modSp add">
        <pc:chgData name="" userId="b07a6cd0e875482d" providerId="LiveId" clId="{0126952B-2387-4C25-B8A8-BE8D5B3C4DFF}" dt="2024-11-09T03:28:21.199" v="720" actId="115"/>
        <pc:sldMkLst>
          <pc:docMk/>
          <pc:sldMk cId="3065512771" sldId="321"/>
        </pc:sldMkLst>
        <pc:spChg chg="mod">
          <ac:chgData name="" userId="b07a6cd0e875482d" providerId="LiveId" clId="{0126952B-2387-4C25-B8A8-BE8D5B3C4DFF}" dt="2024-11-09T03:28:21.199" v="720" actId="115"/>
          <ac:spMkLst>
            <pc:docMk/>
            <pc:sldMk cId="3065512771" sldId="321"/>
            <ac:spMk id="4" creationId="{2C1BF8AE-3AD3-4888-B67C-CBA7F4ED4960}"/>
          </ac:spMkLst>
        </pc:spChg>
      </pc:sldChg>
      <pc:sldChg chg="modSp add">
        <pc:chgData name="" userId="b07a6cd0e875482d" providerId="LiveId" clId="{0126952B-2387-4C25-B8A8-BE8D5B3C4DFF}" dt="2024-11-09T03:30:26.447" v="726" actId="115"/>
        <pc:sldMkLst>
          <pc:docMk/>
          <pc:sldMk cId="457596950" sldId="322"/>
        </pc:sldMkLst>
        <pc:spChg chg="mod">
          <ac:chgData name="" userId="b07a6cd0e875482d" providerId="LiveId" clId="{0126952B-2387-4C25-B8A8-BE8D5B3C4DFF}" dt="2024-11-09T03:30:26.447" v="726" actId="115"/>
          <ac:spMkLst>
            <pc:docMk/>
            <pc:sldMk cId="457596950" sldId="322"/>
            <ac:spMk id="4" creationId="{2C1BF8AE-3AD3-4888-B67C-CBA7F4ED4960}"/>
          </ac:spMkLst>
        </pc:spChg>
      </pc:sldChg>
      <pc:sldChg chg="addSp modSp add">
        <pc:chgData name="" userId="b07a6cd0e875482d" providerId="LiveId" clId="{0126952B-2387-4C25-B8A8-BE8D5B3C4DFF}" dt="2024-11-09T03:34:32.344" v="792" actId="14100"/>
        <pc:sldMkLst>
          <pc:docMk/>
          <pc:sldMk cId="3812132565" sldId="323"/>
        </pc:sldMkLst>
        <pc:spChg chg="mod">
          <ac:chgData name="" userId="b07a6cd0e875482d" providerId="LiveId" clId="{0126952B-2387-4C25-B8A8-BE8D5B3C4DFF}" dt="2024-11-09T03:31:31.462" v="750" actId="14100"/>
          <ac:spMkLst>
            <pc:docMk/>
            <pc:sldMk cId="3812132565" sldId="323"/>
            <ac:spMk id="4" creationId="{2C1BF8AE-3AD3-4888-B67C-CBA7F4ED4960}"/>
          </ac:spMkLst>
        </pc:spChg>
        <pc:spChg chg="add mod">
          <ac:chgData name="" userId="b07a6cd0e875482d" providerId="LiveId" clId="{0126952B-2387-4C25-B8A8-BE8D5B3C4DFF}" dt="2024-11-09T03:34:25.969" v="791" actId="27636"/>
          <ac:spMkLst>
            <pc:docMk/>
            <pc:sldMk cId="3812132565" sldId="323"/>
            <ac:spMk id="13" creationId="{45525D1C-3620-4E54-A88C-A06F0A5BFA15}"/>
          </ac:spMkLst>
        </pc:spChg>
        <pc:spChg chg="add mod">
          <ac:chgData name="" userId="b07a6cd0e875482d" providerId="LiveId" clId="{0126952B-2387-4C25-B8A8-BE8D5B3C4DFF}" dt="2024-11-09T03:34:10.651" v="779" actId="20577"/>
          <ac:spMkLst>
            <pc:docMk/>
            <pc:sldMk cId="3812132565" sldId="323"/>
            <ac:spMk id="14" creationId="{D5213A71-7AD0-4F56-B443-113DC8520B87}"/>
          </ac:spMkLst>
        </pc:spChg>
        <pc:spChg chg="add mod">
          <ac:chgData name="" userId="b07a6cd0e875482d" providerId="LiveId" clId="{0126952B-2387-4C25-B8A8-BE8D5B3C4DFF}" dt="2024-11-09T03:34:04.085" v="776" actId="20577"/>
          <ac:spMkLst>
            <pc:docMk/>
            <pc:sldMk cId="3812132565" sldId="323"/>
            <ac:spMk id="15" creationId="{F4B3DF0C-CA4B-4B9D-B09F-D298CF301206}"/>
          </ac:spMkLst>
        </pc:spChg>
        <pc:cxnChg chg="add mod">
          <ac:chgData name="" userId="b07a6cd0e875482d" providerId="LiveId" clId="{0126952B-2387-4C25-B8A8-BE8D5B3C4DFF}" dt="2024-11-09T03:32:43.566" v="757" actId="14100"/>
          <ac:cxnSpMkLst>
            <pc:docMk/>
            <pc:sldMk cId="3812132565" sldId="323"/>
            <ac:cxnSpMk id="3" creationId="{F563DC6B-2FFF-48F1-9C42-E3F42EF77E54}"/>
          </ac:cxnSpMkLst>
        </pc:cxnChg>
        <pc:cxnChg chg="add mod">
          <ac:chgData name="" userId="b07a6cd0e875482d" providerId="LiveId" clId="{0126952B-2387-4C25-B8A8-BE8D5B3C4DFF}" dt="2024-11-09T03:34:32.344" v="792" actId="14100"/>
          <ac:cxnSpMkLst>
            <pc:docMk/>
            <pc:sldMk cId="3812132565" sldId="323"/>
            <ac:cxnSpMk id="5" creationId="{1956B504-B50A-41F2-8B75-E6863D63A29D}"/>
          </ac:cxnSpMkLst>
        </pc:cxnChg>
        <pc:cxnChg chg="add mod">
          <ac:chgData name="" userId="b07a6cd0e875482d" providerId="LiveId" clId="{0126952B-2387-4C25-B8A8-BE8D5B3C4DFF}" dt="2024-11-09T03:33:58.940" v="772" actId="14100"/>
          <ac:cxnSpMkLst>
            <pc:docMk/>
            <pc:sldMk cId="3812132565" sldId="323"/>
            <ac:cxnSpMk id="9" creationId="{8DD297FA-4886-439E-9708-AE787CBA9D0C}"/>
          </ac:cxnSpMkLst>
        </pc:cxnChg>
      </pc:sldChg>
      <pc:sldChg chg="modSp add ord">
        <pc:chgData name="" userId="b07a6cd0e875482d" providerId="LiveId" clId="{0126952B-2387-4C25-B8A8-BE8D5B3C4DFF}" dt="2024-11-09T03:36:26.371" v="797" actId="14100"/>
        <pc:sldMkLst>
          <pc:docMk/>
          <pc:sldMk cId="1934592933" sldId="324"/>
        </pc:sldMkLst>
        <pc:spChg chg="mod">
          <ac:chgData name="" userId="b07a6cd0e875482d" providerId="LiveId" clId="{0126952B-2387-4C25-B8A8-BE8D5B3C4DFF}" dt="2024-11-09T03:36:26.371" v="797" actId="14100"/>
          <ac:spMkLst>
            <pc:docMk/>
            <pc:sldMk cId="1934592933" sldId="324"/>
            <ac:spMk id="4" creationId="{2C1BF8AE-3AD3-4888-B67C-CBA7F4ED4960}"/>
          </ac:spMkLst>
        </pc:spChg>
      </pc:sldChg>
      <pc:sldChg chg="addSp modSp add">
        <pc:chgData name="" userId="b07a6cd0e875482d" providerId="LiveId" clId="{0126952B-2387-4C25-B8A8-BE8D5B3C4DFF}" dt="2024-11-09T03:37:43.108" v="802" actId="2711"/>
        <pc:sldMkLst>
          <pc:docMk/>
          <pc:sldMk cId="1663398037" sldId="325"/>
        </pc:sldMkLst>
        <pc:spChg chg="add mod">
          <ac:chgData name="" userId="b07a6cd0e875482d" providerId="LiveId" clId="{0126952B-2387-4C25-B8A8-BE8D5B3C4DFF}" dt="2024-11-09T03:37:43.108" v="802" actId="2711"/>
          <ac:spMkLst>
            <pc:docMk/>
            <pc:sldMk cId="1663398037" sldId="325"/>
            <ac:spMk id="3" creationId="{AD7C06CB-1C78-4571-A01F-3D598BBBFE99}"/>
          </ac:spMkLst>
        </pc:spChg>
      </pc:sldChg>
      <pc:sldChg chg="modSp add ord">
        <pc:chgData name="" userId="b07a6cd0e875482d" providerId="LiveId" clId="{0126952B-2387-4C25-B8A8-BE8D5B3C4DFF}" dt="2024-11-09T03:39:03.728" v="810"/>
        <pc:sldMkLst>
          <pc:docMk/>
          <pc:sldMk cId="1502950852" sldId="326"/>
        </pc:sldMkLst>
        <pc:spChg chg="mod">
          <ac:chgData name="" userId="b07a6cd0e875482d" providerId="LiveId" clId="{0126952B-2387-4C25-B8A8-BE8D5B3C4DFF}" dt="2024-11-09T03:39:03.728" v="810"/>
          <ac:spMkLst>
            <pc:docMk/>
            <pc:sldMk cId="1502950852" sldId="326"/>
            <ac:spMk id="4" creationId="{2C1BF8AE-3AD3-4888-B67C-CBA7F4ED4960}"/>
          </ac:spMkLst>
        </pc:spChg>
      </pc:sldChg>
      <pc:sldChg chg="modSp add del">
        <pc:chgData name="" userId="b07a6cd0e875482d" providerId="LiveId" clId="{0126952B-2387-4C25-B8A8-BE8D5B3C4DFF}" dt="2024-11-09T03:41:07.658" v="829" actId="2696"/>
        <pc:sldMkLst>
          <pc:docMk/>
          <pc:sldMk cId="2355041085" sldId="327"/>
        </pc:sldMkLst>
        <pc:spChg chg="mod">
          <ac:chgData name="" userId="b07a6cd0e875482d" providerId="LiveId" clId="{0126952B-2387-4C25-B8A8-BE8D5B3C4DFF}" dt="2024-11-09T03:39:57.768" v="823" actId="2711"/>
          <ac:spMkLst>
            <pc:docMk/>
            <pc:sldMk cId="2355041085" sldId="327"/>
            <ac:spMk id="4" creationId="{2C1BF8AE-3AD3-4888-B67C-CBA7F4ED4960}"/>
          </ac:spMkLst>
        </pc:spChg>
      </pc:sldChg>
      <pc:sldChg chg="modSp add">
        <pc:chgData name="" userId="b07a6cd0e875482d" providerId="LiveId" clId="{0126952B-2387-4C25-B8A8-BE8D5B3C4DFF}" dt="2024-11-09T03:40:57.711" v="828" actId="115"/>
        <pc:sldMkLst>
          <pc:docMk/>
          <pc:sldMk cId="518378909" sldId="328"/>
        </pc:sldMkLst>
        <pc:spChg chg="mod">
          <ac:chgData name="" userId="b07a6cd0e875482d" providerId="LiveId" clId="{0126952B-2387-4C25-B8A8-BE8D5B3C4DFF}" dt="2024-11-09T03:40:57.711" v="828" actId="115"/>
          <ac:spMkLst>
            <pc:docMk/>
            <pc:sldMk cId="518378909" sldId="328"/>
            <ac:spMk id="4" creationId="{2C1BF8AE-3AD3-4888-B67C-CBA7F4ED4960}"/>
          </ac:spMkLst>
        </pc:spChg>
      </pc:sldChg>
      <pc:sldChg chg="modSp add">
        <pc:chgData name="" userId="b07a6cd0e875482d" providerId="LiveId" clId="{0126952B-2387-4C25-B8A8-BE8D5B3C4DFF}" dt="2024-11-09T03:42:13.553" v="841" actId="115"/>
        <pc:sldMkLst>
          <pc:docMk/>
          <pc:sldMk cId="4218733028" sldId="329"/>
        </pc:sldMkLst>
        <pc:spChg chg="mod">
          <ac:chgData name="" userId="b07a6cd0e875482d" providerId="LiveId" clId="{0126952B-2387-4C25-B8A8-BE8D5B3C4DFF}" dt="2024-11-09T03:42:13.553" v="841" actId="115"/>
          <ac:spMkLst>
            <pc:docMk/>
            <pc:sldMk cId="4218733028" sldId="329"/>
            <ac:spMk id="4" creationId="{2C1BF8AE-3AD3-4888-B67C-CBA7F4ED4960}"/>
          </ac:spMkLst>
        </pc:spChg>
      </pc:sldChg>
      <pc:sldChg chg="modSp add">
        <pc:chgData name="" userId="b07a6cd0e875482d" providerId="LiveId" clId="{0126952B-2387-4C25-B8A8-BE8D5B3C4DFF}" dt="2024-11-09T03:45:15.027" v="854" actId="113"/>
        <pc:sldMkLst>
          <pc:docMk/>
          <pc:sldMk cId="1395386775" sldId="330"/>
        </pc:sldMkLst>
        <pc:spChg chg="mod">
          <ac:chgData name="" userId="b07a6cd0e875482d" providerId="LiveId" clId="{0126952B-2387-4C25-B8A8-BE8D5B3C4DFF}" dt="2024-11-09T03:45:15.027" v="854" actId="113"/>
          <ac:spMkLst>
            <pc:docMk/>
            <pc:sldMk cId="1395386775" sldId="330"/>
            <ac:spMk id="4" creationId="{2C1BF8AE-3AD3-4888-B67C-CBA7F4ED4960}"/>
          </ac:spMkLst>
        </pc:spChg>
      </pc:sldChg>
      <pc:sldChg chg="modSp add">
        <pc:chgData name="" userId="b07a6cd0e875482d" providerId="LiveId" clId="{0126952B-2387-4C25-B8A8-BE8D5B3C4DFF}" dt="2024-11-09T03:46:19.862" v="856"/>
        <pc:sldMkLst>
          <pc:docMk/>
          <pc:sldMk cId="550795851" sldId="331"/>
        </pc:sldMkLst>
        <pc:spChg chg="mod">
          <ac:chgData name="" userId="b07a6cd0e875482d" providerId="LiveId" clId="{0126952B-2387-4C25-B8A8-BE8D5B3C4DFF}" dt="2024-11-09T03:46:19.862" v="856"/>
          <ac:spMkLst>
            <pc:docMk/>
            <pc:sldMk cId="550795851" sldId="331"/>
            <ac:spMk id="4" creationId="{2C1BF8AE-3AD3-4888-B67C-CBA7F4ED4960}"/>
          </ac:spMkLst>
        </pc:spChg>
      </pc:sldChg>
      <pc:sldChg chg="modSp add">
        <pc:chgData name="" userId="b07a6cd0e875482d" providerId="LiveId" clId="{0126952B-2387-4C25-B8A8-BE8D5B3C4DFF}" dt="2024-11-09T03:47:25.182" v="866" actId="115"/>
        <pc:sldMkLst>
          <pc:docMk/>
          <pc:sldMk cId="3785518433" sldId="332"/>
        </pc:sldMkLst>
        <pc:spChg chg="mod">
          <ac:chgData name="" userId="b07a6cd0e875482d" providerId="LiveId" clId="{0126952B-2387-4C25-B8A8-BE8D5B3C4DFF}" dt="2024-11-09T03:47:25.182" v="866" actId="115"/>
          <ac:spMkLst>
            <pc:docMk/>
            <pc:sldMk cId="3785518433" sldId="332"/>
            <ac:spMk id="4" creationId="{2C1BF8AE-3AD3-4888-B67C-CBA7F4ED4960}"/>
          </ac:spMkLst>
        </pc:spChg>
      </pc:sldChg>
      <pc:sldChg chg="modSp add">
        <pc:chgData name="" userId="b07a6cd0e875482d" providerId="LiveId" clId="{0126952B-2387-4C25-B8A8-BE8D5B3C4DFF}" dt="2024-11-09T03:48:07.349" v="870" actId="115"/>
        <pc:sldMkLst>
          <pc:docMk/>
          <pc:sldMk cId="398057245" sldId="333"/>
        </pc:sldMkLst>
        <pc:spChg chg="mod">
          <ac:chgData name="" userId="b07a6cd0e875482d" providerId="LiveId" clId="{0126952B-2387-4C25-B8A8-BE8D5B3C4DFF}" dt="2024-11-09T03:48:07.349" v="870" actId="115"/>
          <ac:spMkLst>
            <pc:docMk/>
            <pc:sldMk cId="398057245" sldId="333"/>
            <ac:spMk id="4" creationId="{2C1BF8AE-3AD3-4888-B67C-CBA7F4ED4960}"/>
          </ac:spMkLst>
        </pc:spChg>
      </pc:sldChg>
      <pc:sldChg chg="modSp add">
        <pc:chgData name="" userId="b07a6cd0e875482d" providerId="LiveId" clId="{0126952B-2387-4C25-B8A8-BE8D5B3C4DFF}" dt="2024-11-09T03:49:01.598" v="888" actId="2711"/>
        <pc:sldMkLst>
          <pc:docMk/>
          <pc:sldMk cId="1657426424" sldId="334"/>
        </pc:sldMkLst>
        <pc:spChg chg="mod">
          <ac:chgData name="" userId="b07a6cd0e875482d" providerId="LiveId" clId="{0126952B-2387-4C25-B8A8-BE8D5B3C4DFF}" dt="2024-11-09T03:49:01.598" v="888" actId="2711"/>
          <ac:spMkLst>
            <pc:docMk/>
            <pc:sldMk cId="1657426424" sldId="334"/>
            <ac:spMk id="4" creationId="{2C1BF8AE-3AD3-4888-B67C-CBA7F4ED4960}"/>
          </ac:spMkLst>
        </pc:spChg>
      </pc:sldChg>
      <pc:sldChg chg="modSp add">
        <pc:chgData name="" userId="b07a6cd0e875482d" providerId="LiveId" clId="{0126952B-2387-4C25-B8A8-BE8D5B3C4DFF}" dt="2024-11-09T03:49:41.419" v="897" actId="115"/>
        <pc:sldMkLst>
          <pc:docMk/>
          <pc:sldMk cId="307142524" sldId="335"/>
        </pc:sldMkLst>
        <pc:spChg chg="mod">
          <ac:chgData name="" userId="b07a6cd0e875482d" providerId="LiveId" clId="{0126952B-2387-4C25-B8A8-BE8D5B3C4DFF}" dt="2024-11-09T03:49:41.419" v="897" actId="115"/>
          <ac:spMkLst>
            <pc:docMk/>
            <pc:sldMk cId="307142524" sldId="335"/>
            <ac:spMk id="4" creationId="{2C1BF8AE-3AD3-4888-B67C-CBA7F4ED4960}"/>
          </ac:spMkLst>
        </pc:spChg>
      </pc:sldChg>
      <pc:sldChg chg="modSp add">
        <pc:chgData name="" userId="b07a6cd0e875482d" providerId="LiveId" clId="{0126952B-2387-4C25-B8A8-BE8D5B3C4DFF}" dt="2024-11-09T03:50:25.063" v="903" actId="115"/>
        <pc:sldMkLst>
          <pc:docMk/>
          <pc:sldMk cId="2718539909" sldId="336"/>
        </pc:sldMkLst>
        <pc:spChg chg="mod">
          <ac:chgData name="" userId="b07a6cd0e875482d" providerId="LiveId" clId="{0126952B-2387-4C25-B8A8-BE8D5B3C4DFF}" dt="2024-11-09T03:50:25.063" v="903" actId="115"/>
          <ac:spMkLst>
            <pc:docMk/>
            <pc:sldMk cId="2718539909" sldId="336"/>
            <ac:spMk id="4" creationId="{2C1BF8AE-3AD3-4888-B67C-CBA7F4ED4960}"/>
          </ac:spMkLst>
        </pc:spChg>
      </pc:sldChg>
      <pc:sldChg chg="delSp modSp add setBg">
        <pc:chgData name="" userId="b07a6cd0e875482d" providerId="LiveId" clId="{0126952B-2387-4C25-B8A8-BE8D5B3C4DFF}" dt="2024-11-09T03:57:17.049" v="960"/>
        <pc:sldMkLst>
          <pc:docMk/>
          <pc:sldMk cId="1773251655" sldId="337"/>
        </pc:sldMkLst>
        <pc:spChg chg="del mod">
          <ac:chgData name="" userId="b07a6cd0e875482d" providerId="LiveId" clId="{0126952B-2387-4C25-B8A8-BE8D5B3C4DFF}" dt="2024-11-09T03:56:52.673" v="933" actId="478"/>
          <ac:spMkLst>
            <pc:docMk/>
            <pc:sldMk cId="1773251655" sldId="337"/>
            <ac:spMk id="4" creationId="{2C1BF8AE-3AD3-4888-B67C-CBA7F4ED4960}"/>
          </ac:spMkLst>
        </pc:spChg>
      </pc:sldChg>
      <pc:sldChg chg="add del">
        <pc:chgData name="" userId="b07a6cd0e875482d" providerId="LiveId" clId="{0126952B-2387-4C25-B8A8-BE8D5B3C4DFF}" dt="2024-11-09T03:53:49.391" v="905" actId="2696"/>
        <pc:sldMkLst>
          <pc:docMk/>
          <pc:sldMk cId="2065365861" sldId="337"/>
        </pc:sldMkLst>
      </pc:sldChg>
      <pc:sldChg chg="addSp delSp modSp add">
        <pc:chgData name="" userId="b07a6cd0e875482d" providerId="LiveId" clId="{0126952B-2387-4C25-B8A8-BE8D5B3C4DFF}" dt="2024-11-09T04:03:47.117" v="1001" actId="1076"/>
        <pc:sldMkLst>
          <pc:docMk/>
          <pc:sldMk cId="1015505456" sldId="338"/>
        </pc:sldMkLst>
        <pc:spChg chg="add mod">
          <ac:chgData name="" userId="b07a6cd0e875482d" providerId="LiveId" clId="{0126952B-2387-4C25-B8A8-BE8D5B3C4DFF}" dt="2024-11-09T04:01:30.354" v="970" actId="1076"/>
          <ac:spMkLst>
            <pc:docMk/>
            <pc:sldMk cId="1015505456" sldId="338"/>
            <ac:spMk id="4" creationId="{46B7843B-6BBC-4703-A19E-454757BEC511}"/>
          </ac:spMkLst>
        </pc:spChg>
        <pc:spChg chg="add mod">
          <ac:chgData name="" userId="b07a6cd0e875482d" providerId="LiveId" clId="{0126952B-2387-4C25-B8A8-BE8D5B3C4DFF}" dt="2024-11-09T04:01:41.310" v="973" actId="1076"/>
          <ac:spMkLst>
            <pc:docMk/>
            <pc:sldMk cId="1015505456" sldId="338"/>
            <ac:spMk id="5" creationId="{0EAF984B-3C1D-46C6-898F-4D1CCAE2EB6A}"/>
          </ac:spMkLst>
        </pc:spChg>
        <pc:spChg chg="add mod">
          <ac:chgData name="" userId="b07a6cd0e875482d" providerId="LiveId" clId="{0126952B-2387-4C25-B8A8-BE8D5B3C4DFF}" dt="2024-11-09T04:02:24.686" v="984" actId="1076"/>
          <ac:spMkLst>
            <pc:docMk/>
            <pc:sldMk cId="1015505456" sldId="338"/>
            <ac:spMk id="6" creationId="{7EEEFB64-7715-48EC-98CF-257760508A1F}"/>
          </ac:spMkLst>
        </pc:spChg>
        <pc:spChg chg="add mod">
          <ac:chgData name="" userId="b07a6cd0e875482d" providerId="LiveId" clId="{0126952B-2387-4C25-B8A8-BE8D5B3C4DFF}" dt="2024-11-09T04:02:41.905" v="990" actId="1076"/>
          <ac:spMkLst>
            <pc:docMk/>
            <pc:sldMk cId="1015505456" sldId="338"/>
            <ac:spMk id="7" creationId="{0D0176C2-E7E1-4E60-AECA-ED338B9BE056}"/>
          </ac:spMkLst>
        </pc:spChg>
        <pc:spChg chg="add mod">
          <ac:chgData name="" userId="b07a6cd0e875482d" providerId="LiveId" clId="{0126952B-2387-4C25-B8A8-BE8D5B3C4DFF}" dt="2024-11-09T04:03:05.048" v="995" actId="1076"/>
          <ac:spMkLst>
            <pc:docMk/>
            <pc:sldMk cId="1015505456" sldId="338"/>
            <ac:spMk id="8" creationId="{8E947118-5BD3-4915-8C95-E3882DB12A67}"/>
          </ac:spMkLst>
        </pc:spChg>
        <pc:spChg chg="add mod">
          <ac:chgData name="" userId="b07a6cd0e875482d" providerId="LiveId" clId="{0126952B-2387-4C25-B8A8-BE8D5B3C4DFF}" dt="2024-11-09T04:03:47.117" v="1001" actId="1076"/>
          <ac:spMkLst>
            <pc:docMk/>
            <pc:sldMk cId="1015505456" sldId="338"/>
            <ac:spMk id="9" creationId="{C1530E13-4DDE-4C2D-8368-F358F4137313}"/>
          </ac:spMkLst>
        </pc:spChg>
        <pc:cxnChg chg="add del mod">
          <ac:chgData name="" userId="b07a6cd0e875482d" providerId="LiveId" clId="{0126952B-2387-4C25-B8A8-BE8D5B3C4DFF}" dt="2024-11-09T04:00:08.979" v="963" actId="478"/>
          <ac:cxnSpMkLst>
            <pc:docMk/>
            <pc:sldMk cId="1015505456" sldId="338"/>
            <ac:cxnSpMk id="3" creationId="{0D243A42-C115-415A-8289-338C4D831253}"/>
          </ac:cxnSpMkLst>
        </pc:cxnChg>
      </pc:sldChg>
      <pc:sldChg chg="modSp add ord">
        <pc:chgData name="" userId="b07a6cd0e875482d" providerId="LiveId" clId="{0126952B-2387-4C25-B8A8-BE8D5B3C4DFF}" dt="2024-11-09T04:05:12.993" v="1032" actId="14100"/>
        <pc:sldMkLst>
          <pc:docMk/>
          <pc:sldMk cId="1936043313" sldId="339"/>
        </pc:sldMkLst>
        <pc:spChg chg="mod">
          <ac:chgData name="" userId="b07a6cd0e875482d" providerId="LiveId" clId="{0126952B-2387-4C25-B8A8-BE8D5B3C4DFF}" dt="2024-11-09T04:05:12.993" v="1032" actId="14100"/>
          <ac:spMkLst>
            <pc:docMk/>
            <pc:sldMk cId="1936043313" sldId="339"/>
            <ac:spMk id="2" creationId="{378403E1-DF4C-462D-B323-6B5541781452}"/>
          </ac:spMkLst>
        </pc:spChg>
      </pc:sldChg>
      <pc:sldChg chg="addSp delSp modSp add del setBg">
        <pc:chgData name="" userId="b07a6cd0e875482d" providerId="LiveId" clId="{0126952B-2387-4C25-B8A8-BE8D5B3C4DFF}" dt="2024-11-09T04:44:12.584" v="1256" actId="2696"/>
        <pc:sldMkLst>
          <pc:docMk/>
          <pc:sldMk cId="192815071" sldId="340"/>
        </pc:sldMkLst>
        <pc:spChg chg="del">
          <ac:chgData name="" userId="b07a6cd0e875482d" providerId="LiveId" clId="{0126952B-2387-4C25-B8A8-BE8D5B3C4DFF}" dt="2024-11-09T04:08:45.219" v="1036" actId="478"/>
          <ac:spMkLst>
            <pc:docMk/>
            <pc:sldMk cId="192815071" sldId="340"/>
            <ac:spMk id="2" creationId="{378403E1-DF4C-462D-B323-6B5541781452}"/>
          </ac:spMkLst>
        </pc:spChg>
        <pc:spChg chg="del">
          <ac:chgData name="" userId="b07a6cd0e875482d" providerId="LiveId" clId="{0126952B-2387-4C25-B8A8-BE8D5B3C4DFF}" dt="2024-11-09T04:08:51.992" v="1037" actId="478"/>
          <ac:spMkLst>
            <pc:docMk/>
            <pc:sldMk cId="192815071" sldId="340"/>
            <ac:spMk id="3" creationId="{081BF631-D562-4066-AC04-0173DC350D9D}"/>
          </ac:spMkLst>
        </pc:spChg>
        <pc:spChg chg="add del mod">
          <ac:chgData name="" userId="b07a6cd0e875482d" providerId="LiveId" clId="{0126952B-2387-4C25-B8A8-BE8D5B3C4DFF}" dt="2024-11-09T04:08:56.060" v="1038" actId="478"/>
          <ac:spMkLst>
            <pc:docMk/>
            <pc:sldMk cId="192815071" sldId="340"/>
            <ac:spMk id="5" creationId="{40F12310-60CA-42DE-B404-4F47D6F6806F}"/>
          </ac:spMkLst>
        </pc:spChg>
        <pc:spChg chg="add mod">
          <ac:chgData name="" userId="b07a6cd0e875482d" providerId="LiveId" clId="{0126952B-2387-4C25-B8A8-BE8D5B3C4DFF}" dt="2024-11-09T04:18:26.614" v="1155" actId="1076"/>
          <ac:spMkLst>
            <pc:docMk/>
            <pc:sldMk cId="192815071" sldId="340"/>
            <ac:spMk id="12" creationId="{CA387D5B-7B17-4DD9-8AC9-E8B6A47FC8AC}"/>
          </ac:spMkLst>
        </pc:spChg>
        <pc:graphicFrameChg chg="add mod modGraphic">
          <ac:chgData name="" userId="b07a6cd0e875482d" providerId="LiveId" clId="{0126952B-2387-4C25-B8A8-BE8D5B3C4DFF}" dt="2024-11-09T04:16:53.434" v="1139" actId="1076"/>
          <ac:graphicFrameMkLst>
            <pc:docMk/>
            <pc:sldMk cId="192815071" sldId="340"/>
            <ac:graphicFrameMk id="6" creationId="{0D18E2D2-F1DE-441B-AB55-A4E5F8AFD93D}"/>
          </ac:graphicFrameMkLst>
        </pc:graphicFrameChg>
        <pc:picChg chg="add mod">
          <ac:chgData name="" userId="b07a6cd0e875482d" providerId="LiveId" clId="{0126952B-2387-4C25-B8A8-BE8D5B3C4DFF}" dt="2024-11-09T04:20:54.081" v="1158" actId="1076"/>
          <ac:picMkLst>
            <pc:docMk/>
            <pc:sldMk cId="192815071" sldId="340"/>
            <ac:picMk id="14" creationId="{EEB25B2F-E1BE-45CB-BC5E-7CD7A4D9BDEA}"/>
          </ac:picMkLst>
        </pc:picChg>
        <pc:picChg chg="add mod">
          <ac:chgData name="" userId="b07a6cd0e875482d" providerId="LiveId" clId="{0126952B-2387-4C25-B8A8-BE8D5B3C4DFF}" dt="2024-11-09T04:21:20.044" v="1162" actId="1076"/>
          <ac:picMkLst>
            <pc:docMk/>
            <pc:sldMk cId="192815071" sldId="340"/>
            <ac:picMk id="16" creationId="{A2113DA0-FC01-4BA5-B2BC-18AA1225EBD9}"/>
          </ac:picMkLst>
        </pc:picChg>
        <pc:cxnChg chg="add mod">
          <ac:chgData name="" userId="b07a6cd0e875482d" providerId="LiveId" clId="{0126952B-2387-4C25-B8A8-BE8D5B3C4DFF}" dt="2024-11-09T04:17:25.353" v="1142" actId="1582"/>
          <ac:cxnSpMkLst>
            <pc:docMk/>
            <pc:sldMk cId="192815071" sldId="340"/>
            <ac:cxnSpMk id="8" creationId="{06DA5514-A3A3-412A-8B23-11D4F6A5531B}"/>
          </ac:cxnSpMkLst>
        </pc:cxnChg>
        <pc:cxnChg chg="add mod">
          <ac:chgData name="" userId="b07a6cd0e875482d" providerId="LiveId" clId="{0126952B-2387-4C25-B8A8-BE8D5B3C4DFF}" dt="2024-11-09T04:17:34.652" v="1144" actId="1076"/>
          <ac:cxnSpMkLst>
            <pc:docMk/>
            <pc:sldMk cId="192815071" sldId="340"/>
            <ac:cxnSpMk id="9" creationId="{B22E8F1F-5098-4F8C-8214-7F8423944285}"/>
          </ac:cxnSpMkLst>
        </pc:cxnChg>
        <pc:cxnChg chg="add mod">
          <ac:chgData name="" userId="b07a6cd0e875482d" providerId="LiveId" clId="{0126952B-2387-4C25-B8A8-BE8D5B3C4DFF}" dt="2024-11-09T04:17:40.009" v="1146" actId="1076"/>
          <ac:cxnSpMkLst>
            <pc:docMk/>
            <pc:sldMk cId="192815071" sldId="340"/>
            <ac:cxnSpMk id="10" creationId="{399CBA19-613B-4389-BF91-275348383457}"/>
          </ac:cxnSpMkLst>
        </pc:cxnChg>
        <pc:cxnChg chg="add mod">
          <ac:chgData name="" userId="b07a6cd0e875482d" providerId="LiveId" clId="{0126952B-2387-4C25-B8A8-BE8D5B3C4DFF}" dt="2024-11-09T04:17:46.590" v="1148" actId="1076"/>
          <ac:cxnSpMkLst>
            <pc:docMk/>
            <pc:sldMk cId="192815071" sldId="340"/>
            <ac:cxnSpMk id="11" creationId="{91789ED9-1678-4D90-968A-C1D7F8C71562}"/>
          </ac:cxnSpMkLst>
        </pc:cxnChg>
      </pc:sldChg>
      <pc:sldChg chg="addSp modSp add del setBg">
        <pc:chgData name="" userId="b07a6cd0e875482d" providerId="LiveId" clId="{0126952B-2387-4C25-B8A8-BE8D5B3C4DFF}" dt="2024-11-09T04:18:00.666" v="1151" actId="2696"/>
        <pc:sldMkLst>
          <pc:docMk/>
          <pc:sldMk cId="2772917584" sldId="341"/>
        </pc:sldMkLst>
        <pc:spChg chg="add mod">
          <ac:chgData name="" userId="b07a6cd0e875482d" providerId="LiveId" clId="{0126952B-2387-4C25-B8A8-BE8D5B3C4DFF}" dt="2024-11-09T04:13:50.180" v="1076" actId="1076"/>
          <ac:spMkLst>
            <pc:docMk/>
            <pc:sldMk cId="2772917584" sldId="341"/>
            <ac:spMk id="2" creationId="{26243825-7F7B-4673-A36C-83A4040B8E4A}"/>
          </ac:spMkLst>
        </pc:spChg>
      </pc:sldChg>
      <pc:sldChg chg="delSp add ord">
        <pc:chgData name="" userId="b07a6cd0e875482d" providerId="LiveId" clId="{0126952B-2387-4C25-B8A8-BE8D5B3C4DFF}" dt="2024-11-09T04:18:13.270" v="1154"/>
        <pc:sldMkLst>
          <pc:docMk/>
          <pc:sldMk cId="3537479251" sldId="341"/>
        </pc:sldMkLst>
        <pc:spChg chg="del">
          <ac:chgData name="" userId="b07a6cd0e875482d" providerId="LiveId" clId="{0126952B-2387-4C25-B8A8-BE8D5B3C4DFF}" dt="2024-11-09T04:18:10.192" v="1153" actId="478"/>
          <ac:spMkLst>
            <pc:docMk/>
            <pc:sldMk cId="3537479251" sldId="341"/>
            <ac:spMk id="12" creationId="{CA387D5B-7B17-4DD9-8AC9-E8B6A47FC8AC}"/>
          </ac:spMkLst>
        </pc:spChg>
      </pc:sldChg>
      <pc:sldChg chg="add del">
        <pc:chgData name="" userId="b07a6cd0e875482d" providerId="LiveId" clId="{0126952B-2387-4C25-B8A8-BE8D5B3C4DFF}" dt="2024-11-09T04:17:50.187" v="1149" actId="2696"/>
        <pc:sldMkLst>
          <pc:docMk/>
          <pc:sldMk cId="2486990287" sldId="342"/>
        </pc:sldMkLst>
      </pc:sldChg>
      <pc:sldChg chg="addSp modSp add del">
        <pc:chgData name="" userId="b07a6cd0e875482d" providerId="LiveId" clId="{0126952B-2387-4C25-B8A8-BE8D5B3C4DFF}" dt="2024-11-09T04:44:12.584" v="1257" actId="2696"/>
        <pc:sldMkLst>
          <pc:docMk/>
          <pc:sldMk cId="3195965195" sldId="342"/>
        </pc:sldMkLst>
        <pc:spChg chg="add mod">
          <ac:chgData name="" userId="b07a6cd0e875482d" providerId="LiveId" clId="{0126952B-2387-4C25-B8A8-BE8D5B3C4DFF}" dt="2024-11-09T04:21:44.612" v="1165" actId="1076"/>
          <ac:spMkLst>
            <pc:docMk/>
            <pc:sldMk cId="3195965195" sldId="342"/>
            <ac:spMk id="13" creationId="{1DBB3656-D418-45D0-ACAD-1AE9AE130ED0}"/>
          </ac:spMkLst>
        </pc:spChg>
        <pc:spChg chg="add mod">
          <ac:chgData name="" userId="b07a6cd0e875482d" providerId="LiveId" clId="{0126952B-2387-4C25-B8A8-BE8D5B3C4DFF}" dt="2024-11-09T04:22:44.722" v="1167" actId="1076"/>
          <ac:spMkLst>
            <pc:docMk/>
            <pc:sldMk cId="3195965195" sldId="342"/>
            <ac:spMk id="15" creationId="{F1EE0950-24FD-4292-A59E-156D6504950E}"/>
          </ac:spMkLst>
        </pc:spChg>
      </pc:sldChg>
      <pc:sldChg chg="delSp add ord">
        <pc:chgData name="" userId="b07a6cd0e875482d" providerId="LiveId" clId="{0126952B-2387-4C25-B8A8-BE8D5B3C4DFF}" dt="2024-11-09T04:24:07.542" v="1173" actId="478"/>
        <pc:sldMkLst>
          <pc:docMk/>
          <pc:sldMk cId="3858411091" sldId="343"/>
        </pc:sldMkLst>
        <pc:spChg chg="del">
          <ac:chgData name="" userId="b07a6cd0e875482d" providerId="LiveId" clId="{0126952B-2387-4C25-B8A8-BE8D5B3C4DFF}" dt="2024-11-09T04:24:04.117" v="1172" actId="478"/>
          <ac:spMkLst>
            <pc:docMk/>
            <pc:sldMk cId="3858411091" sldId="343"/>
            <ac:spMk id="12" creationId="{CA387D5B-7B17-4DD9-8AC9-E8B6A47FC8AC}"/>
          </ac:spMkLst>
        </pc:spChg>
        <pc:spChg chg="del">
          <ac:chgData name="" userId="b07a6cd0e875482d" providerId="LiveId" clId="{0126952B-2387-4C25-B8A8-BE8D5B3C4DFF}" dt="2024-11-09T04:24:07.542" v="1173" actId="478"/>
          <ac:spMkLst>
            <pc:docMk/>
            <pc:sldMk cId="3858411091" sldId="343"/>
            <ac:spMk id="13" creationId="{1DBB3656-D418-45D0-ACAD-1AE9AE130ED0}"/>
          </ac:spMkLst>
        </pc:spChg>
        <pc:spChg chg="del">
          <ac:chgData name="" userId="b07a6cd0e875482d" providerId="LiveId" clId="{0126952B-2387-4C25-B8A8-BE8D5B3C4DFF}" dt="2024-11-09T04:23:00.437" v="1170" actId="478"/>
          <ac:spMkLst>
            <pc:docMk/>
            <pc:sldMk cId="3858411091" sldId="343"/>
            <ac:spMk id="15" creationId="{F1EE0950-24FD-4292-A59E-156D6504950E}"/>
          </ac:spMkLst>
        </pc:spChg>
      </pc:sldChg>
      <pc:sldChg chg="add setBg">
        <pc:chgData name="" userId="b07a6cd0e875482d" providerId="LiveId" clId="{0126952B-2387-4C25-B8A8-BE8D5B3C4DFF}" dt="2024-11-09T04:23:44.431" v="1171"/>
        <pc:sldMkLst>
          <pc:docMk/>
          <pc:sldMk cId="3398722346" sldId="344"/>
        </pc:sldMkLst>
      </pc:sldChg>
      <pc:sldChg chg="addSp modSp add">
        <pc:chgData name="" userId="b07a6cd0e875482d" providerId="LiveId" clId="{0126952B-2387-4C25-B8A8-BE8D5B3C4DFF}" dt="2024-11-09T04:25:29.237" v="1184" actId="1076"/>
        <pc:sldMkLst>
          <pc:docMk/>
          <pc:sldMk cId="1799921770" sldId="345"/>
        </pc:sldMkLst>
        <pc:spChg chg="add mod">
          <ac:chgData name="" userId="b07a6cd0e875482d" providerId="LiveId" clId="{0126952B-2387-4C25-B8A8-BE8D5B3C4DFF}" dt="2024-11-09T04:25:29.237" v="1184" actId="1076"/>
          <ac:spMkLst>
            <pc:docMk/>
            <pc:sldMk cId="1799921770" sldId="345"/>
            <ac:spMk id="15" creationId="{922A5058-BC37-4772-B019-19E23909596A}"/>
          </ac:spMkLst>
        </pc:spChg>
        <pc:spChg chg="add mod">
          <ac:chgData name="" userId="b07a6cd0e875482d" providerId="LiveId" clId="{0126952B-2387-4C25-B8A8-BE8D5B3C4DFF}" dt="2024-11-09T04:25:19.514" v="1182" actId="1076"/>
          <ac:spMkLst>
            <pc:docMk/>
            <pc:sldMk cId="1799921770" sldId="345"/>
            <ac:spMk id="17" creationId="{F4669225-B985-4827-AE6A-84FA268BA7B2}"/>
          </ac:spMkLst>
        </pc:spChg>
        <pc:spChg chg="add mod">
          <ac:chgData name="" userId="b07a6cd0e875482d" providerId="LiveId" clId="{0126952B-2387-4C25-B8A8-BE8D5B3C4DFF}" dt="2024-11-09T04:25:12.932" v="1181" actId="1076"/>
          <ac:spMkLst>
            <pc:docMk/>
            <pc:sldMk cId="1799921770" sldId="345"/>
            <ac:spMk id="18" creationId="{320C3B0D-ED62-4822-AF44-8058E1381E4F}"/>
          </ac:spMkLst>
        </pc:spChg>
        <pc:spChg chg="add mod">
          <ac:chgData name="" userId="b07a6cd0e875482d" providerId="LiveId" clId="{0126952B-2387-4C25-B8A8-BE8D5B3C4DFF}" dt="2024-11-09T04:25:07.605" v="1180" actId="1076"/>
          <ac:spMkLst>
            <pc:docMk/>
            <pc:sldMk cId="1799921770" sldId="345"/>
            <ac:spMk id="19" creationId="{2463D08A-146C-41CF-AD00-209D8C87099A}"/>
          </ac:spMkLst>
        </pc:spChg>
      </pc:sldChg>
      <pc:sldChg chg="delSp modSp add">
        <pc:chgData name="" userId="b07a6cd0e875482d" providerId="LiveId" clId="{0126952B-2387-4C25-B8A8-BE8D5B3C4DFF}" dt="2024-11-09T17:39:55.443" v="4116" actId="478"/>
        <pc:sldMkLst>
          <pc:docMk/>
          <pc:sldMk cId="1288665041" sldId="346"/>
        </pc:sldMkLst>
        <pc:spChg chg="mod">
          <ac:chgData name="" userId="b07a6cd0e875482d" providerId="LiveId" clId="{0126952B-2387-4C25-B8A8-BE8D5B3C4DFF}" dt="2024-11-09T04:27:08.960" v="1190" actId="20577"/>
          <ac:spMkLst>
            <pc:docMk/>
            <pc:sldMk cId="1288665041" sldId="346"/>
            <ac:spMk id="13" creationId="{1DBB3656-D418-45D0-ACAD-1AE9AE130ED0}"/>
          </ac:spMkLst>
        </pc:spChg>
        <pc:spChg chg="del">
          <ac:chgData name="" userId="b07a6cd0e875482d" providerId="LiveId" clId="{0126952B-2387-4C25-B8A8-BE8D5B3C4DFF}" dt="2024-11-09T17:39:45.616" v="4113" actId="478"/>
          <ac:spMkLst>
            <pc:docMk/>
            <pc:sldMk cId="1288665041" sldId="346"/>
            <ac:spMk id="15" creationId="{922A5058-BC37-4772-B019-19E23909596A}"/>
          </ac:spMkLst>
        </pc:spChg>
        <pc:spChg chg="del mod">
          <ac:chgData name="" userId="b07a6cd0e875482d" providerId="LiveId" clId="{0126952B-2387-4C25-B8A8-BE8D5B3C4DFF}" dt="2024-11-09T17:39:55.443" v="4116" actId="478"/>
          <ac:spMkLst>
            <pc:docMk/>
            <pc:sldMk cId="1288665041" sldId="346"/>
            <ac:spMk id="17" creationId="{F4669225-B985-4827-AE6A-84FA268BA7B2}"/>
          </ac:spMkLst>
        </pc:spChg>
        <pc:spChg chg="del mod">
          <ac:chgData name="" userId="b07a6cd0e875482d" providerId="LiveId" clId="{0126952B-2387-4C25-B8A8-BE8D5B3C4DFF}" dt="2024-11-09T17:39:49.040" v="4114" actId="478"/>
          <ac:spMkLst>
            <pc:docMk/>
            <pc:sldMk cId="1288665041" sldId="346"/>
            <ac:spMk id="18" creationId="{320C3B0D-ED62-4822-AF44-8058E1381E4F}"/>
          </ac:spMkLst>
        </pc:spChg>
        <pc:spChg chg="del">
          <ac:chgData name="" userId="b07a6cd0e875482d" providerId="LiveId" clId="{0126952B-2387-4C25-B8A8-BE8D5B3C4DFF}" dt="2024-11-09T17:39:52.359" v="4115" actId="478"/>
          <ac:spMkLst>
            <pc:docMk/>
            <pc:sldMk cId="1288665041" sldId="346"/>
            <ac:spMk id="19" creationId="{2463D08A-146C-41CF-AD00-209D8C87099A}"/>
          </ac:spMkLst>
        </pc:spChg>
      </pc:sldChg>
      <pc:sldChg chg="add del ord">
        <pc:chgData name="" userId="b07a6cd0e875482d" providerId="LiveId" clId="{0126952B-2387-4C25-B8A8-BE8D5B3C4DFF}" dt="2024-11-09T04:27:00.665" v="1187" actId="2696"/>
        <pc:sldMkLst>
          <pc:docMk/>
          <pc:sldMk cId="1818811649" sldId="346"/>
        </pc:sldMkLst>
      </pc:sldChg>
      <pc:sldChg chg="addSp delSp modSp add">
        <pc:chgData name="" userId="b07a6cd0e875482d" providerId="LiveId" clId="{0126952B-2387-4C25-B8A8-BE8D5B3C4DFF}" dt="2024-11-09T04:33:10.639" v="1213" actId="1076"/>
        <pc:sldMkLst>
          <pc:docMk/>
          <pc:sldMk cId="4166767120" sldId="347"/>
        </pc:sldMkLst>
        <pc:spChg chg="add del mod">
          <ac:chgData name="" userId="b07a6cd0e875482d" providerId="LiveId" clId="{0126952B-2387-4C25-B8A8-BE8D5B3C4DFF}" dt="2024-11-09T04:30:46.827" v="1201" actId="478"/>
          <ac:spMkLst>
            <pc:docMk/>
            <pc:sldMk cId="4166767120" sldId="347"/>
            <ac:spMk id="2" creationId="{1DB75AA8-2205-43F1-9CC7-BA9542750045}"/>
          </ac:spMkLst>
        </pc:spChg>
        <pc:spChg chg="add mod">
          <ac:chgData name="" userId="b07a6cd0e875482d" providerId="LiveId" clId="{0126952B-2387-4C25-B8A8-BE8D5B3C4DFF}" dt="2024-11-09T04:32:50.413" v="1209" actId="1076"/>
          <ac:spMkLst>
            <pc:docMk/>
            <pc:sldMk cId="4166767120" sldId="347"/>
            <ac:spMk id="3" creationId="{0BE5E6E3-F2D8-47EE-8CD5-24C98B592497}"/>
          </ac:spMkLst>
        </pc:spChg>
        <pc:spChg chg="add del mod">
          <ac:chgData name="" userId="b07a6cd0e875482d" providerId="LiveId" clId="{0126952B-2387-4C25-B8A8-BE8D5B3C4DFF}" dt="2024-11-09T04:31:17.273" v="1203" actId="478"/>
          <ac:spMkLst>
            <pc:docMk/>
            <pc:sldMk cId="4166767120" sldId="347"/>
            <ac:spMk id="20" creationId="{E26EA9DA-7C98-419C-ABA0-C594FF5FC4F0}"/>
          </ac:spMkLst>
        </pc:spChg>
        <pc:spChg chg="add del">
          <ac:chgData name="" userId="b07a6cd0e875482d" providerId="LiveId" clId="{0126952B-2387-4C25-B8A8-BE8D5B3C4DFF}" dt="2024-11-09T04:32:57.108" v="1211"/>
          <ac:spMkLst>
            <pc:docMk/>
            <pc:sldMk cId="4166767120" sldId="347"/>
            <ac:spMk id="21" creationId="{3C80DE0C-A9C6-4E86-9035-0F69F767CDF0}"/>
          </ac:spMkLst>
        </pc:spChg>
        <pc:spChg chg="add mod">
          <ac:chgData name="" userId="b07a6cd0e875482d" providerId="LiveId" clId="{0126952B-2387-4C25-B8A8-BE8D5B3C4DFF}" dt="2024-11-09T04:33:10.639" v="1213" actId="1076"/>
          <ac:spMkLst>
            <pc:docMk/>
            <pc:sldMk cId="4166767120" sldId="347"/>
            <ac:spMk id="22" creationId="{8AB34439-8904-4414-A02B-7005AA96F07B}"/>
          </ac:spMkLst>
        </pc:spChg>
      </pc:sldChg>
      <pc:sldChg chg="addSp modSp add">
        <pc:chgData name="" userId="b07a6cd0e875482d" providerId="LiveId" clId="{0126952B-2387-4C25-B8A8-BE8D5B3C4DFF}" dt="2024-11-09T04:34:41.092" v="1222" actId="1076"/>
        <pc:sldMkLst>
          <pc:docMk/>
          <pc:sldMk cId="977168355" sldId="348"/>
        </pc:sldMkLst>
        <pc:spChg chg="add mod">
          <ac:chgData name="" userId="b07a6cd0e875482d" providerId="LiveId" clId="{0126952B-2387-4C25-B8A8-BE8D5B3C4DFF}" dt="2024-11-09T04:34:12.765" v="1216" actId="1076"/>
          <ac:spMkLst>
            <pc:docMk/>
            <pc:sldMk cId="977168355" sldId="348"/>
            <ac:spMk id="20" creationId="{0371797C-13B8-4A38-968C-FEBD3AFFA247}"/>
          </ac:spMkLst>
        </pc:spChg>
        <pc:spChg chg="add mod">
          <ac:chgData name="" userId="b07a6cd0e875482d" providerId="LiveId" clId="{0126952B-2387-4C25-B8A8-BE8D5B3C4DFF}" dt="2024-11-09T04:34:22.492" v="1218" actId="1076"/>
          <ac:spMkLst>
            <pc:docMk/>
            <pc:sldMk cId="977168355" sldId="348"/>
            <ac:spMk id="21" creationId="{10861AC8-9F9F-4E88-A714-E0DAF3E959EE}"/>
          </ac:spMkLst>
        </pc:spChg>
        <pc:spChg chg="add mod">
          <ac:chgData name="" userId="b07a6cd0e875482d" providerId="LiveId" clId="{0126952B-2387-4C25-B8A8-BE8D5B3C4DFF}" dt="2024-11-09T04:34:32.326" v="1220" actId="1076"/>
          <ac:spMkLst>
            <pc:docMk/>
            <pc:sldMk cId="977168355" sldId="348"/>
            <ac:spMk id="23" creationId="{52A57F52-8266-4BB8-A4AD-ACF0CA6EFB08}"/>
          </ac:spMkLst>
        </pc:spChg>
        <pc:spChg chg="add mod">
          <ac:chgData name="" userId="b07a6cd0e875482d" providerId="LiveId" clId="{0126952B-2387-4C25-B8A8-BE8D5B3C4DFF}" dt="2024-11-09T04:34:41.092" v="1222" actId="1076"/>
          <ac:spMkLst>
            <pc:docMk/>
            <pc:sldMk cId="977168355" sldId="348"/>
            <ac:spMk id="24" creationId="{FE27FB26-8EBC-4378-A392-514B26B2FAE9}"/>
          </ac:spMkLst>
        </pc:spChg>
      </pc:sldChg>
      <pc:sldChg chg="modSp add">
        <pc:chgData name="" userId="b07a6cd0e875482d" providerId="LiveId" clId="{0126952B-2387-4C25-B8A8-BE8D5B3C4DFF}" dt="2024-11-09T04:35:12.496" v="1226" actId="20577"/>
        <pc:sldMkLst>
          <pc:docMk/>
          <pc:sldMk cId="1749859433" sldId="349"/>
        </pc:sldMkLst>
        <pc:spChg chg="mod">
          <ac:chgData name="" userId="b07a6cd0e875482d" providerId="LiveId" clId="{0126952B-2387-4C25-B8A8-BE8D5B3C4DFF}" dt="2024-11-09T04:35:09.320" v="1225" actId="20577"/>
          <ac:spMkLst>
            <pc:docMk/>
            <pc:sldMk cId="1749859433" sldId="349"/>
            <ac:spMk id="21" creationId="{10861AC8-9F9F-4E88-A714-E0DAF3E959EE}"/>
          </ac:spMkLst>
        </pc:spChg>
        <pc:spChg chg="mod">
          <ac:chgData name="" userId="b07a6cd0e875482d" providerId="LiveId" clId="{0126952B-2387-4C25-B8A8-BE8D5B3C4DFF}" dt="2024-11-09T04:34:57.294" v="1224" actId="20577"/>
          <ac:spMkLst>
            <pc:docMk/>
            <pc:sldMk cId="1749859433" sldId="349"/>
            <ac:spMk id="22" creationId="{8AB34439-8904-4414-A02B-7005AA96F07B}"/>
          </ac:spMkLst>
        </pc:spChg>
        <pc:spChg chg="mod">
          <ac:chgData name="" userId="b07a6cd0e875482d" providerId="LiveId" clId="{0126952B-2387-4C25-B8A8-BE8D5B3C4DFF}" dt="2024-11-09T04:35:12.496" v="1226" actId="20577"/>
          <ac:spMkLst>
            <pc:docMk/>
            <pc:sldMk cId="1749859433" sldId="349"/>
            <ac:spMk id="24" creationId="{FE27FB26-8EBC-4378-A392-514B26B2FAE9}"/>
          </ac:spMkLst>
        </pc:spChg>
      </pc:sldChg>
      <pc:sldChg chg="add ord">
        <pc:chgData name="" userId="b07a6cd0e875482d" providerId="LiveId" clId="{0126952B-2387-4C25-B8A8-BE8D5B3C4DFF}" dt="2024-11-09T04:37:06.114" v="1228"/>
        <pc:sldMkLst>
          <pc:docMk/>
          <pc:sldMk cId="831151947" sldId="350"/>
        </pc:sldMkLst>
      </pc:sldChg>
      <pc:sldChg chg="add ord">
        <pc:chgData name="" userId="b07a6cd0e875482d" providerId="LiveId" clId="{0126952B-2387-4C25-B8A8-BE8D5B3C4DFF}" dt="2024-11-09T04:38:07.006" v="1230"/>
        <pc:sldMkLst>
          <pc:docMk/>
          <pc:sldMk cId="1379827347" sldId="351"/>
        </pc:sldMkLst>
      </pc:sldChg>
      <pc:sldChg chg="modSp add">
        <pc:chgData name="" userId="b07a6cd0e875482d" providerId="LiveId" clId="{0126952B-2387-4C25-B8A8-BE8D5B3C4DFF}" dt="2024-11-09T04:39:30.471" v="1234" actId="20577"/>
        <pc:sldMkLst>
          <pc:docMk/>
          <pc:sldMk cId="1602268525" sldId="352"/>
        </pc:sldMkLst>
        <pc:spChg chg="mod">
          <ac:chgData name="" userId="b07a6cd0e875482d" providerId="LiveId" clId="{0126952B-2387-4C25-B8A8-BE8D5B3C4DFF}" dt="2024-11-09T04:39:18.452" v="1232" actId="20577"/>
          <ac:spMkLst>
            <pc:docMk/>
            <pc:sldMk cId="1602268525" sldId="352"/>
            <ac:spMk id="13" creationId="{1DBB3656-D418-45D0-ACAD-1AE9AE130ED0}"/>
          </ac:spMkLst>
        </pc:spChg>
        <pc:spChg chg="mod">
          <ac:chgData name="" userId="b07a6cd0e875482d" providerId="LiveId" clId="{0126952B-2387-4C25-B8A8-BE8D5B3C4DFF}" dt="2024-11-09T04:39:30.471" v="1234" actId="20577"/>
          <ac:spMkLst>
            <pc:docMk/>
            <pc:sldMk cId="1602268525" sldId="352"/>
            <ac:spMk id="17" creationId="{F4669225-B985-4827-AE6A-84FA268BA7B2}"/>
          </ac:spMkLst>
        </pc:spChg>
        <pc:spChg chg="mod">
          <ac:chgData name="" userId="b07a6cd0e875482d" providerId="LiveId" clId="{0126952B-2387-4C25-B8A8-BE8D5B3C4DFF}" dt="2024-11-09T04:39:24.028" v="1233" actId="20577"/>
          <ac:spMkLst>
            <pc:docMk/>
            <pc:sldMk cId="1602268525" sldId="352"/>
            <ac:spMk id="18" creationId="{320C3B0D-ED62-4822-AF44-8058E1381E4F}"/>
          </ac:spMkLst>
        </pc:spChg>
      </pc:sldChg>
      <pc:sldChg chg="modSp add">
        <pc:chgData name="" userId="b07a6cd0e875482d" providerId="LiveId" clId="{0126952B-2387-4C25-B8A8-BE8D5B3C4DFF}" dt="2024-11-09T04:41:20.914" v="1246" actId="20577"/>
        <pc:sldMkLst>
          <pc:docMk/>
          <pc:sldMk cId="923584986" sldId="353"/>
        </pc:sldMkLst>
        <pc:spChg chg="mod">
          <ac:chgData name="" userId="b07a6cd0e875482d" providerId="LiveId" clId="{0126952B-2387-4C25-B8A8-BE8D5B3C4DFF}" dt="2024-11-09T04:41:03.351" v="1237" actId="20577"/>
          <ac:spMkLst>
            <pc:docMk/>
            <pc:sldMk cId="923584986" sldId="353"/>
            <ac:spMk id="3" creationId="{0BE5E6E3-F2D8-47EE-8CD5-24C98B592497}"/>
          </ac:spMkLst>
        </pc:spChg>
        <pc:spChg chg="mod">
          <ac:chgData name="" userId="b07a6cd0e875482d" providerId="LiveId" clId="{0126952B-2387-4C25-B8A8-BE8D5B3C4DFF}" dt="2024-11-09T04:40:59.202" v="1236" actId="20577"/>
          <ac:spMkLst>
            <pc:docMk/>
            <pc:sldMk cId="923584986" sldId="353"/>
            <ac:spMk id="12" creationId="{CA387D5B-7B17-4DD9-8AC9-E8B6A47FC8AC}"/>
          </ac:spMkLst>
        </pc:spChg>
        <pc:spChg chg="mod">
          <ac:chgData name="" userId="b07a6cd0e875482d" providerId="LiveId" clId="{0126952B-2387-4C25-B8A8-BE8D5B3C4DFF}" dt="2024-11-09T04:41:06.214" v="1238" actId="20577"/>
          <ac:spMkLst>
            <pc:docMk/>
            <pc:sldMk cId="923584986" sldId="353"/>
            <ac:spMk id="15" creationId="{922A5058-BC37-4772-B019-19E23909596A}"/>
          </ac:spMkLst>
        </pc:spChg>
        <pc:spChg chg="mod">
          <ac:chgData name="" userId="b07a6cd0e875482d" providerId="LiveId" clId="{0126952B-2387-4C25-B8A8-BE8D5B3C4DFF}" dt="2024-11-09T04:41:20.914" v="1246" actId="20577"/>
          <ac:spMkLst>
            <pc:docMk/>
            <pc:sldMk cId="923584986" sldId="353"/>
            <ac:spMk id="19" creationId="{2463D08A-146C-41CF-AD00-209D8C87099A}"/>
          </ac:spMkLst>
        </pc:spChg>
        <pc:spChg chg="mod">
          <ac:chgData name="" userId="b07a6cd0e875482d" providerId="LiveId" clId="{0126952B-2387-4C25-B8A8-BE8D5B3C4DFF}" dt="2024-11-09T04:41:14.827" v="1242" actId="20577"/>
          <ac:spMkLst>
            <pc:docMk/>
            <pc:sldMk cId="923584986" sldId="353"/>
            <ac:spMk id="20" creationId="{0371797C-13B8-4A38-968C-FEBD3AFFA247}"/>
          </ac:spMkLst>
        </pc:spChg>
        <pc:spChg chg="mod">
          <ac:chgData name="" userId="b07a6cd0e875482d" providerId="LiveId" clId="{0126952B-2387-4C25-B8A8-BE8D5B3C4DFF}" dt="2024-11-09T04:41:17.910" v="1244" actId="20577"/>
          <ac:spMkLst>
            <pc:docMk/>
            <pc:sldMk cId="923584986" sldId="353"/>
            <ac:spMk id="23" creationId="{52A57F52-8266-4BB8-A4AD-ACF0CA6EFB08}"/>
          </ac:spMkLst>
        </pc:spChg>
        <pc:graphicFrameChg chg="mod">
          <ac:chgData name="" userId="b07a6cd0e875482d" providerId="LiveId" clId="{0126952B-2387-4C25-B8A8-BE8D5B3C4DFF}" dt="2024-11-09T04:41:10.270" v="1240" actId="1076"/>
          <ac:graphicFrameMkLst>
            <pc:docMk/>
            <pc:sldMk cId="923584986" sldId="353"/>
            <ac:graphicFrameMk id="6" creationId="{0D18E2D2-F1DE-441B-AB55-A4E5F8AFD93D}"/>
          </ac:graphicFrameMkLst>
        </pc:graphicFrameChg>
      </pc:sldChg>
      <pc:sldChg chg="modSp add">
        <pc:chgData name="" userId="b07a6cd0e875482d" providerId="LiveId" clId="{0126952B-2387-4C25-B8A8-BE8D5B3C4DFF}" dt="2024-11-09T04:42:26.575" v="1255" actId="20577"/>
        <pc:sldMkLst>
          <pc:docMk/>
          <pc:sldMk cId="2737603618" sldId="354"/>
        </pc:sldMkLst>
        <pc:spChg chg="mod">
          <ac:chgData name="" userId="b07a6cd0e875482d" providerId="LiveId" clId="{0126952B-2387-4C25-B8A8-BE8D5B3C4DFF}" dt="2024-11-09T04:42:00.874" v="1248" actId="20577"/>
          <ac:spMkLst>
            <pc:docMk/>
            <pc:sldMk cId="2737603618" sldId="354"/>
            <ac:spMk id="12" creationId="{CA387D5B-7B17-4DD9-8AC9-E8B6A47FC8AC}"/>
          </ac:spMkLst>
        </pc:spChg>
        <pc:spChg chg="mod">
          <ac:chgData name="" userId="b07a6cd0e875482d" providerId="LiveId" clId="{0126952B-2387-4C25-B8A8-BE8D5B3C4DFF}" dt="2024-11-09T04:42:08.332" v="1249" actId="20577"/>
          <ac:spMkLst>
            <pc:docMk/>
            <pc:sldMk cId="2737603618" sldId="354"/>
            <ac:spMk id="13" creationId="{1DBB3656-D418-45D0-ACAD-1AE9AE130ED0}"/>
          </ac:spMkLst>
        </pc:spChg>
        <pc:spChg chg="mod">
          <ac:chgData name="" userId="b07a6cd0e875482d" providerId="LiveId" clId="{0126952B-2387-4C25-B8A8-BE8D5B3C4DFF}" dt="2024-11-09T04:42:11.430" v="1250" actId="20577"/>
          <ac:spMkLst>
            <pc:docMk/>
            <pc:sldMk cId="2737603618" sldId="354"/>
            <ac:spMk id="15" creationId="{922A5058-BC37-4772-B019-19E23909596A}"/>
          </ac:spMkLst>
        </pc:spChg>
        <pc:spChg chg="mod">
          <ac:chgData name="" userId="b07a6cd0e875482d" providerId="LiveId" clId="{0126952B-2387-4C25-B8A8-BE8D5B3C4DFF}" dt="2024-11-09T04:42:26.575" v="1255" actId="20577"/>
          <ac:spMkLst>
            <pc:docMk/>
            <pc:sldMk cId="2737603618" sldId="354"/>
            <ac:spMk id="17" creationId="{F4669225-B985-4827-AE6A-84FA268BA7B2}"/>
          </ac:spMkLst>
        </pc:spChg>
        <pc:spChg chg="mod">
          <ac:chgData name="" userId="b07a6cd0e875482d" providerId="LiveId" clId="{0126952B-2387-4C25-B8A8-BE8D5B3C4DFF}" dt="2024-11-09T04:42:14.431" v="1251" actId="20577"/>
          <ac:spMkLst>
            <pc:docMk/>
            <pc:sldMk cId="2737603618" sldId="354"/>
            <ac:spMk id="18" creationId="{320C3B0D-ED62-4822-AF44-8058E1381E4F}"/>
          </ac:spMkLst>
        </pc:spChg>
        <pc:spChg chg="mod">
          <ac:chgData name="" userId="b07a6cd0e875482d" providerId="LiveId" clId="{0126952B-2387-4C25-B8A8-BE8D5B3C4DFF}" dt="2024-11-09T04:42:18.357" v="1252" actId="20577"/>
          <ac:spMkLst>
            <pc:docMk/>
            <pc:sldMk cId="2737603618" sldId="354"/>
            <ac:spMk id="19" creationId="{2463D08A-146C-41CF-AD00-209D8C87099A}"/>
          </ac:spMkLst>
        </pc:spChg>
      </pc:sldChg>
      <pc:sldChg chg="modSp add ord">
        <pc:chgData name="" userId="b07a6cd0e875482d" providerId="LiveId" clId="{0126952B-2387-4C25-B8A8-BE8D5B3C4DFF}" dt="2024-11-09T04:45:14.682" v="1265" actId="115"/>
        <pc:sldMkLst>
          <pc:docMk/>
          <pc:sldMk cId="1113314777" sldId="355"/>
        </pc:sldMkLst>
        <pc:spChg chg="mod">
          <ac:chgData name="" userId="b07a6cd0e875482d" providerId="LiveId" clId="{0126952B-2387-4C25-B8A8-BE8D5B3C4DFF}" dt="2024-11-09T04:45:14.682" v="1265" actId="115"/>
          <ac:spMkLst>
            <pc:docMk/>
            <pc:sldMk cId="1113314777" sldId="355"/>
            <ac:spMk id="4" creationId="{2C1BF8AE-3AD3-4888-B67C-CBA7F4ED4960}"/>
          </ac:spMkLst>
        </pc:spChg>
      </pc:sldChg>
      <pc:sldChg chg="add del ord setBg">
        <pc:chgData name="" userId="b07a6cd0e875482d" providerId="LiveId" clId="{0126952B-2387-4C25-B8A8-BE8D5B3C4DFF}" dt="2024-11-09T04:54:50.461" v="1462" actId="2696"/>
        <pc:sldMkLst>
          <pc:docMk/>
          <pc:sldMk cId="3828695723" sldId="356"/>
        </pc:sldMkLst>
      </pc:sldChg>
      <pc:sldChg chg="addSp delSp modSp add">
        <pc:chgData name="" userId="b07a6cd0e875482d" providerId="LiveId" clId="{0126952B-2387-4C25-B8A8-BE8D5B3C4DFF}" dt="2024-11-09T04:53:20.244" v="1460"/>
        <pc:sldMkLst>
          <pc:docMk/>
          <pc:sldMk cId="3751914104" sldId="357"/>
        </pc:sldMkLst>
        <pc:spChg chg="add del mod">
          <ac:chgData name="" userId="b07a6cd0e875482d" providerId="LiveId" clId="{0126952B-2387-4C25-B8A8-BE8D5B3C4DFF}" dt="2024-11-09T04:52:38.145" v="1457" actId="11529"/>
          <ac:spMkLst>
            <pc:docMk/>
            <pc:sldMk cId="3751914104" sldId="357"/>
            <ac:spMk id="2" creationId="{13FA8C64-3D84-4FEC-9A3C-1FC5E42F4524}"/>
          </ac:spMkLst>
        </pc:spChg>
        <pc:inkChg chg="add del">
          <ac:chgData name="" userId="b07a6cd0e875482d" providerId="LiveId" clId="{0126952B-2387-4C25-B8A8-BE8D5B3C4DFF}" dt="2024-11-09T04:53:03.437" v="1459"/>
          <ac:inkMkLst>
            <pc:docMk/>
            <pc:sldMk cId="3751914104" sldId="357"/>
            <ac:inkMk id="3" creationId="{01059285-2650-4986-802F-7A9314DE5DFA}"/>
          </ac:inkMkLst>
        </pc:inkChg>
        <pc:inkChg chg="add">
          <ac:chgData name="" userId="b07a6cd0e875482d" providerId="LiveId" clId="{0126952B-2387-4C25-B8A8-BE8D5B3C4DFF}" dt="2024-11-09T04:53:20.244" v="1460"/>
          <ac:inkMkLst>
            <pc:docMk/>
            <pc:sldMk cId="3751914104" sldId="357"/>
            <ac:inkMk id="4" creationId="{73830622-A8AF-42C5-887D-291728E9B885}"/>
          </ac:inkMkLst>
        </pc:inkChg>
      </pc:sldChg>
      <pc:sldChg chg="add del ord setBg">
        <pc:chgData name="" userId="b07a6cd0e875482d" providerId="LiveId" clId="{0126952B-2387-4C25-B8A8-BE8D5B3C4DFF}" dt="2024-11-09T04:58:06.201" v="1470" actId="2696"/>
        <pc:sldMkLst>
          <pc:docMk/>
          <pc:sldMk cId="2527229929" sldId="358"/>
        </pc:sldMkLst>
      </pc:sldChg>
      <pc:sldChg chg="add setBg">
        <pc:chgData name="" userId="b07a6cd0e875482d" providerId="LiveId" clId="{0126952B-2387-4C25-B8A8-BE8D5B3C4DFF}" dt="2024-11-09T04:58:23.271" v="1503"/>
        <pc:sldMkLst>
          <pc:docMk/>
          <pc:sldMk cId="1345253374" sldId="359"/>
        </pc:sldMkLst>
      </pc:sldChg>
      <pc:sldChg chg="modSp add ord">
        <pc:chgData name="" userId="b07a6cd0e875482d" providerId="LiveId" clId="{0126952B-2387-4C25-B8A8-BE8D5B3C4DFF}" dt="2024-11-09T05:03:57.619" v="1596" actId="20577"/>
        <pc:sldMkLst>
          <pc:docMk/>
          <pc:sldMk cId="151777037" sldId="360"/>
        </pc:sldMkLst>
        <pc:spChg chg="mod">
          <ac:chgData name="" userId="b07a6cd0e875482d" providerId="LiveId" clId="{0126952B-2387-4C25-B8A8-BE8D5B3C4DFF}" dt="2024-11-09T05:03:08.328" v="1517" actId="6549"/>
          <ac:spMkLst>
            <pc:docMk/>
            <pc:sldMk cId="151777037" sldId="360"/>
            <ac:spMk id="2" creationId="{378403E1-DF4C-462D-B323-6B5541781452}"/>
          </ac:spMkLst>
        </pc:spChg>
        <pc:spChg chg="mod">
          <ac:chgData name="" userId="b07a6cd0e875482d" providerId="LiveId" clId="{0126952B-2387-4C25-B8A8-BE8D5B3C4DFF}" dt="2024-11-09T05:03:57.619" v="1596" actId="20577"/>
          <ac:spMkLst>
            <pc:docMk/>
            <pc:sldMk cId="151777037" sldId="360"/>
            <ac:spMk id="3" creationId="{081BF631-D562-4066-AC04-0173DC350D9D}"/>
          </ac:spMkLst>
        </pc:spChg>
      </pc:sldChg>
      <pc:sldChg chg="modSp add">
        <pc:chgData name="" userId="b07a6cd0e875482d" providerId="LiveId" clId="{0126952B-2387-4C25-B8A8-BE8D5B3C4DFF}" dt="2024-11-09T05:05:34.684" v="1664" actId="5793"/>
        <pc:sldMkLst>
          <pc:docMk/>
          <pc:sldMk cId="2201162827" sldId="361"/>
        </pc:sldMkLst>
        <pc:spChg chg="mod">
          <ac:chgData name="" userId="b07a6cd0e875482d" providerId="LiveId" clId="{0126952B-2387-4C25-B8A8-BE8D5B3C4DFF}" dt="2024-11-09T05:04:29.674" v="1618" actId="20577"/>
          <ac:spMkLst>
            <pc:docMk/>
            <pc:sldMk cId="2201162827" sldId="361"/>
            <ac:spMk id="2" creationId="{378403E1-DF4C-462D-B323-6B5541781452}"/>
          </ac:spMkLst>
        </pc:spChg>
        <pc:spChg chg="mod">
          <ac:chgData name="" userId="b07a6cd0e875482d" providerId="LiveId" clId="{0126952B-2387-4C25-B8A8-BE8D5B3C4DFF}" dt="2024-11-09T05:05:34.684" v="1664" actId="5793"/>
          <ac:spMkLst>
            <pc:docMk/>
            <pc:sldMk cId="2201162827" sldId="361"/>
            <ac:spMk id="3" creationId="{081BF631-D562-4066-AC04-0173DC350D9D}"/>
          </ac:spMkLst>
        </pc:spChg>
      </pc:sldChg>
      <pc:sldChg chg="modSp add">
        <pc:chgData name="" userId="b07a6cd0e875482d" providerId="LiveId" clId="{0126952B-2387-4C25-B8A8-BE8D5B3C4DFF}" dt="2024-11-09T05:08:07.847" v="1773" actId="20577"/>
        <pc:sldMkLst>
          <pc:docMk/>
          <pc:sldMk cId="4078098834" sldId="362"/>
        </pc:sldMkLst>
        <pc:spChg chg="mod">
          <ac:chgData name="" userId="b07a6cd0e875482d" providerId="LiveId" clId="{0126952B-2387-4C25-B8A8-BE8D5B3C4DFF}" dt="2024-11-09T05:07:36.535" v="1701" actId="20577"/>
          <ac:spMkLst>
            <pc:docMk/>
            <pc:sldMk cId="4078098834" sldId="362"/>
            <ac:spMk id="2" creationId="{378403E1-DF4C-462D-B323-6B5541781452}"/>
          </ac:spMkLst>
        </pc:spChg>
        <pc:spChg chg="mod">
          <ac:chgData name="" userId="b07a6cd0e875482d" providerId="LiveId" clId="{0126952B-2387-4C25-B8A8-BE8D5B3C4DFF}" dt="2024-11-09T05:08:07.847" v="1773" actId="20577"/>
          <ac:spMkLst>
            <pc:docMk/>
            <pc:sldMk cId="4078098834" sldId="362"/>
            <ac:spMk id="3" creationId="{081BF631-D562-4066-AC04-0173DC350D9D}"/>
          </ac:spMkLst>
        </pc:spChg>
      </pc:sldChg>
      <pc:sldChg chg="add ord setBg">
        <pc:chgData name="" userId="b07a6cd0e875482d" providerId="LiveId" clId="{0126952B-2387-4C25-B8A8-BE8D5B3C4DFF}" dt="2024-11-09T05:07:08.767" v="1669"/>
        <pc:sldMkLst>
          <pc:docMk/>
          <pc:sldMk cId="2230277016" sldId="363"/>
        </pc:sldMkLst>
      </pc:sldChg>
      <pc:sldChg chg="add ord setBg">
        <pc:chgData name="" userId="b07a6cd0e875482d" providerId="LiveId" clId="{0126952B-2387-4C25-B8A8-BE8D5B3C4DFF}" dt="2024-11-09T05:11:44.435" v="1806"/>
        <pc:sldMkLst>
          <pc:docMk/>
          <pc:sldMk cId="668483840" sldId="364"/>
        </pc:sldMkLst>
      </pc:sldChg>
      <pc:sldChg chg="modSp add ord">
        <pc:chgData name="" userId="b07a6cd0e875482d" providerId="LiveId" clId="{0126952B-2387-4C25-B8A8-BE8D5B3C4DFF}" dt="2024-11-09T05:12:56.161" v="1844" actId="20577"/>
        <pc:sldMkLst>
          <pc:docMk/>
          <pc:sldMk cId="771757702" sldId="365"/>
        </pc:sldMkLst>
        <pc:spChg chg="mod">
          <ac:chgData name="" userId="b07a6cd0e875482d" providerId="LiveId" clId="{0126952B-2387-4C25-B8A8-BE8D5B3C4DFF}" dt="2024-11-09T05:12:27.050" v="1828" actId="20577"/>
          <ac:spMkLst>
            <pc:docMk/>
            <pc:sldMk cId="771757702" sldId="365"/>
            <ac:spMk id="2" creationId="{378403E1-DF4C-462D-B323-6B5541781452}"/>
          </ac:spMkLst>
        </pc:spChg>
        <pc:spChg chg="mod">
          <ac:chgData name="" userId="b07a6cd0e875482d" providerId="LiveId" clId="{0126952B-2387-4C25-B8A8-BE8D5B3C4DFF}" dt="2024-11-09T05:12:56.161" v="1844" actId="20577"/>
          <ac:spMkLst>
            <pc:docMk/>
            <pc:sldMk cId="771757702" sldId="365"/>
            <ac:spMk id="3" creationId="{081BF631-D562-4066-AC04-0173DC350D9D}"/>
          </ac:spMkLst>
        </pc:spChg>
      </pc:sldChg>
      <pc:sldChg chg="modSp add ord">
        <pc:chgData name="" userId="b07a6cd0e875482d" providerId="LiveId" clId="{0126952B-2387-4C25-B8A8-BE8D5B3C4DFF}" dt="2024-11-09T05:13:54.948" v="1904" actId="313"/>
        <pc:sldMkLst>
          <pc:docMk/>
          <pc:sldMk cId="2185124722" sldId="366"/>
        </pc:sldMkLst>
        <pc:spChg chg="mod">
          <ac:chgData name="" userId="b07a6cd0e875482d" providerId="LiveId" clId="{0126952B-2387-4C25-B8A8-BE8D5B3C4DFF}" dt="2024-11-09T05:13:54.948" v="1904" actId="313"/>
          <ac:spMkLst>
            <pc:docMk/>
            <pc:sldMk cId="2185124722" sldId="366"/>
            <ac:spMk id="4" creationId="{2C1BF8AE-3AD3-4888-B67C-CBA7F4ED4960}"/>
          </ac:spMkLst>
        </pc:spChg>
      </pc:sldChg>
      <pc:sldChg chg="modSp add">
        <pc:chgData name="" userId="b07a6cd0e875482d" providerId="LiveId" clId="{0126952B-2387-4C25-B8A8-BE8D5B3C4DFF}" dt="2024-11-09T05:14:41.665" v="1950" actId="113"/>
        <pc:sldMkLst>
          <pc:docMk/>
          <pc:sldMk cId="4156417278" sldId="367"/>
        </pc:sldMkLst>
        <pc:spChg chg="mod">
          <ac:chgData name="" userId="b07a6cd0e875482d" providerId="LiveId" clId="{0126952B-2387-4C25-B8A8-BE8D5B3C4DFF}" dt="2024-11-09T05:14:41.665" v="1950" actId="113"/>
          <ac:spMkLst>
            <pc:docMk/>
            <pc:sldMk cId="4156417278" sldId="367"/>
            <ac:spMk id="4" creationId="{2C1BF8AE-3AD3-4888-B67C-CBA7F4ED4960}"/>
          </ac:spMkLst>
        </pc:spChg>
      </pc:sldChg>
      <pc:sldChg chg="add ord setBg">
        <pc:chgData name="" userId="b07a6cd0e875482d" providerId="LiveId" clId="{0126952B-2387-4C25-B8A8-BE8D5B3C4DFF}" dt="2024-11-09T05:19:48.860" v="1954"/>
        <pc:sldMkLst>
          <pc:docMk/>
          <pc:sldMk cId="557898611" sldId="368"/>
        </pc:sldMkLst>
      </pc:sldChg>
      <pc:sldChg chg="add setBg">
        <pc:chgData name="" userId="b07a6cd0e875482d" providerId="LiveId" clId="{0126952B-2387-4C25-B8A8-BE8D5B3C4DFF}" dt="2024-11-09T05:19:57.170" v="1956"/>
        <pc:sldMkLst>
          <pc:docMk/>
          <pc:sldMk cId="390791062" sldId="369"/>
        </pc:sldMkLst>
      </pc:sldChg>
      <pc:sldChg chg="add setBg">
        <pc:chgData name="" userId="b07a6cd0e875482d" providerId="LiveId" clId="{0126952B-2387-4C25-B8A8-BE8D5B3C4DFF}" dt="2024-11-09T05:28:58.234" v="3485"/>
        <pc:sldMkLst>
          <pc:docMk/>
          <pc:sldMk cId="832574232" sldId="370"/>
        </pc:sldMkLst>
      </pc:sldChg>
      <pc:sldChg chg="add del setBg">
        <pc:chgData name="" userId="b07a6cd0e875482d" providerId="LiveId" clId="{0126952B-2387-4C25-B8A8-BE8D5B3C4DFF}" dt="2024-11-09T05:20:55.172" v="2029" actId="2696"/>
        <pc:sldMkLst>
          <pc:docMk/>
          <pc:sldMk cId="1277124301" sldId="370"/>
        </pc:sldMkLst>
      </pc:sldChg>
      <pc:sldChg chg="add ord setBg">
        <pc:chgData name="" userId="b07a6cd0e875482d" providerId="LiveId" clId="{0126952B-2387-4C25-B8A8-BE8D5B3C4DFF}" dt="2024-11-09T05:31:03.883" v="3489"/>
        <pc:sldMkLst>
          <pc:docMk/>
          <pc:sldMk cId="1721667509" sldId="371"/>
        </pc:sldMkLst>
      </pc:sldChg>
      <pc:sldChg chg="add del">
        <pc:chgData name="" userId="b07a6cd0e875482d" providerId="LiveId" clId="{0126952B-2387-4C25-B8A8-BE8D5B3C4DFF}" dt="2024-11-09T05:20:55.769" v="2030" actId="2696"/>
        <pc:sldMkLst>
          <pc:docMk/>
          <pc:sldMk cId="2667253654" sldId="371"/>
        </pc:sldMkLst>
      </pc:sldChg>
      <pc:sldChg chg="add setBg">
        <pc:chgData name="" userId="b07a6cd0e875482d" providerId="LiveId" clId="{0126952B-2387-4C25-B8A8-BE8D5B3C4DFF}" dt="2024-11-09T05:33:05.919" v="3548"/>
        <pc:sldMkLst>
          <pc:docMk/>
          <pc:sldMk cId="1804363726" sldId="372"/>
        </pc:sldMkLst>
      </pc:sldChg>
      <pc:sldChg chg="add ord setBg">
        <pc:chgData name="" userId="b07a6cd0e875482d" providerId="LiveId" clId="{0126952B-2387-4C25-B8A8-BE8D5B3C4DFF}" dt="2024-11-09T05:36:48.051" v="3719"/>
        <pc:sldMkLst>
          <pc:docMk/>
          <pc:sldMk cId="828265716" sldId="373"/>
        </pc:sldMkLst>
      </pc:sldChg>
      <pc:sldChg chg="add setBg">
        <pc:chgData name="" userId="b07a6cd0e875482d" providerId="LiveId" clId="{0126952B-2387-4C25-B8A8-BE8D5B3C4DFF}" dt="2024-11-09T05:37:54.542" v="3796"/>
        <pc:sldMkLst>
          <pc:docMk/>
          <pc:sldMk cId="3779494903" sldId="374"/>
        </pc:sldMkLst>
      </pc:sldChg>
      <pc:sldChg chg="add setBg">
        <pc:chgData name="" userId="b07a6cd0e875482d" providerId="LiveId" clId="{0126952B-2387-4C25-B8A8-BE8D5B3C4DFF}" dt="2024-11-09T05:36:33.157" v="3718"/>
        <pc:sldMkLst>
          <pc:docMk/>
          <pc:sldMk cId="1676673845" sldId="375"/>
        </pc:sldMkLst>
      </pc:sldChg>
      <pc:sldChg chg="add">
        <pc:chgData name="" userId="b07a6cd0e875482d" providerId="LiveId" clId="{0126952B-2387-4C25-B8A8-BE8D5B3C4DFF}" dt="2024-11-09T05:37:05.699" v="3720"/>
        <pc:sldMkLst>
          <pc:docMk/>
          <pc:sldMk cId="3488415816" sldId="376"/>
        </pc:sldMkLst>
      </pc:sldChg>
      <pc:sldChg chg="add setBg">
        <pc:chgData name="" userId="b07a6cd0e875482d" providerId="LiveId" clId="{0126952B-2387-4C25-B8A8-BE8D5B3C4DFF}" dt="2024-11-09T05:39:05.960" v="3800"/>
        <pc:sldMkLst>
          <pc:docMk/>
          <pc:sldMk cId="2060273174" sldId="377"/>
        </pc:sldMkLst>
      </pc:sldChg>
      <pc:sldChg chg="modSp add ord">
        <pc:chgData name="" userId="b07a6cd0e875482d" providerId="LiveId" clId="{0126952B-2387-4C25-B8A8-BE8D5B3C4DFF}" dt="2024-11-09T05:39:58.645" v="3825" actId="20577"/>
        <pc:sldMkLst>
          <pc:docMk/>
          <pc:sldMk cId="1701837812" sldId="378"/>
        </pc:sldMkLst>
        <pc:spChg chg="mod">
          <ac:chgData name="" userId="b07a6cd0e875482d" providerId="LiveId" clId="{0126952B-2387-4C25-B8A8-BE8D5B3C4DFF}" dt="2024-11-09T05:39:54.844" v="3824" actId="20577"/>
          <ac:spMkLst>
            <pc:docMk/>
            <pc:sldMk cId="1701837812" sldId="378"/>
            <ac:spMk id="2" creationId="{378403E1-DF4C-462D-B323-6B5541781452}"/>
          </ac:spMkLst>
        </pc:spChg>
        <pc:spChg chg="mod">
          <ac:chgData name="" userId="b07a6cd0e875482d" providerId="LiveId" clId="{0126952B-2387-4C25-B8A8-BE8D5B3C4DFF}" dt="2024-11-09T05:39:58.645" v="3825" actId="20577"/>
          <ac:spMkLst>
            <pc:docMk/>
            <pc:sldMk cId="1701837812" sldId="378"/>
            <ac:spMk id="3" creationId="{081BF631-D562-4066-AC04-0173DC350D9D}"/>
          </ac:spMkLst>
        </pc:spChg>
      </pc:sldChg>
      <pc:sldChg chg="add del">
        <pc:chgData name="" userId="b07a6cd0e875482d" providerId="LiveId" clId="{0126952B-2387-4C25-B8A8-BE8D5B3C4DFF}" dt="2024-11-09T05:39:10.091" v="3801" actId="2696"/>
        <pc:sldMkLst>
          <pc:docMk/>
          <pc:sldMk cId="3946070087" sldId="378"/>
        </pc:sldMkLst>
      </pc:sldChg>
      <pc:sldChg chg="modSp add ord">
        <pc:chgData name="" userId="b07a6cd0e875482d" providerId="LiveId" clId="{0126952B-2387-4C25-B8A8-BE8D5B3C4DFF}" dt="2024-11-09T05:40:48.586" v="3831" actId="2711"/>
        <pc:sldMkLst>
          <pc:docMk/>
          <pc:sldMk cId="4129117870" sldId="379"/>
        </pc:sldMkLst>
        <pc:spChg chg="mod">
          <ac:chgData name="" userId="b07a6cd0e875482d" providerId="LiveId" clId="{0126952B-2387-4C25-B8A8-BE8D5B3C4DFF}" dt="2024-11-09T05:40:48.586" v="3831" actId="2711"/>
          <ac:spMkLst>
            <pc:docMk/>
            <pc:sldMk cId="4129117870" sldId="379"/>
            <ac:spMk id="4" creationId="{2C1BF8AE-3AD3-4888-B67C-CBA7F4ED4960}"/>
          </ac:spMkLst>
        </pc:spChg>
      </pc:sldChg>
      <pc:sldChg chg="modSp add">
        <pc:chgData name="" userId="b07a6cd0e875482d" providerId="LiveId" clId="{0126952B-2387-4C25-B8A8-BE8D5B3C4DFF}" dt="2024-11-09T05:41:29.296" v="3834" actId="2711"/>
        <pc:sldMkLst>
          <pc:docMk/>
          <pc:sldMk cId="3500120649" sldId="380"/>
        </pc:sldMkLst>
        <pc:spChg chg="mod">
          <ac:chgData name="" userId="b07a6cd0e875482d" providerId="LiveId" clId="{0126952B-2387-4C25-B8A8-BE8D5B3C4DFF}" dt="2024-11-09T05:41:29.296" v="3834" actId="2711"/>
          <ac:spMkLst>
            <pc:docMk/>
            <pc:sldMk cId="3500120649" sldId="380"/>
            <ac:spMk id="4" creationId="{2C1BF8AE-3AD3-4888-B67C-CBA7F4ED4960}"/>
          </ac:spMkLst>
        </pc:spChg>
      </pc:sldChg>
      <pc:sldChg chg="modSp add">
        <pc:chgData name="" userId="b07a6cd0e875482d" providerId="LiveId" clId="{0126952B-2387-4C25-B8A8-BE8D5B3C4DFF}" dt="2024-11-09T05:41:55.595" v="3837" actId="2711"/>
        <pc:sldMkLst>
          <pc:docMk/>
          <pc:sldMk cId="828089712" sldId="381"/>
        </pc:sldMkLst>
        <pc:spChg chg="mod">
          <ac:chgData name="" userId="b07a6cd0e875482d" providerId="LiveId" clId="{0126952B-2387-4C25-B8A8-BE8D5B3C4DFF}" dt="2024-11-09T05:41:55.595" v="3837" actId="2711"/>
          <ac:spMkLst>
            <pc:docMk/>
            <pc:sldMk cId="828089712" sldId="381"/>
            <ac:spMk id="4" creationId="{2C1BF8AE-3AD3-4888-B67C-CBA7F4ED4960}"/>
          </ac:spMkLst>
        </pc:spChg>
      </pc:sldChg>
      <pc:sldChg chg="modSp add">
        <pc:chgData name="" userId="b07a6cd0e875482d" providerId="LiveId" clId="{0126952B-2387-4C25-B8A8-BE8D5B3C4DFF}" dt="2024-11-09T05:42:40.966" v="3842" actId="115"/>
        <pc:sldMkLst>
          <pc:docMk/>
          <pc:sldMk cId="1009711900" sldId="382"/>
        </pc:sldMkLst>
        <pc:spChg chg="mod">
          <ac:chgData name="" userId="b07a6cd0e875482d" providerId="LiveId" clId="{0126952B-2387-4C25-B8A8-BE8D5B3C4DFF}" dt="2024-11-09T05:42:40.966" v="3842" actId="115"/>
          <ac:spMkLst>
            <pc:docMk/>
            <pc:sldMk cId="1009711900" sldId="382"/>
            <ac:spMk id="4" creationId="{2C1BF8AE-3AD3-4888-B67C-CBA7F4ED4960}"/>
          </ac:spMkLst>
        </pc:spChg>
      </pc:sldChg>
      <pc:sldChg chg="modSp add ord">
        <pc:chgData name="" userId="b07a6cd0e875482d" providerId="LiveId" clId="{0126952B-2387-4C25-B8A8-BE8D5B3C4DFF}" dt="2024-11-09T05:43:35.241" v="3846" actId="115"/>
        <pc:sldMkLst>
          <pc:docMk/>
          <pc:sldMk cId="1327276837" sldId="383"/>
        </pc:sldMkLst>
        <pc:spChg chg="mod">
          <ac:chgData name="" userId="b07a6cd0e875482d" providerId="LiveId" clId="{0126952B-2387-4C25-B8A8-BE8D5B3C4DFF}" dt="2024-11-09T05:43:35.241" v="3846" actId="115"/>
          <ac:spMkLst>
            <pc:docMk/>
            <pc:sldMk cId="1327276837" sldId="383"/>
            <ac:spMk id="4" creationId="{2C1BF8AE-3AD3-4888-B67C-CBA7F4ED4960}"/>
          </ac:spMkLst>
        </pc:spChg>
      </pc:sldChg>
      <pc:sldChg chg="modSp add">
        <pc:chgData name="" userId="b07a6cd0e875482d" providerId="LiveId" clId="{0126952B-2387-4C25-B8A8-BE8D5B3C4DFF}" dt="2024-11-09T05:44:06.464" v="3849" actId="113"/>
        <pc:sldMkLst>
          <pc:docMk/>
          <pc:sldMk cId="1778106437" sldId="384"/>
        </pc:sldMkLst>
        <pc:spChg chg="mod">
          <ac:chgData name="" userId="b07a6cd0e875482d" providerId="LiveId" clId="{0126952B-2387-4C25-B8A8-BE8D5B3C4DFF}" dt="2024-11-09T05:44:06.464" v="3849" actId="113"/>
          <ac:spMkLst>
            <pc:docMk/>
            <pc:sldMk cId="1778106437" sldId="384"/>
            <ac:spMk id="4" creationId="{2C1BF8AE-3AD3-4888-B67C-CBA7F4ED4960}"/>
          </ac:spMkLst>
        </pc:spChg>
      </pc:sldChg>
      <pc:sldChg chg="modSp add">
        <pc:chgData name="" userId="b07a6cd0e875482d" providerId="LiveId" clId="{0126952B-2387-4C25-B8A8-BE8D5B3C4DFF}" dt="2024-11-09T05:45:23.452" v="3960" actId="20577"/>
        <pc:sldMkLst>
          <pc:docMk/>
          <pc:sldMk cId="2283397534" sldId="385"/>
        </pc:sldMkLst>
        <pc:spChg chg="mod">
          <ac:chgData name="" userId="b07a6cd0e875482d" providerId="LiveId" clId="{0126952B-2387-4C25-B8A8-BE8D5B3C4DFF}" dt="2024-11-09T05:45:23.452" v="3960" actId="20577"/>
          <ac:spMkLst>
            <pc:docMk/>
            <pc:sldMk cId="2283397534" sldId="385"/>
            <ac:spMk id="4" creationId="{2C1BF8AE-3AD3-4888-B67C-CBA7F4ED4960}"/>
          </ac:spMkLst>
        </pc:spChg>
      </pc:sldChg>
      <pc:sldChg chg="modSp add ord">
        <pc:chgData name="" userId="b07a6cd0e875482d" providerId="LiveId" clId="{0126952B-2387-4C25-B8A8-BE8D5B3C4DFF}" dt="2024-11-09T05:45:49.581" v="3966" actId="113"/>
        <pc:sldMkLst>
          <pc:docMk/>
          <pc:sldMk cId="1050243820" sldId="386"/>
        </pc:sldMkLst>
        <pc:spChg chg="mod">
          <ac:chgData name="" userId="b07a6cd0e875482d" providerId="LiveId" clId="{0126952B-2387-4C25-B8A8-BE8D5B3C4DFF}" dt="2024-11-09T05:45:49.581" v="3966" actId="113"/>
          <ac:spMkLst>
            <pc:docMk/>
            <pc:sldMk cId="1050243820" sldId="386"/>
            <ac:spMk id="4" creationId="{2C1BF8AE-3AD3-4888-B67C-CBA7F4ED4960}"/>
          </ac:spMkLst>
        </pc:spChg>
      </pc:sldChg>
      <pc:sldChg chg="modSp add">
        <pc:chgData name="" userId="b07a6cd0e875482d" providerId="LiveId" clId="{0126952B-2387-4C25-B8A8-BE8D5B3C4DFF}" dt="2024-11-09T05:47:23.801" v="3983" actId="115"/>
        <pc:sldMkLst>
          <pc:docMk/>
          <pc:sldMk cId="1857924679" sldId="387"/>
        </pc:sldMkLst>
        <pc:spChg chg="mod">
          <ac:chgData name="" userId="b07a6cd0e875482d" providerId="LiveId" clId="{0126952B-2387-4C25-B8A8-BE8D5B3C4DFF}" dt="2024-11-09T05:47:23.801" v="3983" actId="115"/>
          <ac:spMkLst>
            <pc:docMk/>
            <pc:sldMk cId="1857924679" sldId="387"/>
            <ac:spMk id="4" creationId="{2C1BF8AE-3AD3-4888-B67C-CBA7F4ED4960}"/>
          </ac:spMkLst>
        </pc:spChg>
      </pc:sldChg>
      <pc:sldChg chg="modSp add ord">
        <pc:chgData name="" userId="b07a6cd0e875482d" providerId="LiveId" clId="{0126952B-2387-4C25-B8A8-BE8D5B3C4DFF}" dt="2024-11-09T05:48:26.157" v="3996" actId="20577"/>
        <pc:sldMkLst>
          <pc:docMk/>
          <pc:sldMk cId="1262560947" sldId="388"/>
        </pc:sldMkLst>
        <pc:spChg chg="mod">
          <ac:chgData name="" userId="b07a6cd0e875482d" providerId="LiveId" clId="{0126952B-2387-4C25-B8A8-BE8D5B3C4DFF}" dt="2024-11-09T05:48:26.157" v="3996" actId="20577"/>
          <ac:spMkLst>
            <pc:docMk/>
            <pc:sldMk cId="1262560947" sldId="388"/>
            <ac:spMk id="4" creationId="{2C1BF8AE-3AD3-4888-B67C-CBA7F4ED4960}"/>
          </ac:spMkLst>
        </pc:spChg>
      </pc:sldChg>
      <pc:sldChg chg="modSp add">
        <pc:chgData name="" userId="b07a6cd0e875482d" providerId="LiveId" clId="{0126952B-2387-4C25-B8A8-BE8D5B3C4DFF}" dt="2024-11-09T05:49:43.575" v="4021" actId="20577"/>
        <pc:sldMkLst>
          <pc:docMk/>
          <pc:sldMk cId="794652713" sldId="389"/>
        </pc:sldMkLst>
        <pc:spChg chg="mod">
          <ac:chgData name="" userId="b07a6cd0e875482d" providerId="LiveId" clId="{0126952B-2387-4C25-B8A8-BE8D5B3C4DFF}" dt="2024-11-09T05:49:43.575" v="4021" actId="20577"/>
          <ac:spMkLst>
            <pc:docMk/>
            <pc:sldMk cId="794652713" sldId="389"/>
            <ac:spMk id="4" creationId="{2C1BF8AE-3AD3-4888-B67C-CBA7F4ED4960}"/>
          </ac:spMkLst>
        </pc:spChg>
      </pc:sldChg>
      <pc:sldChg chg="modSp add">
        <pc:chgData name="" userId="b07a6cd0e875482d" providerId="LiveId" clId="{0126952B-2387-4C25-B8A8-BE8D5B3C4DFF}" dt="2024-11-09T05:50:09.477" v="4026" actId="113"/>
        <pc:sldMkLst>
          <pc:docMk/>
          <pc:sldMk cId="1533794764" sldId="390"/>
        </pc:sldMkLst>
        <pc:spChg chg="mod">
          <ac:chgData name="" userId="b07a6cd0e875482d" providerId="LiveId" clId="{0126952B-2387-4C25-B8A8-BE8D5B3C4DFF}" dt="2024-11-09T05:50:09.477" v="4026" actId="113"/>
          <ac:spMkLst>
            <pc:docMk/>
            <pc:sldMk cId="1533794764" sldId="390"/>
            <ac:spMk id="4" creationId="{2C1BF8AE-3AD3-4888-B67C-CBA7F4ED4960}"/>
          </ac:spMkLst>
        </pc:spChg>
      </pc:sldChg>
      <pc:sldChg chg="modSp add ord">
        <pc:chgData name="" userId="b07a6cd0e875482d" providerId="LiveId" clId="{0126952B-2387-4C25-B8A8-BE8D5B3C4DFF}" dt="2024-11-09T05:51:51.477" v="4081" actId="255"/>
        <pc:sldMkLst>
          <pc:docMk/>
          <pc:sldMk cId="1583300881" sldId="391"/>
        </pc:sldMkLst>
        <pc:spChg chg="mod">
          <ac:chgData name="" userId="b07a6cd0e875482d" providerId="LiveId" clId="{0126952B-2387-4C25-B8A8-BE8D5B3C4DFF}" dt="2024-11-09T05:51:15.477" v="4074" actId="20577"/>
          <ac:spMkLst>
            <pc:docMk/>
            <pc:sldMk cId="1583300881" sldId="391"/>
            <ac:spMk id="2" creationId="{378403E1-DF4C-462D-B323-6B5541781452}"/>
          </ac:spMkLst>
        </pc:spChg>
        <pc:spChg chg="mod">
          <ac:chgData name="" userId="b07a6cd0e875482d" providerId="LiveId" clId="{0126952B-2387-4C25-B8A8-BE8D5B3C4DFF}" dt="2024-11-09T05:51:51.477" v="4081" actId="255"/>
          <ac:spMkLst>
            <pc:docMk/>
            <pc:sldMk cId="1583300881" sldId="391"/>
            <ac:spMk id="3" creationId="{081BF631-D562-4066-AC04-0173DC350D9D}"/>
          </ac:spMkLst>
        </pc:spChg>
      </pc:sldChg>
      <pc:sldChg chg="modSp add ord">
        <pc:chgData name="" userId="b07a6cd0e875482d" providerId="LiveId" clId="{0126952B-2387-4C25-B8A8-BE8D5B3C4DFF}" dt="2024-11-09T05:52:41.824" v="4089" actId="27636"/>
        <pc:sldMkLst>
          <pc:docMk/>
          <pc:sldMk cId="3787379588" sldId="392"/>
        </pc:sldMkLst>
        <pc:spChg chg="mod">
          <ac:chgData name="" userId="b07a6cd0e875482d" providerId="LiveId" clId="{0126952B-2387-4C25-B8A8-BE8D5B3C4DFF}" dt="2024-11-09T05:52:41.824" v="4089" actId="27636"/>
          <ac:spMkLst>
            <pc:docMk/>
            <pc:sldMk cId="3787379588" sldId="392"/>
            <ac:spMk id="4" creationId="{2C1BF8AE-3AD3-4888-B67C-CBA7F4ED4960}"/>
          </ac:spMkLst>
        </pc:spChg>
      </pc:sldChg>
      <pc:sldChg chg="modSp add">
        <pc:chgData name="" userId="b07a6cd0e875482d" providerId="LiveId" clId="{0126952B-2387-4C25-B8A8-BE8D5B3C4DFF}" dt="2024-11-09T05:53:28.031" v="4096" actId="2711"/>
        <pc:sldMkLst>
          <pc:docMk/>
          <pc:sldMk cId="898868979" sldId="393"/>
        </pc:sldMkLst>
        <pc:spChg chg="mod">
          <ac:chgData name="" userId="b07a6cd0e875482d" providerId="LiveId" clId="{0126952B-2387-4C25-B8A8-BE8D5B3C4DFF}" dt="2024-11-09T05:53:28.031" v="4096" actId="2711"/>
          <ac:spMkLst>
            <pc:docMk/>
            <pc:sldMk cId="898868979" sldId="393"/>
            <ac:spMk id="4" creationId="{2C1BF8AE-3AD3-4888-B67C-CBA7F4ED4960}"/>
          </ac:spMkLst>
        </pc:spChg>
      </pc:sldChg>
      <pc:sldChg chg="modSp add">
        <pc:chgData name="" userId="b07a6cd0e875482d" providerId="LiveId" clId="{0126952B-2387-4C25-B8A8-BE8D5B3C4DFF}" dt="2024-11-09T05:53:21.515" v="4095" actId="2711"/>
        <pc:sldMkLst>
          <pc:docMk/>
          <pc:sldMk cId="655553230" sldId="394"/>
        </pc:sldMkLst>
        <pc:spChg chg="mod">
          <ac:chgData name="" userId="b07a6cd0e875482d" providerId="LiveId" clId="{0126952B-2387-4C25-B8A8-BE8D5B3C4DFF}" dt="2024-11-09T05:53:21.515" v="4095" actId="2711"/>
          <ac:spMkLst>
            <pc:docMk/>
            <pc:sldMk cId="655553230" sldId="394"/>
            <ac:spMk id="4" creationId="{2C1BF8AE-3AD3-4888-B67C-CBA7F4ED4960}"/>
          </ac:spMkLst>
        </pc:spChg>
      </pc:sldChg>
      <pc:sldChg chg="modSp add">
        <pc:chgData name="" userId="b07a6cd0e875482d" providerId="LiveId" clId="{0126952B-2387-4C25-B8A8-BE8D5B3C4DFF}" dt="2024-11-09T05:53:52.368" v="4100" actId="2711"/>
        <pc:sldMkLst>
          <pc:docMk/>
          <pc:sldMk cId="3193380137" sldId="395"/>
        </pc:sldMkLst>
        <pc:spChg chg="mod">
          <ac:chgData name="" userId="b07a6cd0e875482d" providerId="LiveId" clId="{0126952B-2387-4C25-B8A8-BE8D5B3C4DFF}" dt="2024-11-09T05:53:52.368" v="4100" actId="2711"/>
          <ac:spMkLst>
            <pc:docMk/>
            <pc:sldMk cId="3193380137" sldId="395"/>
            <ac:spMk id="4" creationId="{2C1BF8AE-3AD3-4888-B67C-CBA7F4ED4960}"/>
          </ac:spMkLst>
        </pc:spChg>
      </pc:sldChg>
      <pc:sldChg chg="modSp add">
        <pc:chgData name="" userId="b07a6cd0e875482d" providerId="LiveId" clId="{0126952B-2387-4C25-B8A8-BE8D5B3C4DFF}" dt="2024-11-09T05:54:14.009" v="4103" actId="2711"/>
        <pc:sldMkLst>
          <pc:docMk/>
          <pc:sldMk cId="3549375023" sldId="396"/>
        </pc:sldMkLst>
        <pc:spChg chg="mod">
          <ac:chgData name="" userId="b07a6cd0e875482d" providerId="LiveId" clId="{0126952B-2387-4C25-B8A8-BE8D5B3C4DFF}" dt="2024-11-09T05:54:14.009" v="4103" actId="2711"/>
          <ac:spMkLst>
            <pc:docMk/>
            <pc:sldMk cId="3549375023" sldId="396"/>
            <ac:spMk id="4" creationId="{2C1BF8AE-3AD3-4888-B67C-CBA7F4ED4960}"/>
          </ac:spMkLst>
        </pc:spChg>
      </pc:sldChg>
      <pc:sldChg chg="modSp add">
        <pc:chgData name="" userId="b07a6cd0e875482d" providerId="LiveId" clId="{0126952B-2387-4C25-B8A8-BE8D5B3C4DFF}" dt="2024-11-09T05:54:44.910" v="4106" actId="2711"/>
        <pc:sldMkLst>
          <pc:docMk/>
          <pc:sldMk cId="2733362220" sldId="397"/>
        </pc:sldMkLst>
        <pc:spChg chg="mod">
          <ac:chgData name="" userId="b07a6cd0e875482d" providerId="LiveId" clId="{0126952B-2387-4C25-B8A8-BE8D5B3C4DFF}" dt="2024-11-09T05:54:44.910" v="4106" actId="2711"/>
          <ac:spMkLst>
            <pc:docMk/>
            <pc:sldMk cId="2733362220" sldId="397"/>
            <ac:spMk id="4" creationId="{2C1BF8AE-3AD3-4888-B67C-CBA7F4ED4960}"/>
          </ac:spMkLst>
        </pc:spChg>
      </pc:sldChg>
      <pc:sldChg chg="add">
        <pc:chgData name="" userId="b07a6cd0e875482d" providerId="LiveId" clId="{0126952B-2387-4C25-B8A8-BE8D5B3C4DFF}" dt="2024-11-09T17:39:30.597" v="4112"/>
        <pc:sldMkLst>
          <pc:docMk/>
          <pc:sldMk cId="936293381" sldId="398"/>
        </pc:sldMkLst>
      </pc:sldChg>
      <pc:sldChg chg="add setBg">
        <pc:chgData name="" userId="b07a6cd0e875482d" providerId="LiveId" clId="{0126952B-2387-4C25-B8A8-BE8D5B3C4DFF}" dt="2024-11-09T17:47:39.353" v="4200"/>
        <pc:sldMkLst>
          <pc:docMk/>
          <pc:sldMk cId="568442870" sldId="399"/>
        </pc:sldMkLst>
      </pc:sldChg>
      <pc:sldChg chg="modSp add">
        <pc:chgData name="" userId="b07a6cd0e875482d" providerId="LiveId" clId="{0126952B-2387-4C25-B8A8-BE8D5B3C4DFF}" dt="2024-11-09T18:16:26.489" v="4254" actId="20577"/>
        <pc:sldMkLst>
          <pc:docMk/>
          <pc:sldMk cId="784539347" sldId="400"/>
        </pc:sldMkLst>
        <pc:spChg chg="mod">
          <ac:chgData name="" userId="b07a6cd0e875482d" providerId="LiveId" clId="{0126952B-2387-4C25-B8A8-BE8D5B3C4DFF}" dt="2024-11-09T18:16:26.489" v="4254" actId="20577"/>
          <ac:spMkLst>
            <pc:docMk/>
            <pc:sldMk cId="784539347" sldId="400"/>
            <ac:spMk id="4" creationId="{2C1BF8AE-3AD3-4888-B67C-CBA7F4ED496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9T04:53:20.244"/>
    </inkml:context>
    <inkml:brush xml:id="br0">
      <inkml:brushProperty name="width" value="0.1" units="cm"/>
      <inkml:brushProperty name="height" value="0.1" units="cm"/>
      <inkml:brushProperty name="color" value="#E71224"/>
      <inkml:brushProperty name="ignorePressure" value="1"/>
    </inkml:brush>
  </inkml:definitions>
  <inkml:trace contextRef="#ctx0" brushRef="#br0">7071 1108,'-273'32,"-559"82,-592-3,954-108,-437-54,803 36,1 5,-2 5,1 4,0 5,0 4,1 5,0 5,1 3,1 6,-10 7,-264 129,302-123,3 4,1 3,3 2,-34 35,-28 20,-190 190,88-22,80-84,92-120,4 2,-44 76,93-139,0 0,0 0,1 0,0 1,1-1,-1 1,2 0,-1 0,1 0,0 1,1-1,0 0,0 1,0-1,2 1,-1-1,1 1,0-1,0 0,1 1,0-1,1 0,0 0,0 0,1-1,0 2,13 9,1-1,0 0,1-2,1 0,0-1,1-1,1-1,0-1,18 6,171 73,201 55,267 47,623 90,-984-224,2-13,279 1,-299-39,-1-13,-1-13,0-13,177-47,-70-28,232-100,-22 0,-550 182,216-79,143-81,-321 133,-2-5,-3-4,-1-5,-80 54,-1 0,-1-1,0-1,-1-1,0 0,-1 0,-1-1,-1-1,0 0,-1 0,-1-1,0-1,-1 1,-2-1,0-1,-1 1,0-1,-2 0,0 0,-2 0,0 0,-1-1,-2-9,-8-15,-1 1,-3 0,-2 1,-1 0,-2 2,-3 0,0 1,-3 1,-1 1,-3 1,-17-27,-2 1,-4 3,-2 3,-2 1,-3 3,-1 3,-4 3,-1 2,-2 3,-21-7,-83-24,-2 9,-3 6,-3 9,-1 7,-3 9,-169-9,-91-9,-1 19,-1 20,0 20,-100 27,255 13,3 12,2 12,4 13,3 12,-150 80,-623 282,539-225,499-227,-70 37,2 3,2 4,2 3,3 3,-50 51,53-35,4 4,-53 77,99-122,1 0,1 2,2 0,1 1,2 0,1 1,2 1,2 0,-2 16,6-19,1-1,2 2,2-1,0 0,3 0,0 0,3-1,0 1,2-1,2 0,1-1,1 0,2-1,1 0,2-1,1-1,19 24,8 0,3-2,2-3,3-1,1-3,2-3,2-1,17 6,60 32,3-6,4-6,2-6,2-7,62 11,48 1,2-12,214 15,-22-30,1-20,363-36,-559 0,-1-11,-2-11,-1-11,-3-11,-3-11,-3-11,-4-10,-4-10,172-108,-97 23,-10-13,-8-13,-10-12,-10-12,51-75,-226 214,-4-3,-5-4,-4-4,41-78,-114 175,-1-1,0 0,-2 0,1-1,-2 0,0 0,-1-1,-1 0,0 1,-1-2,-1 1,0 0,-2 0,-1-14,-5 1,-2 0,-1 0,-1 1,-1 0,-2 0,-1 2,-2 0,0 0,-3 0,14 18,-78-116,-5 4,-5 5,-38-32,39 50,-4 4,-4 4,-4 5,-4 4,-3 5,-3 5,-80-34,102 65,-1 4,-2 5,0 4,-2 4,-1 4,-1 4,0 5,-41 3,-173 7,-309 42,560-37,-714 82,-435 89,1053-154,3 7,0 7,2 6,2 8,3 5,2 7,-17 17,48-15,3 5,3 4,3 6,4 4,3 4,-84 97,-139 225,30-29,245-318,-77 119,104-146,1 1,2 0,1 1,2 1,2 1,1 0,3 0,0 1,3 0,1 0,3 0,0 0,4 7,5-18,2 0,1-1,2 0,0-1,2-1,1 0,1-1,1-1,1 0,1-2,4 3,45 44,2-2,3-4,3-4,3-2,1-5,3-2,70 27,-12-16,2-7,3-6,2-7,1-6,2-7,1-6,114-1,87-7,1-15,0-17,-2-14,218-54,-316 37,-2-12,-2-10,-5-11,-3-11,-4-11,67-47,193-128,42-59,-374 229,13-8,91-83,-234 166,-1-1,-1-1,-3-2,0-1,-3-2,-1-1,-3-1,-1-1,-2-1,-2-1,-2-1,-2-1,-3 0,-1-1,-3 0,2-35,-3-5,-4-1,-4 1,-4-1,-4 1,-3 0,-5 1,-3 0,-5 2,-2 0,-36-74,45 117,-1 1,-2 1,-2 1,-1 0,-3 2,-1 1,-1 1,-2 2,-2 0,-1 2,-1 2,-1 1,-28-16,14 20,-1 2,-1 1,-1 3,0 3,-2 2,1 2,-2 2,-25 0,-48 1,-1 6,0 5,-1 6,-1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4360-D5EE-401C-8EAE-9AF7789F7D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F9D03F-D59B-4726-AA2E-18CA9F0DD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CFA185-965D-4EF9-A230-B38886F613A0}"/>
              </a:ext>
            </a:extLst>
          </p:cNvPr>
          <p:cNvSpPr>
            <a:spLocks noGrp="1"/>
          </p:cNvSpPr>
          <p:nvPr>
            <p:ph type="dt" sz="half" idx="10"/>
          </p:nvPr>
        </p:nvSpPr>
        <p:spPr/>
        <p:txBody>
          <a:bodyPr/>
          <a:lstStyle/>
          <a:p>
            <a:fld id="{4275FF65-859C-4FEE-9C58-59ECCB71BADC}" type="datetimeFigureOut">
              <a:rPr lang="en-US" smtClean="0"/>
              <a:t>11/8/2024</a:t>
            </a:fld>
            <a:endParaRPr lang="en-US"/>
          </a:p>
        </p:txBody>
      </p:sp>
      <p:sp>
        <p:nvSpPr>
          <p:cNvPr id="5" name="Footer Placeholder 4">
            <a:extLst>
              <a:ext uri="{FF2B5EF4-FFF2-40B4-BE49-F238E27FC236}">
                <a16:creationId xmlns:a16="http://schemas.microsoft.com/office/drawing/2014/main" id="{7C8390B9-7F75-430F-B3B9-FC2F26933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CCBD6-258F-44DC-9141-3DD208731B5B}"/>
              </a:ext>
            </a:extLst>
          </p:cNvPr>
          <p:cNvSpPr>
            <a:spLocks noGrp="1"/>
          </p:cNvSpPr>
          <p:nvPr>
            <p:ph type="sldNum" sz="quarter" idx="12"/>
          </p:nvPr>
        </p:nvSpPr>
        <p:spPr/>
        <p:txBody>
          <a:bodyPr/>
          <a:lstStyle/>
          <a:p>
            <a:fld id="{0FD05BEB-362B-4228-88A0-9657B00C1DDD}" type="slidenum">
              <a:rPr lang="en-US" smtClean="0"/>
              <a:t>‹#›</a:t>
            </a:fld>
            <a:endParaRPr lang="en-US"/>
          </a:p>
        </p:txBody>
      </p:sp>
    </p:spTree>
    <p:extLst>
      <p:ext uri="{BB962C8B-B14F-4D97-AF65-F5344CB8AC3E}">
        <p14:creationId xmlns:p14="http://schemas.microsoft.com/office/powerpoint/2010/main" val="379997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D791-7ADF-47E6-8276-0034B6E090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3180B8-831C-47EF-9D8A-4919E178F4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AD014-4605-40B8-AA87-423FAE541403}"/>
              </a:ext>
            </a:extLst>
          </p:cNvPr>
          <p:cNvSpPr>
            <a:spLocks noGrp="1"/>
          </p:cNvSpPr>
          <p:nvPr>
            <p:ph type="dt" sz="half" idx="10"/>
          </p:nvPr>
        </p:nvSpPr>
        <p:spPr/>
        <p:txBody>
          <a:bodyPr/>
          <a:lstStyle/>
          <a:p>
            <a:fld id="{4275FF65-859C-4FEE-9C58-59ECCB71BADC}" type="datetimeFigureOut">
              <a:rPr lang="en-US" smtClean="0"/>
              <a:t>11/8/2024</a:t>
            </a:fld>
            <a:endParaRPr lang="en-US"/>
          </a:p>
        </p:txBody>
      </p:sp>
      <p:sp>
        <p:nvSpPr>
          <p:cNvPr id="5" name="Footer Placeholder 4">
            <a:extLst>
              <a:ext uri="{FF2B5EF4-FFF2-40B4-BE49-F238E27FC236}">
                <a16:creationId xmlns:a16="http://schemas.microsoft.com/office/drawing/2014/main" id="{85B2A917-B9C3-4E1F-9FC4-43FA1DD0D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5081F-D809-4147-85B8-B44593D0D7ED}"/>
              </a:ext>
            </a:extLst>
          </p:cNvPr>
          <p:cNvSpPr>
            <a:spLocks noGrp="1"/>
          </p:cNvSpPr>
          <p:nvPr>
            <p:ph type="sldNum" sz="quarter" idx="12"/>
          </p:nvPr>
        </p:nvSpPr>
        <p:spPr/>
        <p:txBody>
          <a:bodyPr/>
          <a:lstStyle/>
          <a:p>
            <a:fld id="{0FD05BEB-362B-4228-88A0-9657B00C1DDD}" type="slidenum">
              <a:rPr lang="en-US" smtClean="0"/>
              <a:t>‹#›</a:t>
            </a:fld>
            <a:endParaRPr lang="en-US"/>
          </a:p>
        </p:txBody>
      </p:sp>
    </p:spTree>
    <p:extLst>
      <p:ext uri="{BB962C8B-B14F-4D97-AF65-F5344CB8AC3E}">
        <p14:creationId xmlns:p14="http://schemas.microsoft.com/office/powerpoint/2010/main" val="142478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F1639-EF6A-40E5-B14A-EFC23AC628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C81C23-9600-425C-AD88-80632157EF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9598C-D736-42C8-A684-54CF3D4283D3}"/>
              </a:ext>
            </a:extLst>
          </p:cNvPr>
          <p:cNvSpPr>
            <a:spLocks noGrp="1"/>
          </p:cNvSpPr>
          <p:nvPr>
            <p:ph type="dt" sz="half" idx="10"/>
          </p:nvPr>
        </p:nvSpPr>
        <p:spPr/>
        <p:txBody>
          <a:bodyPr/>
          <a:lstStyle/>
          <a:p>
            <a:fld id="{4275FF65-859C-4FEE-9C58-59ECCB71BADC}" type="datetimeFigureOut">
              <a:rPr lang="en-US" smtClean="0"/>
              <a:t>11/8/2024</a:t>
            </a:fld>
            <a:endParaRPr lang="en-US"/>
          </a:p>
        </p:txBody>
      </p:sp>
      <p:sp>
        <p:nvSpPr>
          <p:cNvPr id="5" name="Footer Placeholder 4">
            <a:extLst>
              <a:ext uri="{FF2B5EF4-FFF2-40B4-BE49-F238E27FC236}">
                <a16:creationId xmlns:a16="http://schemas.microsoft.com/office/drawing/2014/main" id="{9F92B2DE-B218-4548-A43A-269D99453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5BBAD-BE79-4E2B-A98E-2E2A838016F4}"/>
              </a:ext>
            </a:extLst>
          </p:cNvPr>
          <p:cNvSpPr>
            <a:spLocks noGrp="1"/>
          </p:cNvSpPr>
          <p:nvPr>
            <p:ph type="sldNum" sz="quarter" idx="12"/>
          </p:nvPr>
        </p:nvSpPr>
        <p:spPr/>
        <p:txBody>
          <a:bodyPr/>
          <a:lstStyle/>
          <a:p>
            <a:fld id="{0FD05BEB-362B-4228-88A0-9657B00C1DDD}" type="slidenum">
              <a:rPr lang="en-US" smtClean="0"/>
              <a:t>‹#›</a:t>
            </a:fld>
            <a:endParaRPr lang="en-US"/>
          </a:p>
        </p:txBody>
      </p:sp>
    </p:spTree>
    <p:extLst>
      <p:ext uri="{BB962C8B-B14F-4D97-AF65-F5344CB8AC3E}">
        <p14:creationId xmlns:p14="http://schemas.microsoft.com/office/powerpoint/2010/main" val="85335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AF38-044B-4F4B-8E87-A4ADB6A3FB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129B95-C569-48E6-91B9-D67116C502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14473-8EA4-4374-91E1-1263B99B337A}"/>
              </a:ext>
            </a:extLst>
          </p:cNvPr>
          <p:cNvSpPr>
            <a:spLocks noGrp="1"/>
          </p:cNvSpPr>
          <p:nvPr>
            <p:ph type="dt" sz="half" idx="10"/>
          </p:nvPr>
        </p:nvSpPr>
        <p:spPr/>
        <p:txBody>
          <a:bodyPr/>
          <a:lstStyle/>
          <a:p>
            <a:fld id="{4275FF65-859C-4FEE-9C58-59ECCB71BADC}" type="datetimeFigureOut">
              <a:rPr lang="en-US" smtClean="0"/>
              <a:t>11/8/2024</a:t>
            </a:fld>
            <a:endParaRPr lang="en-US"/>
          </a:p>
        </p:txBody>
      </p:sp>
      <p:sp>
        <p:nvSpPr>
          <p:cNvPr id="5" name="Footer Placeholder 4">
            <a:extLst>
              <a:ext uri="{FF2B5EF4-FFF2-40B4-BE49-F238E27FC236}">
                <a16:creationId xmlns:a16="http://schemas.microsoft.com/office/drawing/2014/main" id="{52CDFEC2-E8C0-47FE-ACC1-E68CE5D00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A55E2-D044-4AD0-A584-D72A4F40FFCB}"/>
              </a:ext>
            </a:extLst>
          </p:cNvPr>
          <p:cNvSpPr>
            <a:spLocks noGrp="1"/>
          </p:cNvSpPr>
          <p:nvPr>
            <p:ph type="sldNum" sz="quarter" idx="12"/>
          </p:nvPr>
        </p:nvSpPr>
        <p:spPr/>
        <p:txBody>
          <a:bodyPr/>
          <a:lstStyle/>
          <a:p>
            <a:fld id="{0FD05BEB-362B-4228-88A0-9657B00C1DDD}" type="slidenum">
              <a:rPr lang="en-US" smtClean="0"/>
              <a:t>‹#›</a:t>
            </a:fld>
            <a:endParaRPr lang="en-US"/>
          </a:p>
        </p:txBody>
      </p:sp>
    </p:spTree>
    <p:extLst>
      <p:ext uri="{BB962C8B-B14F-4D97-AF65-F5344CB8AC3E}">
        <p14:creationId xmlns:p14="http://schemas.microsoft.com/office/powerpoint/2010/main" val="226927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939A-E0AD-493B-8B7A-ED5A65D5C0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5ECB7-3919-45BB-8FE1-E3DC454D3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B5D3F2-AAC7-4908-AC7C-12230D247BDF}"/>
              </a:ext>
            </a:extLst>
          </p:cNvPr>
          <p:cNvSpPr>
            <a:spLocks noGrp="1"/>
          </p:cNvSpPr>
          <p:nvPr>
            <p:ph type="dt" sz="half" idx="10"/>
          </p:nvPr>
        </p:nvSpPr>
        <p:spPr/>
        <p:txBody>
          <a:bodyPr/>
          <a:lstStyle/>
          <a:p>
            <a:fld id="{4275FF65-859C-4FEE-9C58-59ECCB71BADC}" type="datetimeFigureOut">
              <a:rPr lang="en-US" smtClean="0"/>
              <a:t>11/8/2024</a:t>
            </a:fld>
            <a:endParaRPr lang="en-US"/>
          </a:p>
        </p:txBody>
      </p:sp>
      <p:sp>
        <p:nvSpPr>
          <p:cNvPr id="5" name="Footer Placeholder 4">
            <a:extLst>
              <a:ext uri="{FF2B5EF4-FFF2-40B4-BE49-F238E27FC236}">
                <a16:creationId xmlns:a16="http://schemas.microsoft.com/office/drawing/2014/main" id="{A55F7989-FC3F-45E7-BF9F-8EFEF3964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CF810-4B20-4E27-BFEB-388774445943}"/>
              </a:ext>
            </a:extLst>
          </p:cNvPr>
          <p:cNvSpPr>
            <a:spLocks noGrp="1"/>
          </p:cNvSpPr>
          <p:nvPr>
            <p:ph type="sldNum" sz="quarter" idx="12"/>
          </p:nvPr>
        </p:nvSpPr>
        <p:spPr/>
        <p:txBody>
          <a:bodyPr/>
          <a:lstStyle/>
          <a:p>
            <a:fld id="{0FD05BEB-362B-4228-88A0-9657B00C1DDD}" type="slidenum">
              <a:rPr lang="en-US" smtClean="0"/>
              <a:t>‹#›</a:t>
            </a:fld>
            <a:endParaRPr lang="en-US"/>
          </a:p>
        </p:txBody>
      </p:sp>
    </p:spTree>
    <p:extLst>
      <p:ext uri="{BB962C8B-B14F-4D97-AF65-F5344CB8AC3E}">
        <p14:creationId xmlns:p14="http://schemas.microsoft.com/office/powerpoint/2010/main" val="105376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6011-CA7F-4B73-BCA7-1471B1BCAA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274B71-8659-4D86-B43B-9CF8027AEA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E1FEFF-4F42-44DE-A426-899623FEFE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D2ED9-DEEF-4654-877B-CB600F63401F}"/>
              </a:ext>
            </a:extLst>
          </p:cNvPr>
          <p:cNvSpPr>
            <a:spLocks noGrp="1"/>
          </p:cNvSpPr>
          <p:nvPr>
            <p:ph type="dt" sz="half" idx="10"/>
          </p:nvPr>
        </p:nvSpPr>
        <p:spPr/>
        <p:txBody>
          <a:bodyPr/>
          <a:lstStyle/>
          <a:p>
            <a:fld id="{4275FF65-859C-4FEE-9C58-59ECCB71BADC}" type="datetimeFigureOut">
              <a:rPr lang="en-US" smtClean="0"/>
              <a:t>11/8/2024</a:t>
            </a:fld>
            <a:endParaRPr lang="en-US"/>
          </a:p>
        </p:txBody>
      </p:sp>
      <p:sp>
        <p:nvSpPr>
          <p:cNvPr id="6" name="Footer Placeholder 5">
            <a:extLst>
              <a:ext uri="{FF2B5EF4-FFF2-40B4-BE49-F238E27FC236}">
                <a16:creationId xmlns:a16="http://schemas.microsoft.com/office/drawing/2014/main" id="{4EE5CE15-BEFF-491D-BF7A-6A1A75FFE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79977-F5AC-4E93-AFD8-D76502187130}"/>
              </a:ext>
            </a:extLst>
          </p:cNvPr>
          <p:cNvSpPr>
            <a:spLocks noGrp="1"/>
          </p:cNvSpPr>
          <p:nvPr>
            <p:ph type="sldNum" sz="quarter" idx="12"/>
          </p:nvPr>
        </p:nvSpPr>
        <p:spPr/>
        <p:txBody>
          <a:bodyPr/>
          <a:lstStyle/>
          <a:p>
            <a:fld id="{0FD05BEB-362B-4228-88A0-9657B00C1DDD}" type="slidenum">
              <a:rPr lang="en-US" smtClean="0"/>
              <a:t>‹#›</a:t>
            </a:fld>
            <a:endParaRPr lang="en-US"/>
          </a:p>
        </p:txBody>
      </p:sp>
    </p:spTree>
    <p:extLst>
      <p:ext uri="{BB962C8B-B14F-4D97-AF65-F5344CB8AC3E}">
        <p14:creationId xmlns:p14="http://schemas.microsoft.com/office/powerpoint/2010/main" val="199272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553A-6377-41F2-9E90-512E3F9B4F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2B1DD2-1180-4425-B12E-A488734EA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E60FDF-FBE3-416B-8F69-AF086CB6B3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4C85F9-43C2-4F72-AE9E-42170A5B0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D97C63-C6B2-4E2C-8D5A-5EBE54322E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262A4E-0C5F-4813-BA8E-C1909CD6CB74}"/>
              </a:ext>
            </a:extLst>
          </p:cNvPr>
          <p:cNvSpPr>
            <a:spLocks noGrp="1"/>
          </p:cNvSpPr>
          <p:nvPr>
            <p:ph type="dt" sz="half" idx="10"/>
          </p:nvPr>
        </p:nvSpPr>
        <p:spPr/>
        <p:txBody>
          <a:bodyPr/>
          <a:lstStyle/>
          <a:p>
            <a:fld id="{4275FF65-859C-4FEE-9C58-59ECCB71BADC}" type="datetimeFigureOut">
              <a:rPr lang="en-US" smtClean="0"/>
              <a:t>11/8/2024</a:t>
            </a:fld>
            <a:endParaRPr lang="en-US"/>
          </a:p>
        </p:txBody>
      </p:sp>
      <p:sp>
        <p:nvSpPr>
          <p:cNvPr id="8" name="Footer Placeholder 7">
            <a:extLst>
              <a:ext uri="{FF2B5EF4-FFF2-40B4-BE49-F238E27FC236}">
                <a16:creationId xmlns:a16="http://schemas.microsoft.com/office/drawing/2014/main" id="{CB5FD5F2-83CD-4E65-B490-ED8CE0B507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A7521A-99DB-454B-A148-E98C5D7C60FE}"/>
              </a:ext>
            </a:extLst>
          </p:cNvPr>
          <p:cNvSpPr>
            <a:spLocks noGrp="1"/>
          </p:cNvSpPr>
          <p:nvPr>
            <p:ph type="sldNum" sz="quarter" idx="12"/>
          </p:nvPr>
        </p:nvSpPr>
        <p:spPr/>
        <p:txBody>
          <a:bodyPr/>
          <a:lstStyle/>
          <a:p>
            <a:fld id="{0FD05BEB-362B-4228-88A0-9657B00C1DDD}" type="slidenum">
              <a:rPr lang="en-US" smtClean="0"/>
              <a:t>‹#›</a:t>
            </a:fld>
            <a:endParaRPr lang="en-US"/>
          </a:p>
        </p:txBody>
      </p:sp>
    </p:spTree>
    <p:extLst>
      <p:ext uri="{BB962C8B-B14F-4D97-AF65-F5344CB8AC3E}">
        <p14:creationId xmlns:p14="http://schemas.microsoft.com/office/powerpoint/2010/main" val="217710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9B61-B4A6-43BF-A4FC-4DE2B5942D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3B78DA-B623-403E-BFC8-F1B9C510F77D}"/>
              </a:ext>
            </a:extLst>
          </p:cNvPr>
          <p:cNvSpPr>
            <a:spLocks noGrp="1"/>
          </p:cNvSpPr>
          <p:nvPr>
            <p:ph type="dt" sz="half" idx="10"/>
          </p:nvPr>
        </p:nvSpPr>
        <p:spPr/>
        <p:txBody>
          <a:bodyPr/>
          <a:lstStyle/>
          <a:p>
            <a:fld id="{4275FF65-859C-4FEE-9C58-59ECCB71BADC}" type="datetimeFigureOut">
              <a:rPr lang="en-US" smtClean="0"/>
              <a:t>11/8/2024</a:t>
            </a:fld>
            <a:endParaRPr lang="en-US"/>
          </a:p>
        </p:txBody>
      </p:sp>
      <p:sp>
        <p:nvSpPr>
          <p:cNvPr id="4" name="Footer Placeholder 3">
            <a:extLst>
              <a:ext uri="{FF2B5EF4-FFF2-40B4-BE49-F238E27FC236}">
                <a16:creationId xmlns:a16="http://schemas.microsoft.com/office/drawing/2014/main" id="{34B6F31C-CABD-4D4B-BDAF-182DD590BD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F60E17-E8A4-4FDD-94C0-2A2468488C61}"/>
              </a:ext>
            </a:extLst>
          </p:cNvPr>
          <p:cNvSpPr>
            <a:spLocks noGrp="1"/>
          </p:cNvSpPr>
          <p:nvPr>
            <p:ph type="sldNum" sz="quarter" idx="12"/>
          </p:nvPr>
        </p:nvSpPr>
        <p:spPr/>
        <p:txBody>
          <a:bodyPr/>
          <a:lstStyle/>
          <a:p>
            <a:fld id="{0FD05BEB-362B-4228-88A0-9657B00C1DDD}" type="slidenum">
              <a:rPr lang="en-US" smtClean="0"/>
              <a:t>‹#›</a:t>
            </a:fld>
            <a:endParaRPr lang="en-US"/>
          </a:p>
        </p:txBody>
      </p:sp>
    </p:spTree>
    <p:extLst>
      <p:ext uri="{BB962C8B-B14F-4D97-AF65-F5344CB8AC3E}">
        <p14:creationId xmlns:p14="http://schemas.microsoft.com/office/powerpoint/2010/main" val="151076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9CDB1-FE49-403D-AA92-8572C558F5EB}"/>
              </a:ext>
            </a:extLst>
          </p:cNvPr>
          <p:cNvSpPr>
            <a:spLocks noGrp="1"/>
          </p:cNvSpPr>
          <p:nvPr>
            <p:ph type="dt" sz="half" idx="10"/>
          </p:nvPr>
        </p:nvSpPr>
        <p:spPr/>
        <p:txBody>
          <a:bodyPr/>
          <a:lstStyle/>
          <a:p>
            <a:fld id="{4275FF65-859C-4FEE-9C58-59ECCB71BADC}" type="datetimeFigureOut">
              <a:rPr lang="en-US" smtClean="0"/>
              <a:t>11/8/2024</a:t>
            </a:fld>
            <a:endParaRPr lang="en-US"/>
          </a:p>
        </p:txBody>
      </p:sp>
      <p:sp>
        <p:nvSpPr>
          <p:cNvPr id="3" name="Footer Placeholder 2">
            <a:extLst>
              <a:ext uri="{FF2B5EF4-FFF2-40B4-BE49-F238E27FC236}">
                <a16:creationId xmlns:a16="http://schemas.microsoft.com/office/drawing/2014/main" id="{19E963C4-5B3C-496E-AC43-1D939BD2C4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1AAE23-522A-48A3-ACEF-1CBCE0B85000}"/>
              </a:ext>
            </a:extLst>
          </p:cNvPr>
          <p:cNvSpPr>
            <a:spLocks noGrp="1"/>
          </p:cNvSpPr>
          <p:nvPr>
            <p:ph type="sldNum" sz="quarter" idx="12"/>
          </p:nvPr>
        </p:nvSpPr>
        <p:spPr/>
        <p:txBody>
          <a:bodyPr/>
          <a:lstStyle/>
          <a:p>
            <a:fld id="{0FD05BEB-362B-4228-88A0-9657B00C1DDD}" type="slidenum">
              <a:rPr lang="en-US" smtClean="0"/>
              <a:t>‹#›</a:t>
            </a:fld>
            <a:endParaRPr lang="en-US"/>
          </a:p>
        </p:txBody>
      </p:sp>
    </p:spTree>
    <p:extLst>
      <p:ext uri="{BB962C8B-B14F-4D97-AF65-F5344CB8AC3E}">
        <p14:creationId xmlns:p14="http://schemas.microsoft.com/office/powerpoint/2010/main" val="34685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2FC0-0C66-4F0D-A443-4E1D472F5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627931-19F6-42DD-B144-16909C9F6D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BCA5EC-0620-4562-9970-C11341ED3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4C053B-3413-48EA-B720-16FE7556A4C4}"/>
              </a:ext>
            </a:extLst>
          </p:cNvPr>
          <p:cNvSpPr>
            <a:spLocks noGrp="1"/>
          </p:cNvSpPr>
          <p:nvPr>
            <p:ph type="dt" sz="half" idx="10"/>
          </p:nvPr>
        </p:nvSpPr>
        <p:spPr/>
        <p:txBody>
          <a:bodyPr/>
          <a:lstStyle/>
          <a:p>
            <a:fld id="{4275FF65-859C-4FEE-9C58-59ECCB71BADC}" type="datetimeFigureOut">
              <a:rPr lang="en-US" smtClean="0"/>
              <a:t>11/8/2024</a:t>
            </a:fld>
            <a:endParaRPr lang="en-US"/>
          </a:p>
        </p:txBody>
      </p:sp>
      <p:sp>
        <p:nvSpPr>
          <p:cNvPr id="6" name="Footer Placeholder 5">
            <a:extLst>
              <a:ext uri="{FF2B5EF4-FFF2-40B4-BE49-F238E27FC236}">
                <a16:creationId xmlns:a16="http://schemas.microsoft.com/office/drawing/2014/main" id="{35ACEA98-D33F-425E-8EB1-4EA4BB56A5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B34A51-A3B9-4E8E-8B12-F265EA849274}"/>
              </a:ext>
            </a:extLst>
          </p:cNvPr>
          <p:cNvSpPr>
            <a:spLocks noGrp="1"/>
          </p:cNvSpPr>
          <p:nvPr>
            <p:ph type="sldNum" sz="quarter" idx="12"/>
          </p:nvPr>
        </p:nvSpPr>
        <p:spPr/>
        <p:txBody>
          <a:bodyPr/>
          <a:lstStyle/>
          <a:p>
            <a:fld id="{0FD05BEB-362B-4228-88A0-9657B00C1DDD}" type="slidenum">
              <a:rPr lang="en-US" smtClean="0"/>
              <a:t>‹#›</a:t>
            </a:fld>
            <a:endParaRPr lang="en-US"/>
          </a:p>
        </p:txBody>
      </p:sp>
    </p:spTree>
    <p:extLst>
      <p:ext uri="{BB962C8B-B14F-4D97-AF65-F5344CB8AC3E}">
        <p14:creationId xmlns:p14="http://schemas.microsoft.com/office/powerpoint/2010/main" val="106122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616A-3A87-468D-A00A-D2B76C80E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D3A4E-4863-4F65-8D48-5BA9F3E9E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4284FE-BACC-4B82-971D-CCA6E66DA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E74801-57B9-4BC9-BEA4-8FA37266F674}"/>
              </a:ext>
            </a:extLst>
          </p:cNvPr>
          <p:cNvSpPr>
            <a:spLocks noGrp="1"/>
          </p:cNvSpPr>
          <p:nvPr>
            <p:ph type="dt" sz="half" idx="10"/>
          </p:nvPr>
        </p:nvSpPr>
        <p:spPr/>
        <p:txBody>
          <a:bodyPr/>
          <a:lstStyle/>
          <a:p>
            <a:fld id="{4275FF65-859C-4FEE-9C58-59ECCB71BADC}" type="datetimeFigureOut">
              <a:rPr lang="en-US" smtClean="0"/>
              <a:t>11/8/2024</a:t>
            </a:fld>
            <a:endParaRPr lang="en-US"/>
          </a:p>
        </p:txBody>
      </p:sp>
      <p:sp>
        <p:nvSpPr>
          <p:cNvPr id="6" name="Footer Placeholder 5">
            <a:extLst>
              <a:ext uri="{FF2B5EF4-FFF2-40B4-BE49-F238E27FC236}">
                <a16:creationId xmlns:a16="http://schemas.microsoft.com/office/drawing/2014/main" id="{03190FCB-32FF-4DCF-A900-47A5D6DB41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1B1B9-76EE-4A36-95B1-CF0407294D61}"/>
              </a:ext>
            </a:extLst>
          </p:cNvPr>
          <p:cNvSpPr>
            <a:spLocks noGrp="1"/>
          </p:cNvSpPr>
          <p:nvPr>
            <p:ph type="sldNum" sz="quarter" idx="12"/>
          </p:nvPr>
        </p:nvSpPr>
        <p:spPr/>
        <p:txBody>
          <a:bodyPr/>
          <a:lstStyle/>
          <a:p>
            <a:fld id="{0FD05BEB-362B-4228-88A0-9657B00C1DDD}" type="slidenum">
              <a:rPr lang="en-US" smtClean="0"/>
              <a:t>‹#›</a:t>
            </a:fld>
            <a:endParaRPr lang="en-US"/>
          </a:p>
        </p:txBody>
      </p:sp>
    </p:spTree>
    <p:extLst>
      <p:ext uri="{BB962C8B-B14F-4D97-AF65-F5344CB8AC3E}">
        <p14:creationId xmlns:p14="http://schemas.microsoft.com/office/powerpoint/2010/main" val="261994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A35A2-B0B3-47C5-8DFD-0340AD1EAB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11598E-086D-41CE-B640-2A477C670A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1EDF2-8E43-4ABC-BE02-DB7C33D18C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5FF65-859C-4FEE-9C58-59ECCB71BADC}" type="datetimeFigureOut">
              <a:rPr lang="en-US" smtClean="0"/>
              <a:t>11/8/2024</a:t>
            </a:fld>
            <a:endParaRPr lang="en-US"/>
          </a:p>
        </p:txBody>
      </p:sp>
      <p:sp>
        <p:nvSpPr>
          <p:cNvPr id="5" name="Footer Placeholder 4">
            <a:extLst>
              <a:ext uri="{FF2B5EF4-FFF2-40B4-BE49-F238E27FC236}">
                <a16:creationId xmlns:a16="http://schemas.microsoft.com/office/drawing/2014/main" id="{485A15C3-5442-41BF-8C73-3C979EEFC7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857E9D-C077-4080-84EB-F52502C8A4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05BEB-362B-4228-88A0-9657B00C1DDD}" type="slidenum">
              <a:rPr lang="en-US" smtClean="0"/>
              <a:t>‹#›</a:t>
            </a:fld>
            <a:endParaRPr lang="en-US"/>
          </a:p>
        </p:txBody>
      </p:sp>
    </p:spTree>
    <p:extLst>
      <p:ext uri="{BB962C8B-B14F-4D97-AF65-F5344CB8AC3E}">
        <p14:creationId xmlns:p14="http://schemas.microsoft.com/office/powerpoint/2010/main" val="322121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3E1-DF4C-462D-B323-6B5541781452}"/>
              </a:ext>
            </a:extLst>
          </p:cNvPr>
          <p:cNvSpPr>
            <a:spLocks noGrp="1"/>
          </p:cNvSpPr>
          <p:nvPr>
            <p:ph type="title"/>
          </p:nvPr>
        </p:nvSpPr>
        <p:spPr>
          <a:xfrm>
            <a:off x="930668" y="336754"/>
            <a:ext cx="10515600" cy="1325563"/>
          </a:xfrm>
        </p:spPr>
        <p:txBody>
          <a:bodyPr>
            <a:normAutofit/>
          </a:bodyPr>
          <a:lstStyle/>
          <a:p>
            <a:pPr algn="ctr"/>
            <a:r>
              <a:rPr lang="en-US" sz="5400" dirty="0">
                <a:latin typeface="+mn-lt"/>
              </a:rPr>
              <a:t>Darwin, Eugenics &amp; Human Races</a:t>
            </a:r>
          </a:p>
        </p:txBody>
      </p:sp>
      <p:sp>
        <p:nvSpPr>
          <p:cNvPr id="3" name="Content Placeholder 2">
            <a:extLst>
              <a:ext uri="{FF2B5EF4-FFF2-40B4-BE49-F238E27FC236}">
                <a16:creationId xmlns:a16="http://schemas.microsoft.com/office/drawing/2014/main" id="{081BF631-D562-4066-AC04-0173DC350D9D}"/>
              </a:ext>
            </a:extLst>
          </p:cNvPr>
          <p:cNvSpPr>
            <a:spLocks noGrp="1"/>
          </p:cNvSpPr>
          <p:nvPr>
            <p:ph idx="1"/>
          </p:nvPr>
        </p:nvSpPr>
        <p:spPr>
          <a:xfrm>
            <a:off x="0" y="5577839"/>
            <a:ext cx="12192000" cy="615749"/>
          </a:xfrm>
        </p:spPr>
        <p:txBody>
          <a:bodyPr/>
          <a:lstStyle/>
          <a:p>
            <a:pPr marL="0" indent="0" algn="ctr">
              <a:buNone/>
            </a:pPr>
            <a:r>
              <a:rPr lang="en-US" dirty="0"/>
              <a:t>Part Two</a:t>
            </a:r>
          </a:p>
        </p:txBody>
      </p:sp>
    </p:spTree>
    <p:extLst>
      <p:ext uri="{BB962C8B-B14F-4D97-AF65-F5344CB8AC3E}">
        <p14:creationId xmlns:p14="http://schemas.microsoft.com/office/powerpoint/2010/main" val="142027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err="1">
                <a:latin typeface="+mn-lt"/>
              </a:rPr>
              <a:t>Jer</a:t>
            </a:r>
            <a:r>
              <a:rPr lang="en-US" dirty="0">
                <a:latin typeface="+mn-lt"/>
              </a:rPr>
              <a:t> 18:9  And the instant I speak concerning a nation and concerning a kingdom, </a:t>
            </a:r>
            <a:r>
              <a:rPr lang="en-US" u="sng" dirty="0">
                <a:latin typeface="+mn-lt"/>
              </a:rPr>
              <a:t>to build and to plant </a:t>
            </a:r>
            <a:r>
              <a:rPr lang="en-US" i="1" u="sng" dirty="0">
                <a:latin typeface="+mn-lt"/>
              </a:rPr>
              <a:t>it</a:t>
            </a:r>
            <a:r>
              <a:rPr lang="en-US" i="1" dirty="0">
                <a:latin typeface="+mn-lt"/>
              </a:rPr>
              <a:t>,</a:t>
            </a:r>
            <a:r>
              <a:rPr lang="en-US" dirty="0">
                <a:latin typeface="+mn-lt"/>
              </a:rPr>
              <a:t> </a:t>
            </a:r>
            <a:br>
              <a:rPr lang="en-US" dirty="0">
                <a:latin typeface="+mn-lt"/>
              </a:rPr>
            </a:br>
            <a:r>
              <a:rPr lang="en-US" dirty="0" err="1">
                <a:latin typeface="+mn-lt"/>
              </a:rPr>
              <a:t>Jer</a:t>
            </a:r>
            <a:r>
              <a:rPr lang="en-US" dirty="0">
                <a:latin typeface="+mn-lt"/>
              </a:rPr>
              <a:t> 18:10  </a:t>
            </a:r>
            <a:r>
              <a:rPr lang="en-US" u="sng" dirty="0">
                <a:latin typeface="+mn-lt"/>
              </a:rPr>
              <a:t>IF</a:t>
            </a:r>
            <a:r>
              <a:rPr lang="en-US" dirty="0">
                <a:latin typeface="+mn-lt"/>
              </a:rPr>
              <a:t> it </a:t>
            </a:r>
            <a:r>
              <a:rPr lang="en-US" u="sng" dirty="0">
                <a:latin typeface="+mn-lt"/>
              </a:rPr>
              <a:t>does evil</a:t>
            </a:r>
            <a:r>
              <a:rPr lang="en-US" dirty="0">
                <a:latin typeface="+mn-lt"/>
              </a:rPr>
              <a:t> in My sight so that it </a:t>
            </a:r>
            <a:r>
              <a:rPr lang="en-US" u="sng" dirty="0">
                <a:latin typeface="+mn-lt"/>
              </a:rPr>
              <a:t>does not obey</a:t>
            </a:r>
            <a:r>
              <a:rPr lang="en-US" dirty="0">
                <a:latin typeface="+mn-lt"/>
              </a:rPr>
              <a:t> My voice, then I will </a:t>
            </a:r>
            <a:r>
              <a:rPr lang="en-US" u="sng" dirty="0">
                <a:latin typeface="+mn-lt"/>
              </a:rPr>
              <a:t>relent concerning the good </a:t>
            </a:r>
            <a:r>
              <a:rPr lang="en-US" dirty="0">
                <a:latin typeface="+mn-lt"/>
              </a:rPr>
              <a:t>with which I said I would benefit it.</a:t>
            </a:r>
          </a:p>
        </p:txBody>
      </p:sp>
    </p:spTree>
    <p:extLst>
      <p:ext uri="{BB962C8B-B14F-4D97-AF65-F5344CB8AC3E}">
        <p14:creationId xmlns:p14="http://schemas.microsoft.com/office/powerpoint/2010/main" val="332556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3E1-DF4C-462D-B323-6B5541781452}"/>
              </a:ext>
            </a:extLst>
          </p:cNvPr>
          <p:cNvSpPr>
            <a:spLocks noGrp="1"/>
          </p:cNvSpPr>
          <p:nvPr>
            <p:ph type="title"/>
          </p:nvPr>
        </p:nvSpPr>
        <p:spPr>
          <a:xfrm>
            <a:off x="0" y="336754"/>
            <a:ext cx="10706793" cy="1325563"/>
          </a:xfrm>
        </p:spPr>
        <p:txBody>
          <a:bodyPr>
            <a:normAutofit/>
          </a:bodyPr>
          <a:lstStyle/>
          <a:p>
            <a:pPr algn="ctr"/>
            <a:r>
              <a:rPr lang="en-US" sz="5400" dirty="0">
                <a:latin typeface="+mn-lt"/>
              </a:rPr>
              <a:t>Church today: Superior people?</a:t>
            </a:r>
          </a:p>
        </p:txBody>
      </p:sp>
      <p:sp>
        <p:nvSpPr>
          <p:cNvPr id="3" name="Content Placeholder 2">
            <a:extLst>
              <a:ext uri="{FF2B5EF4-FFF2-40B4-BE49-F238E27FC236}">
                <a16:creationId xmlns:a16="http://schemas.microsoft.com/office/drawing/2014/main" id="{081BF631-D562-4066-AC04-0173DC350D9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9161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latin typeface="+mn-lt"/>
              </a:rPr>
              <a:t>1Co 1:26</a:t>
            </a:r>
            <a:r>
              <a:rPr lang="en-US" dirty="0">
                <a:latin typeface="+mn-lt"/>
              </a:rPr>
              <a:t>  For you see your calling, brethren, that not many </a:t>
            </a:r>
            <a:r>
              <a:rPr lang="en-US" u="sng" dirty="0">
                <a:latin typeface="+mn-lt"/>
              </a:rPr>
              <a:t>wise</a:t>
            </a:r>
            <a:r>
              <a:rPr lang="en-US" dirty="0">
                <a:latin typeface="+mn-lt"/>
              </a:rPr>
              <a:t> according to the flesh, not many </a:t>
            </a:r>
            <a:r>
              <a:rPr lang="en-US" u="sng" dirty="0">
                <a:latin typeface="+mn-lt"/>
              </a:rPr>
              <a:t>mighty</a:t>
            </a:r>
            <a:r>
              <a:rPr lang="en-US" dirty="0">
                <a:latin typeface="+mn-lt"/>
              </a:rPr>
              <a:t>, not many </a:t>
            </a:r>
            <a:r>
              <a:rPr lang="en-US" u="sng" dirty="0">
                <a:latin typeface="+mn-lt"/>
              </a:rPr>
              <a:t>noble</a:t>
            </a:r>
            <a:r>
              <a:rPr lang="en-US" dirty="0">
                <a:latin typeface="+mn-lt"/>
              </a:rPr>
              <a:t>, </a:t>
            </a:r>
            <a:r>
              <a:rPr lang="en-US" i="1" dirty="0">
                <a:latin typeface="+mn-lt"/>
              </a:rPr>
              <a:t>are called.</a:t>
            </a:r>
            <a:r>
              <a:rPr lang="en-US" dirty="0">
                <a:latin typeface="+mn-lt"/>
              </a:rPr>
              <a:t> </a:t>
            </a:r>
            <a:br>
              <a:rPr lang="en-US" dirty="0">
                <a:latin typeface="+mn-lt"/>
              </a:rPr>
            </a:br>
            <a:r>
              <a:rPr lang="en-US" dirty="0">
                <a:latin typeface="+mn-lt"/>
              </a:rPr>
              <a:t>1Co 1:27  But </a:t>
            </a:r>
            <a:r>
              <a:rPr lang="en-US" u="sng" dirty="0">
                <a:latin typeface="+mn-lt"/>
              </a:rPr>
              <a:t>God has chosen </a:t>
            </a:r>
            <a:r>
              <a:rPr lang="en-US" dirty="0">
                <a:latin typeface="+mn-lt"/>
              </a:rPr>
              <a:t>the </a:t>
            </a:r>
            <a:r>
              <a:rPr lang="en-US" u="sng" dirty="0">
                <a:latin typeface="+mn-lt"/>
              </a:rPr>
              <a:t>foolish</a:t>
            </a:r>
            <a:r>
              <a:rPr lang="en-US" dirty="0">
                <a:latin typeface="+mn-lt"/>
              </a:rPr>
              <a:t> things of the world </a:t>
            </a:r>
            <a:r>
              <a:rPr lang="en-US" u="sng" dirty="0">
                <a:latin typeface="+mn-lt"/>
              </a:rPr>
              <a:t>to put to shame</a:t>
            </a:r>
            <a:r>
              <a:rPr lang="en-US" dirty="0">
                <a:latin typeface="+mn-lt"/>
              </a:rPr>
              <a:t> the wise, and God has chosen the </a:t>
            </a:r>
            <a:r>
              <a:rPr lang="en-US" u="sng" dirty="0">
                <a:latin typeface="+mn-lt"/>
              </a:rPr>
              <a:t>weak</a:t>
            </a:r>
            <a:r>
              <a:rPr lang="en-US" dirty="0">
                <a:latin typeface="+mn-lt"/>
              </a:rPr>
              <a:t> things of the world </a:t>
            </a:r>
            <a:r>
              <a:rPr lang="en-US" u="sng" dirty="0">
                <a:latin typeface="+mn-lt"/>
              </a:rPr>
              <a:t>to put to shame</a:t>
            </a:r>
            <a:r>
              <a:rPr lang="en-US" dirty="0">
                <a:latin typeface="+mn-lt"/>
              </a:rPr>
              <a:t> the things which are mighty; </a:t>
            </a:r>
          </a:p>
        </p:txBody>
      </p:sp>
    </p:spTree>
    <p:extLst>
      <p:ext uri="{BB962C8B-B14F-4D97-AF65-F5344CB8AC3E}">
        <p14:creationId xmlns:p14="http://schemas.microsoft.com/office/powerpoint/2010/main" val="189240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1Co 1:28  and the </a:t>
            </a:r>
            <a:r>
              <a:rPr lang="en-US" u="sng" dirty="0">
                <a:latin typeface="+mn-lt"/>
              </a:rPr>
              <a:t>base</a:t>
            </a:r>
            <a:r>
              <a:rPr lang="en-US" dirty="0">
                <a:latin typeface="+mn-lt"/>
              </a:rPr>
              <a:t> things of the world and the things which are </a:t>
            </a:r>
            <a:r>
              <a:rPr lang="en-US" u="sng" dirty="0">
                <a:latin typeface="+mn-lt"/>
              </a:rPr>
              <a:t>despised</a:t>
            </a:r>
            <a:r>
              <a:rPr lang="en-US" dirty="0">
                <a:latin typeface="+mn-lt"/>
              </a:rPr>
              <a:t> </a:t>
            </a:r>
            <a:r>
              <a:rPr lang="en-US" u="sng" dirty="0">
                <a:latin typeface="+mn-lt"/>
              </a:rPr>
              <a:t>God has chosen</a:t>
            </a:r>
            <a:r>
              <a:rPr lang="en-US" dirty="0">
                <a:latin typeface="+mn-lt"/>
              </a:rPr>
              <a:t>, and the </a:t>
            </a:r>
            <a:r>
              <a:rPr lang="en-US" u="sng" dirty="0">
                <a:latin typeface="+mn-lt"/>
              </a:rPr>
              <a:t>things which are not</a:t>
            </a:r>
            <a:r>
              <a:rPr lang="en-US" dirty="0">
                <a:latin typeface="+mn-lt"/>
              </a:rPr>
              <a:t>, to bring to nothing the things that are, </a:t>
            </a:r>
            <a:br>
              <a:rPr lang="en-US" dirty="0">
                <a:latin typeface="+mn-lt"/>
              </a:rPr>
            </a:br>
            <a:r>
              <a:rPr lang="en-US" dirty="0">
                <a:latin typeface="+mn-lt"/>
              </a:rPr>
              <a:t>1Co 1:29  </a:t>
            </a:r>
            <a:r>
              <a:rPr lang="en-US" u="sng" dirty="0">
                <a:latin typeface="+mn-lt"/>
              </a:rPr>
              <a:t>that no flesh should glory in His presence</a:t>
            </a:r>
            <a:r>
              <a:rPr lang="en-US" dirty="0">
                <a:latin typeface="+mn-lt"/>
              </a:rPr>
              <a:t>.</a:t>
            </a:r>
          </a:p>
        </p:txBody>
      </p:sp>
    </p:spTree>
    <p:extLst>
      <p:ext uri="{BB962C8B-B14F-4D97-AF65-F5344CB8AC3E}">
        <p14:creationId xmlns:p14="http://schemas.microsoft.com/office/powerpoint/2010/main" val="306551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latin typeface="+mn-lt"/>
              </a:rPr>
              <a:t>Gen 10:1</a:t>
            </a:r>
            <a:r>
              <a:rPr lang="en-US" dirty="0">
                <a:latin typeface="+mn-lt"/>
              </a:rPr>
              <a:t>  Now this </a:t>
            </a:r>
            <a:r>
              <a:rPr lang="en-US" i="1" dirty="0">
                <a:latin typeface="+mn-lt"/>
              </a:rPr>
              <a:t>is</a:t>
            </a:r>
            <a:r>
              <a:rPr lang="en-US" dirty="0">
                <a:latin typeface="+mn-lt"/>
              </a:rPr>
              <a:t> the genealogy of the sons of Noah: </a:t>
            </a:r>
            <a:r>
              <a:rPr lang="en-US" u="sng" dirty="0">
                <a:latin typeface="+mn-lt"/>
              </a:rPr>
              <a:t>Shem, Ham, and Japheth</a:t>
            </a:r>
            <a:r>
              <a:rPr lang="en-US" dirty="0">
                <a:latin typeface="+mn-lt"/>
              </a:rPr>
              <a:t>. And sons were born to them after the flood.</a:t>
            </a:r>
          </a:p>
        </p:txBody>
      </p:sp>
    </p:spTree>
    <p:extLst>
      <p:ext uri="{BB962C8B-B14F-4D97-AF65-F5344CB8AC3E}">
        <p14:creationId xmlns:p14="http://schemas.microsoft.com/office/powerpoint/2010/main" val="45759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3516284" y="365125"/>
            <a:ext cx="3258589" cy="981538"/>
          </a:xfrm>
        </p:spPr>
        <p:txBody>
          <a:bodyPr>
            <a:normAutofit/>
          </a:bodyPr>
          <a:lstStyle/>
          <a:p>
            <a:r>
              <a:rPr lang="en-US" dirty="0">
                <a:latin typeface="+mn-lt"/>
              </a:rPr>
              <a:t>Noah &amp; wife</a:t>
            </a:r>
          </a:p>
        </p:txBody>
      </p:sp>
      <p:cxnSp>
        <p:nvCxnSpPr>
          <p:cNvPr id="3" name="Straight Connector 2">
            <a:extLst>
              <a:ext uri="{FF2B5EF4-FFF2-40B4-BE49-F238E27FC236}">
                <a16:creationId xmlns:a16="http://schemas.microsoft.com/office/drawing/2014/main" id="{F563DC6B-2FFF-48F1-9C42-E3F42EF77E54}"/>
              </a:ext>
            </a:extLst>
          </p:cNvPr>
          <p:cNvCxnSpPr>
            <a:cxnSpLocks/>
          </p:cNvCxnSpPr>
          <p:nvPr/>
        </p:nvCxnSpPr>
        <p:spPr>
          <a:xfrm flipH="1">
            <a:off x="2527069" y="1554480"/>
            <a:ext cx="2610196" cy="1637607"/>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1956B504-B50A-41F2-8B75-E6863D63A29D}"/>
              </a:ext>
            </a:extLst>
          </p:cNvPr>
          <p:cNvCxnSpPr>
            <a:cxnSpLocks/>
          </p:cNvCxnSpPr>
          <p:nvPr/>
        </p:nvCxnSpPr>
        <p:spPr>
          <a:xfrm>
            <a:off x="5145578" y="1554480"/>
            <a:ext cx="3133898" cy="3028923"/>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8DD297FA-4886-439E-9708-AE787CBA9D0C}"/>
              </a:ext>
            </a:extLst>
          </p:cNvPr>
          <p:cNvCxnSpPr>
            <a:cxnSpLocks/>
          </p:cNvCxnSpPr>
          <p:nvPr/>
        </p:nvCxnSpPr>
        <p:spPr>
          <a:xfrm flipH="1">
            <a:off x="5137265" y="1571105"/>
            <a:ext cx="8313" cy="2177935"/>
          </a:xfrm>
          <a:prstGeom prst="line">
            <a:avLst/>
          </a:prstGeom>
        </p:spPr>
        <p:style>
          <a:lnRef idx="3">
            <a:schemeClr val="dk1"/>
          </a:lnRef>
          <a:fillRef idx="0">
            <a:schemeClr val="dk1"/>
          </a:fillRef>
          <a:effectRef idx="2">
            <a:schemeClr val="dk1"/>
          </a:effectRef>
          <a:fontRef idx="minor">
            <a:schemeClr val="tx1"/>
          </a:fontRef>
        </p:style>
      </p:cxnSp>
      <p:sp>
        <p:nvSpPr>
          <p:cNvPr id="13" name="Title 3">
            <a:extLst>
              <a:ext uri="{FF2B5EF4-FFF2-40B4-BE49-F238E27FC236}">
                <a16:creationId xmlns:a16="http://schemas.microsoft.com/office/drawing/2014/main" id="{45525D1C-3620-4E54-A88C-A06F0A5BFA15}"/>
              </a:ext>
            </a:extLst>
          </p:cNvPr>
          <p:cNvSpPr txBox="1">
            <a:spLocks/>
          </p:cNvSpPr>
          <p:nvPr/>
        </p:nvSpPr>
        <p:spPr>
          <a:xfrm>
            <a:off x="6284423" y="4433455"/>
            <a:ext cx="3749040" cy="981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Japheth &amp; wife</a:t>
            </a:r>
          </a:p>
        </p:txBody>
      </p:sp>
      <p:sp>
        <p:nvSpPr>
          <p:cNvPr id="14" name="Title 3">
            <a:extLst>
              <a:ext uri="{FF2B5EF4-FFF2-40B4-BE49-F238E27FC236}">
                <a16:creationId xmlns:a16="http://schemas.microsoft.com/office/drawing/2014/main" id="{D5213A71-7AD0-4F56-B443-113DC8520B87}"/>
              </a:ext>
            </a:extLst>
          </p:cNvPr>
          <p:cNvSpPr txBox="1">
            <a:spLocks/>
          </p:cNvSpPr>
          <p:nvPr/>
        </p:nvSpPr>
        <p:spPr>
          <a:xfrm>
            <a:off x="3668683" y="3601865"/>
            <a:ext cx="3258589" cy="981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Ham &amp; wife</a:t>
            </a:r>
          </a:p>
        </p:txBody>
      </p:sp>
      <p:sp>
        <p:nvSpPr>
          <p:cNvPr id="15" name="Title 3">
            <a:extLst>
              <a:ext uri="{FF2B5EF4-FFF2-40B4-BE49-F238E27FC236}">
                <a16:creationId xmlns:a16="http://schemas.microsoft.com/office/drawing/2014/main" id="{F4B3DF0C-CA4B-4B9D-B09F-D298CF301206}"/>
              </a:ext>
            </a:extLst>
          </p:cNvPr>
          <p:cNvSpPr txBox="1">
            <a:spLocks/>
          </p:cNvSpPr>
          <p:nvPr/>
        </p:nvSpPr>
        <p:spPr>
          <a:xfrm>
            <a:off x="239684" y="3091700"/>
            <a:ext cx="3258589" cy="981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Shem &amp; wife</a:t>
            </a:r>
          </a:p>
        </p:txBody>
      </p:sp>
    </p:spTree>
    <p:extLst>
      <p:ext uri="{BB962C8B-B14F-4D97-AF65-F5344CB8AC3E}">
        <p14:creationId xmlns:p14="http://schemas.microsoft.com/office/powerpoint/2010/main" val="381213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2984905"/>
          </a:xfrm>
        </p:spPr>
        <p:txBody>
          <a:bodyPr>
            <a:normAutofit/>
          </a:bodyPr>
          <a:lstStyle/>
          <a:p>
            <a:r>
              <a:rPr lang="en-US" b="1" dirty="0">
                <a:latin typeface="+mn-lt"/>
              </a:rPr>
              <a:t>Gen 1:28</a:t>
            </a:r>
            <a:r>
              <a:rPr lang="en-US" dirty="0">
                <a:latin typeface="+mn-lt"/>
              </a:rPr>
              <a:t>  Then God blessed them, and God said to them, "Be fruitful and multiply; fill the earth…</a:t>
            </a:r>
          </a:p>
        </p:txBody>
      </p:sp>
    </p:spTree>
    <p:extLst>
      <p:ext uri="{BB962C8B-B14F-4D97-AF65-F5344CB8AC3E}">
        <p14:creationId xmlns:p14="http://schemas.microsoft.com/office/powerpoint/2010/main" val="1934592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2984905"/>
          </a:xfrm>
        </p:spPr>
        <p:txBody>
          <a:bodyPr>
            <a:normAutofit/>
          </a:bodyPr>
          <a:lstStyle/>
          <a:p>
            <a:r>
              <a:rPr lang="en-US" b="1" dirty="0">
                <a:latin typeface="+mn-lt"/>
              </a:rPr>
              <a:t>Gen 1:28</a:t>
            </a:r>
            <a:r>
              <a:rPr lang="en-US" dirty="0">
                <a:latin typeface="+mn-lt"/>
              </a:rPr>
              <a:t>  Then God blessed them, and God said to them, "Be fruitful and multiply; fill the earth…</a:t>
            </a:r>
          </a:p>
        </p:txBody>
      </p:sp>
      <p:sp>
        <p:nvSpPr>
          <p:cNvPr id="3" name="Title 3">
            <a:extLst>
              <a:ext uri="{FF2B5EF4-FFF2-40B4-BE49-F238E27FC236}">
                <a16:creationId xmlns:a16="http://schemas.microsoft.com/office/drawing/2014/main" id="{AD7C06CB-1C78-4571-A01F-3D598BBBFE99}"/>
              </a:ext>
            </a:extLst>
          </p:cNvPr>
          <p:cNvSpPr txBox="1">
            <a:spLocks/>
          </p:cNvSpPr>
          <p:nvPr/>
        </p:nvSpPr>
        <p:spPr>
          <a:xfrm>
            <a:off x="631768" y="3235786"/>
            <a:ext cx="9044248" cy="2984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Gen 9:1</a:t>
            </a:r>
            <a:r>
              <a:rPr lang="en-US" dirty="0">
                <a:latin typeface="+mn-lt"/>
              </a:rPr>
              <a:t>  So God blessed Noah and his sons, and said to them: "Be fruitful and multiply, and fill the earth.</a:t>
            </a:r>
          </a:p>
        </p:txBody>
      </p:sp>
    </p:spTree>
    <p:extLst>
      <p:ext uri="{BB962C8B-B14F-4D97-AF65-F5344CB8AC3E}">
        <p14:creationId xmlns:p14="http://schemas.microsoft.com/office/powerpoint/2010/main" val="166339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t>Gen 9:18  Now the sons of Noah who went out of the ark were </a:t>
            </a:r>
            <a:r>
              <a:rPr lang="en-US" u="sng" dirty="0"/>
              <a:t>Shem, Ham, and Japheth</a:t>
            </a:r>
            <a:r>
              <a:rPr lang="en-US" dirty="0"/>
              <a:t>. And </a:t>
            </a:r>
            <a:r>
              <a:rPr lang="en-US" u="sng" dirty="0"/>
              <a:t>Ham </a:t>
            </a:r>
            <a:r>
              <a:rPr lang="en-US" i="1" u="sng" dirty="0"/>
              <a:t>was</a:t>
            </a:r>
            <a:r>
              <a:rPr lang="en-US" u="sng" dirty="0"/>
              <a:t> the father of Canaan</a:t>
            </a:r>
            <a:r>
              <a:rPr lang="en-US" dirty="0"/>
              <a:t>. </a:t>
            </a:r>
            <a:br>
              <a:rPr lang="en-US" dirty="0"/>
            </a:br>
            <a:br>
              <a:rPr lang="en-US" dirty="0"/>
            </a:br>
            <a:r>
              <a:rPr lang="en-US" dirty="0"/>
              <a:t>Gen 9:19  These three </a:t>
            </a:r>
            <a:r>
              <a:rPr lang="en-US" i="1" dirty="0"/>
              <a:t>were</a:t>
            </a:r>
            <a:r>
              <a:rPr lang="en-US" dirty="0"/>
              <a:t> the sons of Noah, </a:t>
            </a:r>
            <a:r>
              <a:rPr lang="en-US" u="sng" dirty="0"/>
              <a:t>and from these the whole earth was populated</a:t>
            </a:r>
            <a:r>
              <a:rPr lang="en-US" dirty="0"/>
              <a:t>.</a:t>
            </a:r>
            <a:br>
              <a:rPr lang="en-US" dirty="0"/>
            </a:br>
            <a:endParaRPr lang="en-US" dirty="0">
              <a:latin typeface="+mn-lt"/>
            </a:endParaRPr>
          </a:p>
        </p:txBody>
      </p:sp>
    </p:spTree>
    <p:extLst>
      <p:ext uri="{BB962C8B-B14F-4D97-AF65-F5344CB8AC3E}">
        <p14:creationId xmlns:p14="http://schemas.microsoft.com/office/powerpoint/2010/main" val="150295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fontScale="90000"/>
          </a:bodyPr>
          <a:lstStyle/>
          <a:p>
            <a:r>
              <a:rPr lang="en-US" b="1" dirty="0">
                <a:latin typeface="+mn-lt"/>
              </a:rPr>
              <a:t>Gen 10:1</a:t>
            </a:r>
            <a:r>
              <a:rPr lang="en-US" dirty="0">
                <a:latin typeface="+mn-lt"/>
              </a:rPr>
              <a:t>  Now this </a:t>
            </a:r>
            <a:r>
              <a:rPr lang="en-US" i="1" dirty="0">
                <a:latin typeface="+mn-lt"/>
              </a:rPr>
              <a:t>is</a:t>
            </a:r>
            <a:r>
              <a:rPr lang="en-US" dirty="0">
                <a:latin typeface="+mn-lt"/>
              </a:rPr>
              <a:t> the genealogy of the sons of Noah: Shem, Ham, and Japheth. And sons were born to them after the flood. </a:t>
            </a:r>
            <a:br>
              <a:rPr lang="en-US" dirty="0">
                <a:latin typeface="+mn-lt"/>
              </a:rPr>
            </a:br>
            <a:r>
              <a:rPr lang="en-US" dirty="0">
                <a:latin typeface="+mn-lt"/>
              </a:rPr>
              <a:t>Gen 10:2  The sons of </a:t>
            </a:r>
            <a:r>
              <a:rPr lang="en-US" u="sng" dirty="0">
                <a:latin typeface="+mn-lt"/>
              </a:rPr>
              <a:t>Japheth</a:t>
            </a:r>
            <a:r>
              <a:rPr lang="en-US" dirty="0">
                <a:latin typeface="+mn-lt"/>
              </a:rPr>
              <a:t> </a:t>
            </a:r>
            <a:r>
              <a:rPr lang="en-US" i="1" dirty="0">
                <a:latin typeface="+mn-lt"/>
              </a:rPr>
              <a:t>were…</a:t>
            </a:r>
            <a:br>
              <a:rPr lang="en-US" i="1" dirty="0">
                <a:latin typeface="+mn-lt"/>
              </a:rPr>
            </a:br>
            <a:br>
              <a:rPr lang="en-US" i="1" dirty="0">
                <a:latin typeface="+mn-lt"/>
              </a:rPr>
            </a:br>
            <a:r>
              <a:rPr lang="en-US" dirty="0">
                <a:latin typeface="+mn-lt"/>
              </a:rPr>
              <a:t>Gen 10:5  From these the </a:t>
            </a:r>
            <a:r>
              <a:rPr lang="en-US" u="sng" dirty="0">
                <a:latin typeface="+mn-lt"/>
              </a:rPr>
              <a:t>coastland </a:t>
            </a:r>
            <a:r>
              <a:rPr lang="en-US" i="1" u="sng" dirty="0">
                <a:latin typeface="+mn-lt"/>
              </a:rPr>
              <a:t>peoples</a:t>
            </a:r>
            <a:r>
              <a:rPr lang="en-US" u="sng" dirty="0">
                <a:latin typeface="+mn-lt"/>
              </a:rPr>
              <a:t> of the Gentiles were separated into their lands</a:t>
            </a:r>
            <a:r>
              <a:rPr lang="en-US" dirty="0">
                <a:latin typeface="+mn-lt"/>
              </a:rPr>
              <a:t>, everyone </a:t>
            </a:r>
            <a:r>
              <a:rPr lang="en-US" u="sng" dirty="0">
                <a:latin typeface="+mn-lt"/>
              </a:rPr>
              <a:t>according</a:t>
            </a:r>
            <a:r>
              <a:rPr lang="en-US" dirty="0">
                <a:latin typeface="+mn-lt"/>
              </a:rPr>
              <a:t> to his </a:t>
            </a:r>
            <a:r>
              <a:rPr lang="en-US" u="sng" dirty="0">
                <a:latin typeface="+mn-lt"/>
              </a:rPr>
              <a:t>language</a:t>
            </a:r>
            <a:r>
              <a:rPr lang="en-US" dirty="0">
                <a:latin typeface="+mn-lt"/>
              </a:rPr>
              <a:t>, according to their </a:t>
            </a:r>
            <a:r>
              <a:rPr lang="en-US" u="sng" dirty="0">
                <a:latin typeface="+mn-lt"/>
              </a:rPr>
              <a:t>families</a:t>
            </a:r>
            <a:r>
              <a:rPr lang="en-US" dirty="0">
                <a:latin typeface="+mn-lt"/>
              </a:rPr>
              <a:t>, into their </a:t>
            </a:r>
            <a:r>
              <a:rPr lang="en-US" u="sng" dirty="0">
                <a:latin typeface="+mn-lt"/>
              </a:rPr>
              <a:t>nations</a:t>
            </a:r>
            <a:r>
              <a:rPr lang="en-US" dirty="0">
                <a:latin typeface="+mn-lt"/>
              </a:rPr>
              <a:t>.</a:t>
            </a:r>
            <a:br>
              <a:rPr lang="en-US" dirty="0"/>
            </a:br>
            <a:endParaRPr lang="en-US" dirty="0">
              <a:latin typeface="+mn-lt"/>
            </a:endParaRPr>
          </a:p>
        </p:txBody>
      </p:sp>
    </p:spTree>
    <p:extLst>
      <p:ext uri="{BB962C8B-B14F-4D97-AF65-F5344CB8AC3E}">
        <p14:creationId xmlns:p14="http://schemas.microsoft.com/office/powerpoint/2010/main" val="51837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3E1-DF4C-462D-B323-6B5541781452}"/>
              </a:ext>
            </a:extLst>
          </p:cNvPr>
          <p:cNvSpPr>
            <a:spLocks noGrp="1"/>
          </p:cNvSpPr>
          <p:nvPr>
            <p:ph type="title"/>
          </p:nvPr>
        </p:nvSpPr>
        <p:spPr>
          <a:xfrm>
            <a:off x="0" y="336754"/>
            <a:ext cx="12192000" cy="1325563"/>
          </a:xfrm>
        </p:spPr>
        <p:txBody>
          <a:bodyPr>
            <a:normAutofit/>
          </a:bodyPr>
          <a:lstStyle/>
          <a:p>
            <a:pPr algn="ctr"/>
            <a:r>
              <a:rPr lang="en-US" sz="5400" dirty="0">
                <a:latin typeface="+mn-lt"/>
              </a:rPr>
              <a:t>Israelites: A Superior Race?</a:t>
            </a:r>
          </a:p>
        </p:txBody>
      </p:sp>
      <p:sp>
        <p:nvSpPr>
          <p:cNvPr id="3" name="Content Placeholder 2">
            <a:extLst>
              <a:ext uri="{FF2B5EF4-FFF2-40B4-BE49-F238E27FC236}">
                <a16:creationId xmlns:a16="http://schemas.microsoft.com/office/drawing/2014/main" id="{081BF631-D562-4066-AC04-0173DC350D9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775353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latin typeface="+mn-lt"/>
              </a:rPr>
              <a:t>Gen 10:6</a:t>
            </a:r>
            <a:r>
              <a:rPr lang="en-US" dirty="0">
                <a:latin typeface="+mn-lt"/>
              </a:rPr>
              <a:t>  The sons of </a:t>
            </a:r>
            <a:r>
              <a:rPr lang="en-US" u="sng" dirty="0">
                <a:latin typeface="+mn-lt"/>
              </a:rPr>
              <a:t>Ham</a:t>
            </a:r>
            <a:r>
              <a:rPr lang="en-US" dirty="0">
                <a:latin typeface="+mn-lt"/>
              </a:rPr>
              <a:t> </a:t>
            </a:r>
            <a:r>
              <a:rPr lang="en-US" i="1" dirty="0">
                <a:latin typeface="+mn-lt"/>
              </a:rPr>
              <a:t>were</a:t>
            </a:r>
            <a:r>
              <a:rPr lang="en-US" dirty="0">
                <a:latin typeface="+mn-lt"/>
              </a:rPr>
              <a:t> Cush, </a:t>
            </a:r>
            <a:r>
              <a:rPr lang="en-US" dirty="0" err="1">
                <a:latin typeface="+mn-lt"/>
              </a:rPr>
              <a:t>Mizraim</a:t>
            </a:r>
            <a:r>
              <a:rPr lang="en-US" dirty="0">
                <a:latin typeface="+mn-lt"/>
              </a:rPr>
              <a:t>, Put, and </a:t>
            </a:r>
            <a:r>
              <a:rPr lang="en-US" u="sng" dirty="0">
                <a:latin typeface="+mn-lt"/>
              </a:rPr>
              <a:t>Canaan</a:t>
            </a:r>
            <a:r>
              <a:rPr lang="en-US" dirty="0">
                <a:latin typeface="+mn-lt"/>
              </a:rPr>
              <a:t>.</a:t>
            </a:r>
            <a:br>
              <a:rPr lang="en-US" dirty="0">
                <a:latin typeface="+mn-lt"/>
              </a:rPr>
            </a:br>
            <a:br>
              <a:rPr lang="en-US" i="1" dirty="0">
                <a:latin typeface="+mn-lt"/>
              </a:rPr>
            </a:br>
            <a:br>
              <a:rPr lang="en-US" i="1" dirty="0">
                <a:latin typeface="+mn-lt"/>
              </a:rPr>
            </a:br>
            <a:r>
              <a:rPr lang="en-US" dirty="0">
                <a:latin typeface="+mn-lt"/>
              </a:rPr>
              <a:t>Gen 10:20  These </a:t>
            </a:r>
            <a:r>
              <a:rPr lang="en-US" i="1" dirty="0">
                <a:latin typeface="+mn-lt"/>
              </a:rPr>
              <a:t>were</a:t>
            </a:r>
            <a:r>
              <a:rPr lang="en-US" dirty="0">
                <a:latin typeface="+mn-lt"/>
              </a:rPr>
              <a:t> the sons of Ham, </a:t>
            </a:r>
            <a:r>
              <a:rPr lang="en-US" u="sng" dirty="0">
                <a:latin typeface="+mn-lt"/>
              </a:rPr>
              <a:t>according </a:t>
            </a:r>
            <a:r>
              <a:rPr lang="en-US" dirty="0">
                <a:latin typeface="+mn-lt"/>
              </a:rPr>
              <a:t>to their </a:t>
            </a:r>
            <a:r>
              <a:rPr lang="en-US" u="sng" dirty="0">
                <a:latin typeface="+mn-lt"/>
              </a:rPr>
              <a:t>families, </a:t>
            </a:r>
            <a:r>
              <a:rPr lang="en-US" dirty="0">
                <a:latin typeface="+mn-lt"/>
              </a:rPr>
              <a:t>according to their </a:t>
            </a:r>
            <a:r>
              <a:rPr lang="en-US" u="sng" dirty="0">
                <a:latin typeface="+mn-lt"/>
              </a:rPr>
              <a:t>languages</a:t>
            </a:r>
            <a:r>
              <a:rPr lang="en-US" dirty="0">
                <a:latin typeface="+mn-lt"/>
              </a:rPr>
              <a:t>, in their </a:t>
            </a:r>
            <a:r>
              <a:rPr lang="en-US" u="sng" dirty="0">
                <a:latin typeface="+mn-lt"/>
              </a:rPr>
              <a:t>lands </a:t>
            </a:r>
            <a:r>
              <a:rPr lang="en-US" i="1" dirty="0">
                <a:latin typeface="+mn-lt"/>
              </a:rPr>
              <a:t>and</a:t>
            </a:r>
            <a:r>
              <a:rPr lang="en-US" dirty="0">
                <a:latin typeface="+mn-lt"/>
              </a:rPr>
              <a:t> in their </a:t>
            </a:r>
            <a:r>
              <a:rPr lang="en-US" u="sng" dirty="0">
                <a:latin typeface="+mn-lt"/>
              </a:rPr>
              <a:t>nations.</a:t>
            </a:r>
            <a:br>
              <a:rPr lang="en-US" dirty="0"/>
            </a:br>
            <a:endParaRPr lang="en-US" dirty="0">
              <a:latin typeface="+mn-lt"/>
            </a:endParaRPr>
          </a:p>
        </p:txBody>
      </p:sp>
    </p:spTree>
    <p:extLst>
      <p:ext uri="{BB962C8B-B14F-4D97-AF65-F5344CB8AC3E}">
        <p14:creationId xmlns:p14="http://schemas.microsoft.com/office/powerpoint/2010/main" val="4218733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Gen 10:21  And </a:t>
            </a:r>
            <a:r>
              <a:rPr lang="en-US" i="1" dirty="0">
                <a:latin typeface="+mn-lt"/>
              </a:rPr>
              <a:t>children</a:t>
            </a:r>
            <a:r>
              <a:rPr lang="en-US" dirty="0">
                <a:latin typeface="+mn-lt"/>
              </a:rPr>
              <a:t> were born also to Shem, …</a:t>
            </a:r>
            <a:br>
              <a:rPr lang="en-US" dirty="0">
                <a:latin typeface="+mn-lt"/>
              </a:rPr>
            </a:br>
            <a:br>
              <a:rPr lang="en-US" i="1" dirty="0">
                <a:latin typeface="+mn-lt"/>
              </a:rPr>
            </a:br>
            <a:br>
              <a:rPr lang="en-US" i="1" dirty="0">
                <a:latin typeface="+mn-lt"/>
              </a:rPr>
            </a:br>
            <a:r>
              <a:rPr lang="en-US" dirty="0">
                <a:latin typeface="+mn-lt"/>
              </a:rPr>
              <a:t>Gen 10:31  These </a:t>
            </a:r>
            <a:r>
              <a:rPr lang="en-US" i="1" dirty="0">
                <a:latin typeface="+mn-lt"/>
              </a:rPr>
              <a:t>were</a:t>
            </a:r>
            <a:r>
              <a:rPr lang="en-US" dirty="0">
                <a:latin typeface="+mn-lt"/>
              </a:rPr>
              <a:t> the sons of Shem, </a:t>
            </a:r>
            <a:r>
              <a:rPr lang="en-US" u="sng" dirty="0">
                <a:latin typeface="+mn-lt"/>
              </a:rPr>
              <a:t>according </a:t>
            </a:r>
            <a:r>
              <a:rPr lang="en-US" dirty="0">
                <a:latin typeface="+mn-lt"/>
              </a:rPr>
              <a:t>to their </a:t>
            </a:r>
            <a:r>
              <a:rPr lang="en-US" u="sng" dirty="0">
                <a:latin typeface="+mn-lt"/>
              </a:rPr>
              <a:t>families, </a:t>
            </a:r>
            <a:r>
              <a:rPr lang="en-US" dirty="0">
                <a:latin typeface="+mn-lt"/>
              </a:rPr>
              <a:t>according to their </a:t>
            </a:r>
            <a:r>
              <a:rPr lang="en-US" u="sng" dirty="0">
                <a:latin typeface="+mn-lt"/>
              </a:rPr>
              <a:t>languages</a:t>
            </a:r>
            <a:r>
              <a:rPr lang="en-US" dirty="0">
                <a:latin typeface="+mn-lt"/>
              </a:rPr>
              <a:t>, in their </a:t>
            </a:r>
            <a:r>
              <a:rPr lang="en-US" u="sng" dirty="0">
                <a:latin typeface="+mn-lt"/>
              </a:rPr>
              <a:t>lands</a:t>
            </a:r>
            <a:r>
              <a:rPr lang="en-US" dirty="0">
                <a:latin typeface="+mn-lt"/>
              </a:rPr>
              <a:t>, according to their </a:t>
            </a:r>
            <a:r>
              <a:rPr lang="en-US" u="sng" dirty="0">
                <a:latin typeface="+mn-lt"/>
              </a:rPr>
              <a:t>nations.</a:t>
            </a:r>
            <a:br>
              <a:rPr lang="en-US" dirty="0">
                <a:latin typeface="+mn-lt"/>
              </a:rPr>
            </a:br>
            <a:endParaRPr lang="en-US" dirty="0">
              <a:latin typeface="+mn-lt"/>
            </a:endParaRPr>
          </a:p>
        </p:txBody>
      </p:sp>
    </p:spTree>
    <p:extLst>
      <p:ext uri="{BB962C8B-B14F-4D97-AF65-F5344CB8AC3E}">
        <p14:creationId xmlns:p14="http://schemas.microsoft.com/office/powerpoint/2010/main" val="139538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t>Gen 10:32</a:t>
            </a:r>
            <a:r>
              <a:rPr lang="en-US" dirty="0"/>
              <a:t>  These </a:t>
            </a:r>
            <a:r>
              <a:rPr lang="en-US" i="1" dirty="0"/>
              <a:t>were</a:t>
            </a:r>
            <a:r>
              <a:rPr lang="en-US" dirty="0"/>
              <a:t> the families of the sons of Noah, according to their generations, in their nations; and </a:t>
            </a:r>
            <a:r>
              <a:rPr lang="en-US" u="sng" dirty="0"/>
              <a:t>from these the nations were divided on the earth after the flood.</a:t>
            </a:r>
            <a:br>
              <a:rPr lang="en-US" dirty="0">
                <a:latin typeface="+mn-lt"/>
              </a:rPr>
            </a:br>
            <a:endParaRPr lang="en-US" dirty="0">
              <a:latin typeface="+mn-lt"/>
            </a:endParaRPr>
          </a:p>
        </p:txBody>
      </p:sp>
    </p:spTree>
    <p:extLst>
      <p:ext uri="{BB962C8B-B14F-4D97-AF65-F5344CB8AC3E}">
        <p14:creationId xmlns:p14="http://schemas.microsoft.com/office/powerpoint/2010/main" val="55079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latin typeface="+mn-lt"/>
              </a:rPr>
              <a:t>Act 17:26</a:t>
            </a:r>
            <a:r>
              <a:rPr lang="en-US" dirty="0">
                <a:latin typeface="+mn-lt"/>
              </a:rPr>
              <a:t>  And He has made </a:t>
            </a:r>
            <a:r>
              <a:rPr lang="en-US" u="sng" dirty="0">
                <a:latin typeface="+mn-lt"/>
              </a:rPr>
              <a:t>from one blood every nation of men </a:t>
            </a:r>
            <a:r>
              <a:rPr lang="en-US" dirty="0">
                <a:latin typeface="+mn-lt"/>
              </a:rPr>
              <a:t>to dwell on </a:t>
            </a:r>
            <a:r>
              <a:rPr lang="en-US" u="sng" dirty="0">
                <a:latin typeface="+mn-lt"/>
              </a:rPr>
              <a:t>all the face of the earth</a:t>
            </a:r>
            <a:r>
              <a:rPr lang="en-US" dirty="0">
                <a:latin typeface="+mn-lt"/>
              </a:rPr>
              <a:t>, and has determined their </a:t>
            </a:r>
            <a:r>
              <a:rPr lang="en-US" dirty="0" err="1">
                <a:latin typeface="+mn-lt"/>
              </a:rPr>
              <a:t>preappointed</a:t>
            </a:r>
            <a:r>
              <a:rPr lang="en-US" dirty="0">
                <a:latin typeface="+mn-lt"/>
              </a:rPr>
              <a:t> times and the boundaries of their dwellings, </a:t>
            </a:r>
            <a:br>
              <a:rPr lang="en-US" dirty="0">
                <a:latin typeface="+mn-lt"/>
              </a:rPr>
            </a:br>
            <a:r>
              <a:rPr lang="en-US" dirty="0">
                <a:latin typeface="+mn-lt"/>
              </a:rPr>
              <a:t>Act 17:27  so that they should </a:t>
            </a:r>
            <a:r>
              <a:rPr lang="en-US" u="sng" dirty="0">
                <a:latin typeface="+mn-lt"/>
              </a:rPr>
              <a:t>seek the Lord</a:t>
            </a:r>
            <a:r>
              <a:rPr lang="en-US" dirty="0">
                <a:latin typeface="+mn-lt"/>
              </a:rPr>
              <a:t>, in the hope that they </a:t>
            </a:r>
            <a:r>
              <a:rPr lang="en-US" u="sng" dirty="0">
                <a:latin typeface="+mn-lt"/>
              </a:rPr>
              <a:t>might grope for Him and find Him</a:t>
            </a:r>
            <a:r>
              <a:rPr lang="en-US" dirty="0">
                <a:latin typeface="+mn-lt"/>
              </a:rPr>
              <a:t>, though He is not far from each one of us;</a:t>
            </a:r>
          </a:p>
        </p:txBody>
      </p:sp>
    </p:spTree>
    <p:extLst>
      <p:ext uri="{BB962C8B-B14F-4D97-AF65-F5344CB8AC3E}">
        <p14:creationId xmlns:p14="http://schemas.microsoft.com/office/powerpoint/2010/main" val="3785518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latin typeface="+mn-lt"/>
              </a:rPr>
              <a:t>Gen 11:1</a:t>
            </a:r>
            <a:r>
              <a:rPr lang="en-US" dirty="0">
                <a:latin typeface="+mn-lt"/>
              </a:rPr>
              <a:t>  Now the whole earth had </a:t>
            </a:r>
            <a:r>
              <a:rPr lang="en-US" u="sng" dirty="0">
                <a:latin typeface="+mn-lt"/>
              </a:rPr>
              <a:t>one language </a:t>
            </a:r>
            <a:r>
              <a:rPr lang="en-US" dirty="0">
                <a:latin typeface="+mn-lt"/>
              </a:rPr>
              <a:t>and one speech. </a:t>
            </a:r>
            <a:br>
              <a:rPr lang="en-US" dirty="0">
                <a:latin typeface="+mn-lt"/>
              </a:rPr>
            </a:br>
            <a:r>
              <a:rPr lang="en-US" dirty="0">
                <a:latin typeface="+mn-lt"/>
              </a:rPr>
              <a:t>Gen 11:2  And it came to pass, as they journeyed from the east, that they found a plain in the land of Shinar, and they dwelt there. </a:t>
            </a:r>
          </a:p>
        </p:txBody>
      </p:sp>
    </p:spTree>
    <p:extLst>
      <p:ext uri="{BB962C8B-B14F-4D97-AF65-F5344CB8AC3E}">
        <p14:creationId xmlns:p14="http://schemas.microsoft.com/office/powerpoint/2010/main" val="398057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Gen 11:4  And they said, "Come, let us build ourselves a city, and a tower whose top </a:t>
            </a:r>
            <a:r>
              <a:rPr lang="en-US" i="1" dirty="0">
                <a:latin typeface="+mn-lt"/>
              </a:rPr>
              <a:t>is</a:t>
            </a:r>
            <a:r>
              <a:rPr lang="en-US" dirty="0">
                <a:latin typeface="+mn-lt"/>
              </a:rPr>
              <a:t> in the heavens; let us make a name for ourselves, …</a:t>
            </a:r>
            <a:br>
              <a:rPr lang="en-US" dirty="0">
                <a:latin typeface="+mn-lt"/>
              </a:rPr>
            </a:br>
            <a:r>
              <a:rPr lang="en-US" dirty="0">
                <a:latin typeface="+mn-lt"/>
              </a:rPr>
              <a:t>lest…</a:t>
            </a:r>
            <a:br>
              <a:rPr lang="en-US" dirty="0">
                <a:latin typeface="+mn-lt"/>
              </a:rPr>
            </a:br>
            <a:r>
              <a:rPr lang="en-US" u="sng" dirty="0">
                <a:latin typeface="+mn-lt"/>
              </a:rPr>
              <a:t>we be scattered</a:t>
            </a:r>
            <a:r>
              <a:rPr lang="en-US" dirty="0">
                <a:latin typeface="+mn-lt"/>
              </a:rPr>
              <a:t> abroad over the face of the whole earth." </a:t>
            </a:r>
            <a:br>
              <a:rPr lang="en-US" dirty="0">
                <a:latin typeface="+mn-lt"/>
              </a:rPr>
            </a:br>
            <a:endParaRPr lang="en-US" dirty="0">
              <a:latin typeface="+mn-lt"/>
            </a:endParaRPr>
          </a:p>
        </p:txBody>
      </p:sp>
    </p:spTree>
    <p:extLst>
      <p:ext uri="{BB962C8B-B14F-4D97-AF65-F5344CB8AC3E}">
        <p14:creationId xmlns:p14="http://schemas.microsoft.com/office/powerpoint/2010/main" val="1657426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Gen 11:6  And the LORD said, "Indeed the people </a:t>
            </a:r>
            <a:r>
              <a:rPr lang="en-US" i="1" dirty="0">
                <a:latin typeface="+mn-lt"/>
              </a:rPr>
              <a:t>are</a:t>
            </a:r>
            <a:r>
              <a:rPr lang="en-US" dirty="0">
                <a:latin typeface="+mn-lt"/>
              </a:rPr>
              <a:t> one and they all have </a:t>
            </a:r>
            <a:r>
              <a:rPr lang="en-US" u="sng" dirty="0">
                <a:latin typeface="+mn-lt"/>
              </a:rPr>
              <a:t>one language</a:t>
            </a:r>
            <a:r>
              <a:rPr lang="en-US" dirty="0">
                <a:latin typeface="+mn-lt"/>
              </a:rPr>
              <a:t>, and </a:t>
            </a:r>
            <a:r>
              <a:rPr lang="en-US" u="sng" dirty="0">
                <a:latin typeface="+mn-lt"/>
              </a:rPr>
              <a:t>this is what they begin to do</a:t>
            </a:r>
            <a:r>
              <a:rPr lang="en-US" dirty="0">
                <a:latin typeface="+mn-lt"/>
              </a:rPr>
              <a:t>; now nothing that they propose to do will be withheld from them. </a:t>
            </a:r>
            <a:br>
              <a:rPr lang="en-US" dirty="0">
                <a:latin typeface="+mn-lt"/>
              </a:rPr>
            </a:br>
            <a:r>
              <a:rPr lang="en-US" dirty="0">
                <a:latin typeface="+mn-lt"/>
              </a:rPr>
              <a:t>Gen 11:7  Come, let </a:t>
            </a:r>
            <a:r>
              <a:rPr lang="en-US" u="sng" dirty="0">
                <a:latin typeface="+mn-lt"/>
              </a:rPr>
              <a:t>Us</a:t>
            </a:r>
            <a:r>
              <a:rPr lang="en-US" dirty="0">
                <a:latin typeface="+mn-lt"/>
              </a:rPr>
              <a:t> go down and there </a:t>
            </a:r>
            <a:r>
              <a:rPr lang="en-US" u="sng" dirty="0">
                <a:latin typeface="+mn-lt"/>
              </a:rPr>
              <a:t>confuse their language</a:t>
            </a:r>
            <a:r>
              <a:rPr lang="en-US" dirty="0">
                <a:latin typeface="+mn-lt"/>
              </a:rPr>
              <a:t>, that they may not understand one another's speech." </a:t>
            </a:r>
          </a:p>
        </p:txBody>
      </p:sp>
    </p:spTree>
    <p:extLst>
      <p:ext uri="{BB962C8B-B14F-4D97-AF65-F5344CB8AC3E}">
        <p14:creationId xmlns:p14="http://schemas.microsoft.com/office/powerpoint/2010/main" val="307142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Gen 11:8  So the </a:t>
            </a:r>
            <a:r>
              <a:rPr lang="en-US" u="sng" dirty="0">
                <a:latin typeface="+mn-lt"/>
              </a:rPr>
              <a:t>LORD scattered them abroad </a:t>
            </a:r>
            <a:r>
              <a:rPr lang="en-US" dirty="0">
                <a:latin typeface="+mn-lt"/>
              </a:rPr>
              <a:t>from there </a:t>
            </a:r>
            <a:r>
              <a:rPr lang="en-US" u="sng" dirty="0">
                <a:latin typeface="+mn-lt"/>
              </a:rPr>
              <a:t>over the face of all the earth</a:t>
            </a:r>
            <a:r>
              <a:rPr lang="en-US" dirty="0">
                <a:latin typeface="+mn-lt"/>
              </a:rPr>
              <a:t>, and they ceased building the city. </a:t>
            </a:r>
            <a:br>
              <a:rPr lang="en-US" dirty="0">
                <a:latin typeface="+mn-lt"/>
              </a:rPr>
            </a:br>
            <a:r>
              <a:rPr lang="en-US" dirty="0">
                <a:latin typeface="+mn-lt"/>
              </a:rPr>
              <a:t>Gen 11:9  Therefore its name is called Babel, because there the LORD </a:t>
            </a:r>
            <a:r>
              <a:rPr lang="en-US" u="sng" dirty="0">
                <a:latin typeface="+mn-lt"/>
              </a:rPr>
              <a:t>confused the language of all the earth; </a:t>
            </a:r>
            <a:r>
              <a:rPr lang="en-US" dirty="0">
                <a:latin typeface="+mn-lt"/>
              </a:rPr>
              <a:t>and from there the LORD </a:t>
            </a:r>
            <a:r>
              <a:rPr lang="en-US" u="sng" dirty="0">
                <a:latin typeface="+mn-lt"/>
              </a:rPr>
              <a:t>scattered them abroad over the face of all the earth.</a:t>
            </a:r>
            <a:endParaRPr lang="en-US" dirty="0">
              <a:latin typeface="+mn-lt"/>
            </a:endParaRPr>
          </a:p>
        </p:txBody>
      </p:sp>
    </p:spTree>
    <p:extLst>
      <p:ext uri="{BB962C8B-B14F-4D97-AF65-F5344CB8AC3E}">
        <p14:creationId xmlns:p14="http://schemas.microsoft.com/office/powerpoint/2010/main" val="2718539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251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rrow: Striped Right 3">
            <a:extLst>
              <a:ext uri="{FF2B5EF4-FFF2-40B4-BE49-F238E27FC236}">
                <a16:creationId xmlns:a16="http://schemas.microsoft.com/office/drawing/2014/main" id="{46B7843B-6BBC-4703-A19E-454757BEC511}"/>
              </a:ext>
            </a:extLst>
          </p:cNvPr>
          <p:cNvSpPr/>
          <p:nvPr/>
        </p:nvSpPr>
        <p:spPr>
          <a:xfrm rot="19880445">
            <a:off x="6999317" y="1346663"/>
            <a:ext cx="2443942" cy="77308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Striped Right 4">
            <a:extLst>
              <a:ext uri="{FF2B5EF4-FFF2-40B4-BE49-F238E27FC236}">
                <a16:creationId xmlns:a16="http://schemas.microsoft.com/office/drawing/2014/main" id="{0EAF984B-3C1D-46C6-898F-4D1CCAE2EB6A}"/>
              </a:ext>
            </a:extLst>
          </p:cNvPr>
          <p:cNvSpPr/>
          <p:nvPr/>
        </p:nvSpPr>
        <p:spPr>
          <a:xfrm rot="6652592">
            <a:off x="5522424" y="3460866"/>
            <a:ext cx="2443942" cy="77308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Striped Right 5">
            <a:extLst>
              <a:ext uri="{FF2B5EF4-FFF2-40B4-BE49-F238E27FC236}">
                <a16:creationId xmlns:a16="http://schemas.microsoft.com/office/drawing/2014/main" id="{7EEEFB64-7715-48EC-98CF-257760508A1F}"/>
              </a:ext>
            </a:extLst>
          </p:cNvPr>
          <p:cNvSpPr/>
          <p:nvPr/>
        </p:nvSpPr>
        <p:spPr>
          <a:xfrm rot="10962411">
            <a:off x="1987861" y="1676287"/>
            <a:ext cx="5038492" cy="77308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Striped Right 6">
            <a:extLst>
              <a:ext uri="{FF2B5EF4-FFF2-40B4-BE49-F238E27FC236}">
                <a16:creationId xmlns:a16="http://schemas.microsoft.com/office/drawing/2014/main" id="{0D0176C2-E7E1-4E60-AECA-ED338B9BE056}"/>
              </a:ext>
            </a:extLst>
          </p:cNvPr>
          <p:cNvSpPr/>
          <p:nvPr/>
        </p:nvSpPr>
        <p:spPr>
          <a:xfrm rot="9209861">
            <a:off x="2903327" y="3191540"/>
            <a:ext cx="3989185" cy="77308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Striped Right 7">
            <a:extLst>
              <a:ext uri="{FF2B5EF4-FFF2-40B4-BE49-F238E27FC236}">
                <a16:creationId xmlns:a16="http://schemas.microsoft.com/office/drawing/2014/main" id="{8E947118-5BD3-4915-8C95-E3882DB12A67}"/>
              </a:ext>
            </a:extLst>
          </p:cNvPr>
          <p:cNvSpPr/>
          <p:nvPr/>
        </p:nvSpPr>
        <p:spPr>
          <a:xfrm rot="2060416">
            <a:off x="7121353" y="3625701"/>
            <a:ext cx="3989185" cy="77308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Striped Right 8">
            <a:extLst>
              <a:ext uri="{FF2B5EF4-FFF2-40B4-BE49-F238E27FC236}">
                <a16:creationId xmlns:a16="http://schemas.microsoft.com/office/drawing/2014/main" id="{C1530E13-4DDE-4C2D-8368-F358F4137313}"/>
              </a:ext>
            </a:extLst>
          </p:cNvPr>
          <p:cNvSpPr/>
          <p:nvPr/>
        </p:nvSpPr>
        <p:spPr>
          <a:xfrm rot="13075897">
            <a:off x="6238474" y="1241984"/>
            <a:ext cx="1035141" cy="77308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50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3E1-DF4C-462D-B323-6B5541781452}"/>
              </a:ext>
            </a:extLst>
          </p:cNvPr>
          <p:cNvSpPr>
            <a:spLocks noGrp="1"/>
          </p:cNvSpPr>
          <p:nvPr>
            <p:ph type="title"/>
          </p:nvPr>
        </p:nvSpPr>
        <p:spPr>
          <a:xfrm>
            <a:off x="0" y="336754"/>
            <a:ext cx="12192000" cy="1325563"/>
          </a:xfrm>
        </p:spPr>
        <p:txBody>
          <a:bodyPr>
            <a:normAutofit/>
          </a:bodyPr>
          <a:lstStyle/>
          <a:p>
            <a:pPr algn="ctr"/>
            <a:r>
              <a:rPr lang="en-US" sz="5400" dirty="0">
                <a:latin typeface="+mn-lt"/>
              </a:rPr>
              <a:t>Deuteronomy 21:10-14</a:t>
            </a:r>
          </a:p>
        </p:txBody>
      </p:sp>
      <p:sp>
        <p:nvSpPr>
          <p:cNvPr id="3" name="Content Placeholder 2">
            <a:extLst>
              <a:ext uri="{FF2B5EF4-FFF2-40B4-BE49-F238E27FC236}">
                <a16:creationId xmlns:a16="http://schemas.microsoft.com/office/drawing/2014/main" id="{081BF631-D562-4066-AC04-0173DC350D9D}"/>
              </a:ext>
            </a:extLst>
          </p:cNvPr>
          <p:cNvSpPr>
            <a:spLocks noGrp="1"/>
          </p:cNvSpPr>
          <p:nvPr>
            <p:ph idx="1"/>
          </p:nvPr>
        </p:nvSpPr>
        <p:spPr/>
        <p:txBody>
          <a:bodyPr/>
          <a:lstStyle/>
          <a:p>
            <a:pPr marL="0" indent="0">
              <a:buNone/>
            </a:pPr>
            <a:r>
              <a:rPr lang="en-US" dirty="0"/>
              <a:t>Could marry captives of nations they conquered</a:t>
            </a:r>
          </a:p>
        </p:txBody>
      </p:sp>
    </p:spTree>
    <p:extLst>
      <p:ext uri="{BB962C8B-B14F-4D97-AF65-F5344CB8AC3E}">
        <p14:creationId xmlns:p14="http://schemas.microsoft.com/office/powerpoint/2010/main" val="2418378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3E1-DF4C-462D-B323-6B5541781452}"/>
              </a:ext>
            </a:extLst>
          </p:cNvPr>
          <p:cNvSpPr>
            <a:spLocks noGrp="1"/>
          </p:cNvSpPr>
          <p:nvPr>
            <p:ph type="title"/>
          </p:nvPr>
        </p:nvSpPr>
        <p:spPr>
          <a:xfrm>
            <a:off x="0" y="336754"/>
            <a:ext cx="10673542" cy="1325563"/>
          </a:xfrm>
        </p:spPr>
        <p:txBody>
          <a:bodyPr>
            <a:normAutofit/>
          </a:bodyPr>
          <a:lstStyle/>
          <a:p>
            <a:pPr algn="ctr"/>
            <a:r>
              <a:rPr lang="en-US" sz="5400" dirty="0">
                <a:latin typeface="+mn-lt"/>
              </a:rPr>
              <a:t>Why do we look so different?</a:t>
            </a:r>
          </a:p>
        </p:txBody>
      </p:sp>
      <p:sp>
        <p:nvSpPr>
          <p:cNvPr id="3" name="Content Placeholder 2">
            <a:extLst>
              <a:ext uri="{FF2B5EF4-FFF2-40B4-BE49-F238E27FC236}">
                <a16:creationId xmlns:a16="http://schemas.microsoft.com/office/drawing/2014/main" id="{081BF631-D562-4066-AC04-0173DC350D9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3604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7479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Tree>
    <p:extLst>
      <p:ext uri="{BB962C8B-B14F-4D97-AF65-F5344CB8AC3E}">
        <p14:creationId xmlns:p14="http://schemas.microsoft.com/office/powerpoint/2010/main" val="3858411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A387D5B-7B17-4DD9-8AC9-E8B6A47FC8AC}"/>
              </a:ext>
            </a:extLst>
          </p:cNvPr>
          <p:cNvSpPr/>
          <p:nvPr/>
        </p:nvSpPr>
        <p:spPr>
          <a:xfrm>
            <a:off x="499010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
        <p:nvSpPr>
          <p:cNvPr id="13" name="Rectangle 12">
            <a:extLst>
              <a:ext uri="{FF2B5EF4-FFF2-40B4-BE49-F238E27FC236}">
                <a16:creationId xmlns:a16="http://schemas.microsoft.com/office/drawing/2014/main" id="{1DBB3656-D418-45D0-ACAD-1AE9AE130ED0}"/>
              </a:ext>
            </a:extLst>
          </p:cNvPr>
          <p:cNvSpPr/>
          <p:nvPr/>
        </p:nvSpPr>
        <p:spPr>
          <a:xfrm>
            <a:off x="861722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Tree>
    <p:extLst>
      <p:ext uri="{BB962C8B-B14F-4D97-AF65-F5344CB8AC3E}">
        <p14:creationId xmlns:p14="http://schemas.microsoft.com/office/powerpoint/2010/main" val="3398722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A387D5B-7B17-4DD9-8AC9-E8B6A47FC8AC}"/>
              </a:ext>
            </a:extLst>
          </p:cNvPr>
          <p:cNvSpPr/>
          <p:nvPr/>
        </p:nvSpPr>
        <p:spPr>
          <a:xfrm>
            <a:off x="499010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
        <p:nvSpPr>
          <p:cNvPr id="13" name="Rectangle 12">
            <a:extLst>
              <a:ext uri="{FF2B5EF4-FFF2-40B4-BE49-F238E27FC236}">
                <a16:creationId xmlns:a16="http://schemas.microsoft.com/office/drawing/2014/main" id="{1DBB3656-D418-45D0-ACAD-1AE9AE130ED0}"/>
              </a:ext>
            </a:extLst>
          </p:cNvPr>
          <p:cNvSpPr/>
          <p:nvPr/>
        </p:nvSpPr>
        <p:spPr>
          <a:xfrm>
            <a:off x="861722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5" name="Rectangle 14">
            <a:extLst>
              <a:ext uri="{FF2B5EF4-FFF2-40B4-BE49-F238E27FC236}">
                <a16:creationId xmlns:a16="http://schemas.microsoft.com/office/drawing/2014/main" id="{922A5058-BC37-4772-B019-19E23909596A}"/>
              </a:ext>
            </a:extLst>
          </p:cNvPr>
          <p:cNvSpPr/>
          <p:nvPr/>
        </p:nvSpPr>
        <p:spPr>
          <a:xfrm>
            <a:off x="4345871"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7" name="Rectangle 16">
            <a:extLst>
              <a:ext uri="{FF2B5EF4-FFF2-40B4-BE49-F238E27FC236}">
                <a16:creationId xmlns:a16="http://schemas.microsoft.com/office/drawing/2014/main" id="{F4669225-B985-4827-AE6A-84FA268BA7B2}"/>
              </a:ext>
            </a:extLst>
          </p:cNvPr>
          <p:cNvSpPr/>
          <p:nvPr/>
        </p:nvSpPr>
        <p:spPr>
          <a:xfrm>
            <a:off x="7890608"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8" name="Rectangle 17">
            <a:extLst>
              <a:ext uri="{FF2B5EF4-FFF2-40B4-BE49-F238E27FC236}">
                <a16:creationId xmlns:a16="http://schemas.microsoft.com/office/drawing/2014/main" id="{320C3B0D-ED62-4822-AF44-8058E1381E4F}"/>
              </a:ext>
            </a:extLst>
          </p:cNvPr>
          <p:cNvSpPr/>
          <p:nvPr/>
        </p:nvSpPr>
        <p:spPr>
          <a:xfrm>
            <a:off x="7890608"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9" name="Rectangle 18">
            <a:extLst>
              <a:ext uri="{FF2B5EF4-FFF2-40B4-BE49-F238E27FC236}">
                <a16:creationId xmlns:a16="http://schemas.microsoft.com/office/drawing/2014/main" id="{2463D08A-146C-41CF-AD00-209D8C87099A}"/>
              </a:ext>
            </a:extLst>
          </p:cNvPr>
          <p:cNvSpPr/>
          <p:nvPr/>
        </p:nvSpPr>
        <p:spPr>
          <a:xfrm>
            <a:off x="4345872"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Tree>
    <p:extLst>
      <p:ext uri="{BB962C8B-B14F-4D97-AF65-F5344CB8AC3E}">
        <p14:creationId xmlns:p14="http://schemas.microsoft.com/office/powerpoint/2010/main" val="1799921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A387D5B-7B17-4DD9-8AC9-E8B6A47FC8AC}"/>
              </a:ext>
            </a:extLst>
          </p:cNvPr>
          <p:cNvSpPr/>
          <p:nvPr/>
        </p:nvSpPr>
        <p:spPr>
          <a:xfrm>
            <a:off x="499010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
        <p:nvSpPr>
          <p:cNvPr id="13" name="Rectangle 12">
            <a:extLst>
              <a:ext uri="{FF2B5EF4-FFF2-40B4-BE49-F238E27FC236}">
                <a16:creationId xmlns:a16="http://schemas.microsoft.com/office/drawing/2014/main" id="{1DBB3656-D418-45D0-ACAD-1AE9AE130ED0}"/>
              </a:ext>
            </a:extLst>
          </p:cNvPr>
          <p:cNvSpPr/>
          <p:nvPr/>
        </p:nvSpPr>
        <p:spPr>
          <a:xfrm>
            <a:off x="8627649" y="274184"/>
            <a:ext cx="777777" cy="1446550"/>
          </a:xfrm>
          <a:prstGeom prst="rect">
            <a:avLst/>
          </a:prstGeom>
          <a:noFill/>
        </p:spPr>
        <p:txBody>
          <a:bodyPr wrap="none" lIns="91440" tIns="45720" rIns="91440" bIns="45720">
            <a:spAutoFit/>
          </a:bodyPr>
          <a:lstStyle/>
          <a:p>
            <a:pPr algn="ctr"/>
            <a:r>
              <a:rPr lang="en-US" sz="8800" dirty="0">
                <a:ln w="0"/>
                <a:solidFill>
                  <a:schemeClr val="accent1"/>
                </a:solidFill>
                <a:effectLst>
                  <a:outerShdw blurRad="38100" dist="25400" dir="5400000" algn="ctr" rotWithShape="0">
                    <a:srgbClr val="6E747A">
                      <a:alpha val="43000"/>
                    </a:srgbClr>
                  </a:outerShdw>
                </a:effectLst>
              </a:rPr>
              <a:t>b</a:t>
            </a:r>
            <a:endParaRPr lang="en-US" sz="8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88665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A387D5B-7B17-4DD9-8AC9-E8B6A47FC8AC}"/>
              </a:ext>
            </a:extLst>
          </p:cNvPr>
          <p:cNvSpPr/>
          <p:nvPr/>
        </p:nvSpPr>
        <p:spPr>
          <a:xfrm>
            <a:off x="499010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
        <p:nvSpPr>
          <p:cNvPr id="13" name="Rectangle 12">
            <a:extLst>
              <a:ext uri="{FF2B5EF4-FFF2-40B4-BE49-F238E27FC236}">
                <a16:creationId xmlns:a16="http://schemas.microsoft.com/office/drawing/2014/main" id="{1DBB3656-D418-45D0-ACAD-1AE9AE130ED0}"/>
              </a:ext>
            </a:extLst>
          </p:cNvPr>
          <p:cNvSpPr/>
          <p:nvPr/>
        </p:nvSpPr>
        <p:spPr>
          <a:xfrm>
            <a:off x="8627649" y="274184"/>
            <a:ext cx="777777" cy="1446550"/>
          </a:xfrm>
          <a:prstGeom prst="rect">
            <a:avLst/>
          </a:prstGeom>
          <a:noFill/>
        </p:spPr>
        <p:txBody>
          <a:bodyPr wrap="none" lIns="91440" tIns="45720" rIns="91440" bIns="45720">
            <a:spAutoFit/>
          </a:bodyPr>
          <a:lstStyle/>
          <a:p>
            <a:pPr algn="ctr"/>
            <a:r>
              <a:rPr lang="en-US" sz="8800" dirty="0">
                <a:ln w="0"/>
                <a:solidFill>
                  <a:schemeClr val="accent1"/>
                </a:solidFill>
                <a:effectLst>
                  <a:outerShdw blurRad="38100" dist="25400" dir="5400000" algn="ctr" rotWithShape="0">
                    <a:srgbClr val="6E747A">
                      <a:alpha val="43000"/>
                    </a:srgbClr>
                  </a:outerShdw>
                </a:effectLst>
              </a:rPr>
              <a:t>b</a:t>
            </a:r>
            <a:endParaRPr lang="en-US" sz="8800" b="0" cap="none" spc="0" dirty="0">
              <a:ln w="0"/>
              <a:solidFill>
                <a:schemeClr val="accent1"/>
              </a:solidFill>
              <a:effectLst>
                <a:outerShdw blurRad="38100" dist="25400" dir="5400000" algn="ctr" rotWithShape="0">
                  <a:srgbClr val="6E747A">
                    <a:alpha val="43000"/>
                  </a:srgbClr>
                </a:outerShdw>
              </a:effectLst>
            </a:endParaRPr>
          </a:p>
        </p:txBody>
      </p:sp>
      <p:sp>
        <p:nvSpPr>
          <p:cNvPr id="15" name="Rectangle 14">
            <a:extLst>
              <a:ext uri="{FF2B5EF4-FFF2-40B4-BE49-F238E27FC236}">
                <a16:creationId xmlns:a16="http://schemas.microsoft.com/office/drawing/2014/main" id="{922A5058-BC37-4772-B019-19E23909596A}"/>
              </a:ext>
            </a:extLst>
          </p:cNvPr>
          <p:cNvSpPr/>
          <p:nvPr/>
        </p:nvSpPr>
        <p:spPr>
          <a:xfrm>
            <a:off x="4345871"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7" name="Rectangle 16">
            <a:extLst>
              <a:ext uri="{FF2B5EF4-FFF2-40B4-BE49-F238E27FC236}">
                <a16:creationId xmlns:a16="http://schemas.microsoft.com/office/drawing/2014/main" id="{F4669225-B985-4827-AE6A-84FA268BA7B2}"/>
              </a:ext>
            </a:extLst>
          </p:cNvPr>
          <p:cNvSpPr/>
          <p:nvPr/>
        </p:nvSpPr>
        <p:spPr>
          <a:xfrm>
            <a:off x="7901028" y="4458258"/>
            <a:ext cx="777777" cy="1446550"/>
          </a:xfrm>
          <a:prstGeom prst="rect">
            <a:avLst/>
          </a:prstGeom>
          <a:noFill/>
        </p:spPr>
        <p:txBody>
          <a:bodyPr wrap="none" lIns="91440" tIns="45720" rIns="91440" bIns="45720">
            <a:spAutoFit/>
          </a:bodyPr>
          <a:lstStyle/>
          <a:p>
            <a:pPr algn="ctr"/>
            <a:r>
              <a:rPr lang="en-US" sz="8800" dirty="0">
                <a:ln w="0"/>
                <a:solidFill>
                  <a:schemeClr val="accent1"/>
                </a:solidFill>
                <a:effectLst>
                  <a:outerShdw blurRad="38100" dist="25400" dir="5400000" algn="ctr" rotWithShape="0">
                    <a:srgbClr val="6E747A">
                      <a:alpha val="43000"/>
                    </a:srgbClr>
                  </a:outerShdw>
                </a:effectLst>
              </a:rPr>
              <a:t>b</a:t>
            </a:r>
            <a:endParaRPr lang="en-US" sz="8800" b="0" cap="none" spc="0" dirty="0">
              <a:ln w="0"/>
              <a:solidFill>
                <a:schemeClr val="accent1"/>
              </a:solidFill>
              <a:effectLst>
                <a:outerShdw blurRad="38100" dist="25400" dir="5400000" algn="ctr" rotWithShape="0">
                  <a:srgbClr val="6E747A">
                    <a:alpha val="43000"/>
                  </a:srgbClr>
                </a:outerShdw>
              </a:effectLst>
            </a:endParaRPr>
          </a:p>
        </p:txBody>
      </p:sp>
      <p:sp>
        <p:nvSpPr>
          <p:cNvPr id="18" name="Rectangle 17">
            <a:extLst>
              <a:ext uri="{FF2B5EF4-FFF2-40B4-BE49-F238E27FC236}">
                <a16:creationId xmlns:a16="http://schemas.microsoft.com/office/drawing/2014/main" id="{320C3B0D-ED62-4822-AF44-8058E1381E4F}"/>
              </a:ext>
            </a:extLst>
          </p:cNvPr>
          <p:cNvSpPr/>
          <p:nvPr/>
        </p:nvSpPr>
        <p:spPr>
          <a:xfrm>
            <a:off x="7901028" y="2213821"/>
            <a:ext cx="777777" cy="1446550"/>
          </a:xfrm>
          <a:prstGeom prst="rect">
            <a:avLst/>
          </a:prstGeom>
          <a:noFill/>
        </p:spPr>
        <p:txBody>
          <a:bodyPr wrap="none" lIns="91440" tIns="45720" rIns="91440" bIns="45720">
            <a:spAutoFit/>
          </a:bodyPr>
          <a:lstStyle/>
          <a:p>
            <a:pPr algn="ctr"/>
            <a:r>
              <a:rPr lang="en-US" sz="8800" dirty="0">
                <a:ln w="0"/>
                <a:solidFill>
                  <a:schemeClr val="accent1"/>
                </a:solidFill>
                <a:effectLst>
                  <a:outerShdw blurRad="38100" dist="25400" dir="5400000" algn="ctr" rotWithShape="0">
                    <a:srgbClr val="6E747A">
                      <a:alpha val="43000"/>
                    </a:srgbClr>
                  </a:outerShdw>
                </a:effectLst>
              </a:rPr>
              <a:t>b</a:t>
            </a:r>
            <a:endParaRPr lang="en-US" sz="8800" b="0" cap="none" spc="0" dirty="0">
              <a:ln w="0"/>
              <a:solidFill>
                <a:schemeClr val="accent1"/>
              </a:solidFill>
              <a:effectLst>
                <a:outerShdw blurRad="38100" dist="25400" dir="5400000" algn="ctr" rotWithShape="0">
                  <a:srgbClr val="6E747A">
                    <a:alpha val="43000"/>
                  </a:srgbClr>
                </a:outerShdw>
              </a:effectLst>
            </a:endParaRPr>
          </a:p>
        </p:txBody>
      </p:sp>
      <p:sp>
        <p:nvSpPr>
          <p:cNvPr id="19" name="Rectangle 18">
            <a:extLst>
              <a:ext uri="{FF2B5EF4-FFF2-40B4-BE49-F238E27FC236}">
                <a16:creationId xmlns:a16="http://schemas.microsoft.com/office/drawing/2014/main" id="{2463D08A-146C-41CF-AD00-209D8C87099A}"/>
              </a:ext>
            </a:extLst>
          </p:cNvPr>
          <p:cNvSpPr/>
          <p:nvPr/>
        </p:nvSpPr>
        <p:spPr>
          <a:xfrm>
            <a:off x="4345872"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Tree>
    <p:extLst>
      <p:ext uri="{BB962C8B-B14F-4D97-AF65-F5344CB8AC3E}">
        <p14:creationId xmlns:p14="http://schemas.microsoft.com/office/powerpoint/2010/main" val="936293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A387D5B-7B17-4DD9-8AC9-E8B6A47FC8AC}"/>
              </a:ext>
            </a:extLst>
          </p:cNvPr>
          <p:cNvSpPr/>
          <p:nvPr/>
        </p:nvSpPr>
        <p:spPr>
          <a:xfrm>
            <a:off x="499010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
        <p:nvSpPr>
          <p:cNvPr id="13" name="Rectangle 12">
            <a:extLst>
              <a:ext uri="{FF2B5EF4-FFF2-40B4-BE49-F238E27FC236}">
                <a16:creationId xmlns:a16="http://schemas.microsoft.com/office/drawing/2014/main" id="{1DBB3656-D418-45D0-ACAD-1AE9AE130ED0}"/>
              </a:ext>
            </a:extLst>
          </p:cNvPr>
          <p:cNvSpPr/>
          <p:nvPr/>
        </p:nvSpPr>
        <p:spPr>
          <a:xfrm>
            <a:off x="861722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5" name="Rectangle 14">
            <a:extLst>
              <a:ext uri="{FF2B5EF4-FFF2-40B4-BE49-F238E27FC236}">
                <a16:creationId xmlns:a16="http://schemas.microsoft.com/office/drawing/2014/main" id="{922A5058-BC37-4772-B019-19E23909596A}"/>
              </a:ext>
            </a:extLst>
          </p:cNvPr>
          <p:cNvSpPr/>
          <p:nvPr/>
        </p:nvSpPr>
        <p:spPr>
          <a:xfrm>
            <a:off x="4345871"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7" name="Rectangle 16">
            <a:extLst>
              <a:ext uri="{FF2B5EF4-FFF2-40B4-BE49-F238E27FC236}">
                <a16:creationId xmlns:a16="http://schemas.microsoft.com/office/drawing/2014/main" id="{F4669225-B985-4827-AE6A-84FA268BA7B2}"/>
              </a:ext>
            </a:extLst>
          </p:cNvPr>
          <p:cNvSpPr/>
          <p:nvPr/>
        </p:nvSpPr>
        <p:spPr>
          <a:xfrm>
            <a:off x="7890608"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8" name="Rectangle 17">
            <a:extLst>
              <a:ext uri="{FF2B5EF4-FFF2-40B4-BE49-F238E27FC236}">
                <a16:creationId xmlns:a16="http://schemas.microsoft.com/office/drawing/2014/main" id="{320C3B0D-ED62-4822-AF44-8058E1381E4F}"/>
              </a:ext>
            </a:extLst>
          </p:cNvPr>
          <p:cNvSpPr/>
          <p:nvPr/>
        </p:nvSpPr>
        <p:spPr>
          <a:xfrm>
            <a:off x="7890608"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9" name="Rectangle 18">
            <a:extLst>
              <a:ext uri="{FF2B5EF4-FFF2-40B4-BE49-F238E27FC236}">
                <a16:creationId xmlns:a16="http://schemas.microsoft.com/office/drawing/2014/main" id="{2463D08A-146C-41CF-AD00-209D8C87099A}"/>
              </a:ext>
            </a:extLst>
          </p:cNvPr>
          <p:cNvSpPr/>
          <p:nvPr/>
        </p:nvSpPr>
        <p:spPr>
          <a:xfrm>
            <a:off x="4345872"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3" name="Rectangle 2">
            <a:extLst>
              <a:ext uri="{FF2B5EF4-FFF2-40B4-BE49-F238E27FC236}">
                <a16:creationId xmlns:a16="http://schemas.microsoft.com/office/drawing/2014/main" id="{0BE5E6E3-F2D8-47EE-8CD5-24C98B592497}"/>
              </a:ext>
            </a:extLst>
          </p:cNvPr>
          <p:cNvSpPr/>
          <p:nvPr/>
        </p:nvSpPr>
        <p:spPr>
          <a:xfrm>
            <a:off x="1827042"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2" name="Rectangle 21">
            <a:extLst>
              <a:ext uri="{FF2B5EF4-FFF2-40B4-BE49-F238E27FC236}">
                <a16:creationId xmlns:a16="http://schemas.microsoft.com/office/drawing/2014/main" id="{8AB34439-8904-4414-A02B-7005AA96F07B}"/>
              </a:ext>
            </a:extLst>
          </p:cNvPr>
          <p:cNvSpPr/>
          <p:nvPr/>
        </p:nvSpPr>
        <p:spPr>
          <a:xfrm>
            <a:off x="1827042"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Tree>
    <p:extLst>
      <p:ext uri="{BB962C8B-B14F-4D97-AF65-F5344CB8AC3E}">
        <p14:creationId xmlns:p14="http://schemas.microsoft.com/office/powerpoint/2010/main" val="4166767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A387D5B-7B17-4DD9-8AC9-E8B6A47FC8AC}"/>
              </a:ext>
            </a:extLst>
          </p:cNvPr>
          <p:cNvSpPr/>
          <p:nvPr/>
        </p:nvSpPr>
        <p:spPr>
          <a:xfrm>
            <a:off x="499010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
        <p:nvSpPr>
          <p:cNvPr id="13" name="Rectangle 12">
            <a:extLst>
              <a:ext uri="{FF2B5EF4-FFF2-40B4-BE49-F238E27FC236}">
                <a16:creationId xmlns:a16="http://schemas.microsoft.com/office/drawing/2014/main" id="{1DBB3656-D418-45D0-ACAD-1AE9AE130ED0}"/>
              </a:ext>
            </a:extLst>
          </p:cNvPr>
          <p:cNvSpPr/>
          <p:nvPr/>
        </p:nvSpPr>
        <p:spPr>
          <a:xfrm>
            <a:off x="861722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5" name="Rectangle 14">
            <a:extLst>
              <a:ext uri="{FF2B5EF4-FFF2-40B4-BE49-F238E27FC236}">
                <a16:creationId xmlns:a16="http://schemas.microsoft.com/office/drawing/2014/main" id="{922A5058-BC37-4772-B019-19E23909596A}"/>
              </a:ext>
            </a:extLst>
          </p:cNvPr>
          <p:cNvSpPr/>
          <p:nvPr/>
        </p:nvSpPr>
        <p:spPr>
          <a:xfrm>
            <a:off x="4345871"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7" name="Rectangle 16">
            <a:extLst>
              <a:ext uri="{FF2B5EF4-FFF2-40B4-BE49-F238E27FC236}">
                <a16:creationId xmlns:a16="http://schemas.microsoft.com/office/drawing/2014/main" id="{F4669225-B985-4827-AE6A-84FA268BA7B2}"/>
              </a:ext>
            </a:extLst>
          </p:cNvPr>
          <p:cNvSpPr/>
          <p:nvPr/>
        </p:nvSpPr>
        <p:spPr>
          <a:xfrm>
            <a:off x="7890608"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8" name="Rectangle 17">
            <a:extLst>
              <a:ext uri="{FF2B5EF4-FFF2-40B4-BE49-F238E27FC236}">
                <a16:creationId xmlns:a16="http://schemas.microsoft.com/office/drawing/2014/main" id="{320C3B0D-ED62-4822-AF44-8058E1381E4F}"/>
              </a:ext>
            </a:extLst>
          </p:cNvPr>
          <p:cNvSpPr/>
          <p:nvPr/>
        </p:nvSpPr>
        <p:spPr>
          <a:xfrm>
            <a:off x="7890608"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9" name="Rectangle 18">
            <a:extLst>
              <a:ext uri="{FF2B5EF4-FFF2-40B4-BE49-F238E27FC236}">
                <a16:creationId xmlns:a16="http://schemas.microsoft.com/office/drawing/2014/main" id="{2463D08A-146C-41CF-AD00-209D8C87099A}"/>
              </a:ext>
            </a:extLst>
          </p:cNvPr>
          <p:cNvSpPr/>
          <p:nvPr/>
        </p:nvSpPr>
        <p:spPr>
          <a:xfrm>
            <a:off x="4345872"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3" name="Rectangle 2">
            <a:extLst>
              <a:ext uri="{FF2B5EF4-FFF2-40B4-BE49-F238E27FC236}">
                <a16:creationId xmlns:a16="http://schemas.microsoft.com/office/drawing/2014/main" id="{0BE5E6E3-F2D8-47EE-8CD5-24C98B592497}"/>
              </a:ext>
            </a:extLst>
          </p:cNvPr>
          <p:cNvSpPr/>
          <p:nvPr/>
        </p:nvSpPr>
        <p:spPr>
          <a:xfrm>
            <a:off x="1827042"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2" name="Rectangle 21">
            <a:extLst>
              <a:ext uri="{FF2B5EF4-FFF2-40B4-BE49-F238E27FC236}">
                <a16:creationId xmlns:a16="http://schemas.microsoft.com/office/drawing/2014/main" id="{8AB34439-8904-4414-A02B-7005AA96F07B}"/>
              </a:ext>
            </a:extLst>
          </p:cNvPr>
          <p:cNvSpPr/>
          <p:nvPr/>
        </p:nvSpPr>
        <p:spPr>
          <a:xfrm>
            <a:off x="1827042"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0" name="Rectangle 19">
            <a:extLst>
              <a:ext uri="{FF2B5EF4-FFF2-40B4-BE49-F238E27FC236}">
                <a16:creationId xmlns:a16="http://schemas.microsoft.com/office/drawing/2014/main" id="{0371797C-13B8-4A38-968C-FEBD3AFFA247}"/>
              </a:ext>
            </a:extLst>
          </p:cNvPr>
          <p:cNvSpPr/>
          <p:nvPr/>
        </p:nvSpPr>
        <p:spPr>
          <a:xfrm>
            <a:off x="5528977"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1" name="Rectangle 20">
            <a:extLst>
              <a:ext uri="{FF2B5EF4-FFF2-40B4-BE49-F238E27FC236}">
                <a16:creationId xmlns:a16="http://schemas.microsoft.com/office/drawing/2014/main" id="{10861AC8-9F9F-4E88-A714-E0DAF3E959EE}"/>
              </a:ext>
            </a:extLst>
          </p:cNvPr>
          <p:cNvSpPr/>
          <p:nvPr/>
        </p:nvSpPr>
        <p:spPr>
          <a:xfrm>
            <a:off x="5528977"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3" name="Rectangle 22">
            <a:extLst>
              <a:ext uri="{FF2B5EF4-FFF2-40B4-BE49-F238E27FC236}">
                <a16:creationId xmlns:a16="http://schemas.microsoft.com/office/drawing/2014/main" id="{52A57F52-8266-4BB8-A4AD-ACF0CA6EFB08}"/>
              </a:ext>
            </a:extLst>
          </p:cNvPr>
          <p:cNvSpPr/>
          <p:nvPr/>
        </p:nvSpPr>
        <p:spPr>
          <a:xfrm>
            <a:off x="9099071"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4" name="Rectangle 23">
            <a:extLst>
              <a:ext uri="{FF2B5EF4-FFF2-40B4-BE49-F238E27FC236}">
                <a16:creationId xmlns:a16="http://schemas.microsoft.com/office/drawing/2014/main" id="{FE27FB26-8EBC-4378-A392-514B26B2FAE9}"/>
              </a:ext>
            </a:extLst>
          </p:cNvPr>
          <p:cNvSpPr/>
          <p:nvPr/>
        </p:nvSpPr>
        <p:spPr>
          <a:xfrm>
            <a:off x="9099071"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Tree>
    <p:extLst>
      <p:ext uri="{BB962C8B-B14F-4D97-AF65-F5344CB8AC3E}">
        <p14:creationId xmlns:p14="http://schemas.microsoft.com/office/powerpoint/2010/main" val="977168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A387D5B-7B17-4DD9-8AC9-E8B6A47FC8AC}"/>
              </a:ext>
            </a:extLst>
          </p:cNvPr>
          <p:cNvSpPr/>
          <p:nvPr/>
        </p:nvSpPr>
        <p:spPr>
          <a:xfrm>
            <a:off x="499010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
        <p:nvSpPr>
          <p:cNvPr id="13" name="Rectangle 12">
            <a:extLst>
              <a:ext uri="{FF2B5EF4-FFF2-40B4-BE49-F238E27FC236}">
                <a16:creationId xmlns:a16="http://schemas.microsoft.com/office/drawing/2014/main" id="{1DBB3656-D418-45D0-ACAD-1AE9AE130ED0}"/>
              </a:ext>
            </a:extLst>
          </p:cNvPr>
          <p:cNvSpPr/>
          <p:nvPr/>
        </p:nvSpPr>
        <p:spPr>
          <a:xfrm>
            <a:off x="861722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5" name="Rectangle 14">
            <a:extLst>
              <a:ext uri="{FF2B5EF4-FFF2-40B4-BE49-F238E27FC236}">
                <a16:creationId xmlns:a16="http://schemas.microsoft.com/office/drawing/2014/main" id="{922A5058-BC37-4772-B019-19E23909596A}"/>
              </a:ext>
            </a:extLst>
          </p:cNvPr>
          <p:cNvSpPr/>
          <p:nvPr/>
        </p:nvSpPr>
        <p:spPr>
          <a:xfrm>
            <a:off x="4345871"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7" name="Rectangle 16">
            <a:extLst>
              <a:ext uri="{FF2B5EF4-FFF2-40B4-BE49-F238E27FC236}">
                <a16:creationId xmlns:a16="http://schemas.microsoft.com/office/drawing/2014/main" id="{F4669225-B985-4827-AE6A-84FA268BA7B2}"/>
              </a:ext>
            </a:extLst>
          </p:cNvPr>
          <p:cNvSpPr/>
          <p:nvPr/>
        </p:nvSpPr>
        <p:spPr>
          <a:xfrm>
            <a:off x="7890608"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8" name="Rectangle 17">
            <a:extLst>
              <a:ext uri="{FF2B5EF4-FFF2-40B4-BE49-F238E27FC236}">
                <a16:creationId xmlns:a16="http://schemas.microsoft.com/office/drawing/2014/main" id="{320C3B0D-ED62-4822-AF44-8058E1381E4F}"/>
              </a:ext>
            </a:extLst>
          </p:cNvPr>
          <p:cNvSpPr/>
          <p:nvPr/>
        </p:nvSpPr>
        <p:spPr>
          <a:xfrm>
            <a:off x="7890608"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9" name="Rectangle 18">
            <a:extLst>
              <a:ext uri="{FF2B5EF4-FFF2-40B4-BE49-F238E27FC236}">
                <a16:creationId xmlns:a16="http://schemas.microsoft.com/office/drawing/2014/main" id="{2463D08A-146C-41CF-AD00-209D8C87099A}"/>
              </a:ext>
            </a:extLst>
          </p:cNvPr>
          <p:cNvSpPr/>
          <p:nvPr/>
        </p:nvSpPr>
        <p:spPr>
          <a:xfrm>
            <a:off x="4345872"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3" name="Rectangle 2">
            <a:extLst>
              <a:ext uri="{FF2B5EF4-FFF2-40B4-BE49-F238E27FC236}">
                <a16:creationId xmlns:a16="http://schemas.microsoft.com/office/drawing/2014/main" id="{0BE5E6E3-F2D8-47EE-8CD5-24C98B592497}"/>
              </a:ext>
            </a:extLst>
          </p:cNvPr>
          <p:cNvSpPr/>
          <p:nvPr/>
        </p:nvSpPr>
        <p:spPr>
          <a:xfrm>
            <a:off x="1827042"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2" name="Rectangle 21">
            <a:extLst>
              <a:ext uri="{FF2B5EF4-FFF2-40B4-BE49-F238E27FC236}">
                <a16:creationId xmlns:a16="http://schemas.microsoft.com/office/drawing/2014/main" id="{8AB34439-8904-4414-A02B-7005AA96F07B}"/>
              </a:ext>
            </a:extLst>
          </p:cNvPr>
          <p:cNvSpPr/>
          <p:nvPr/>
        </p:nvSpPr>
        <p:spPr>
          <a:xfrm>
            <a:off x="1827042"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0" name="Rectangle 19">
            <a:extLst>
              <a:ext uri="{FF2B5EF4-FFF2-40B4-BE49-F238E27FC236}">
                <a16:creationId xmlns:a16="http://schemas.microsoft.com/office/drawing/2014/main" id="{0371797C-13B8-4A38-968C-FEBD3AFFA247}"/>
              </a:ext>
            </a:extLst>
          </p:cNvPr>
          <p:cNvSpPr/>
          <p:nvPr/>
        </p:nvSpPr>
        <p:spPr>
          <a:xfrm>
            <a:off x="5528977"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1" name="Rectangle 20">
            <a:extLst>
              <a:ext uri="{FF2B5EF4-FFF2-40B4-BE49-F238E27FC236}">
                <a16:creationId xmlns:a16="http://schemas.microsoft.com/office/drawing/2014/main" id="{10861AC8-9F9F-4E88-A714-E0DAF3E959EE}"/>
              </a:ext>
            </a:extLst>
          </p:cNvPr>
          <p:cNvSpPr/>
          <p:nvPr/>
        </p:nvSpPr>
        <p:spPr>
          <a:xfrm>
            <a:off x="5528977"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3" name="Rectangle 22">
            <a:extLst>
              <a:ext uri="{FF2B5EF4-FFF2-40B4-BE49-F238E27FC236}">
                <a16:creationId xmlns:a16="http://schemas.microsoft.com/office/drawing/2014/main" id="{52A57F52-8266-4BB8-A4AD-ACF0CA6EFB08}"/>
              </a:ext>
            </a:extLst>
          </p:cNvPr>
          <p:cNvSpPr/>
          <p:nvPr/>
        </p:nvSpPr>
        <p:spPr>
          <a:xfrm>
            <a:off x="9099071"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4" name="Rectangle 23">
            <a:extLst>
              <a:ext uri="{FF2B5EF4-FFF2-40B4-BE49-F238E27FC236}">
                <a16:creationId xmlns:a16="http://schemas.microsoft.com/office/drawing/2014/main" id="{FE27FB26-8EBC-4378-A392-514B26B2FAE9}"/>
              </a:ext>
            </a:extLst>
          </p:cNvPr>
          <p:cNvSpPr/>
          <p:nvPr/>
        </p:nvSpPr>
        <p:spPr>
          <a:xfrm>
            <a:off x="9099071"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Tree>
    <p:extLst>
      <p:ext uri="{BB962C8B-B14F-4D97-AF65-F5344CB8AC3E}">
        <p14:creationId xmlns:p14="http://schemas.microsoft.com/office/powerpoint/2010/main" val="174985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5"/>
            <a:ext cx="9044248" cy="5744730"/>
          </a:xfrm>
        </p:spPr>
        <p:txBody>
          <a:bodyPr>
            <a:normAutofit/>
          </a:bodyPr>
          <a:lstStyle/>
          <a:p>
            <a:r>
              <a:rPr lang="en-US" b="1" dirty="0">
                <a:latin typeface="+mn-lt"/>
              </a:rPr>
              <a:t>Exo 12:48</a:t>
            </a:r>
            <a:r>
              <a:rPr lang="en-US" dirty="0">
                <a:latin typeface="+mn-lt"/>
              </a:rPr>
              <a:t>  And when a </a:t>
            </a:r>
            <a:r>
              <a:rPr lang="en-US" u="sng" dirty="0">
                <a:latin typeface="+mn-lt"/>
              </a:rPr>
              <a:t>stranger</a:t>
            </a:r>
            <a:r>
              <a:rPr lang="en-US" dirty="0">
                <a:latin typeface="+mn-lt"/>
              </a:rPr>
              <a:t> dwells with you </a:t>
            </a:r>
            <a:r>
              <a:rPr lang="en-US" i="1" dirty="0">
                <a:latin typeface="+mn-lt"/>
              </a:rPr>
              <a:t>and wants</a:t>
            </a:r>
            <a:r>
              <a:rPr lang="en-US" dirty="0">
                <a:latin typeface="+mn-lt"/>
              </a:rPr>
              <a:t> to keep the Passover to the LORD…</a:t>
            </a:r>
            <a:br>
              <a:rPr lang="en-US" dirty="0">
                <a:latin typeface="+mn-lt"/>
              </a:rPr>
            </a:br>
            <a:endParaRPr lang="en-US" dirty="0">
              <a:latin typeface="+mn-lt"/>
            </a:endParaRPr>
          </a:p>
        </p:txBody>
      </p:sp>
    </p:spTree>
    <p:extLst>
      <p:ext uri="{BB962C8B-B14F-4D97-AF65-F5344CB8AC3E}">
        <p14:creationId xmlns:p14="http://schemas.microsoft.com/office/powerpoint/2010/main" val="1311395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A387D5B-7B17-4DD9-8AC9-E8B6A47FC8AC}"/>
              </a:ext>
            </a:extLst>
          </p:cNvPr>
          <p:cNvSpPr/>
          <p:nvPr/>
        </p:nvSpPr>
        <p:spPr>
          <a:xfrm>
            <a:off x="499010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
        <p:nvSpPr>
          <p:cNvPr id="13" name="Rectangle 12">
            <a:extLst>
              <a:ext uri="{FF2B5EF4-FFF2-40B4-BE49-F238E27FC236}">
                <a16:creationId xmlns:a16="http://schemas.microsoft.com/office/drawing/2014/main" id="{1DBB3656-D418-45D0-ACAD-1AE9AE130ED0}"/>
              </a:ext>
            </a:extLst>
          </p:cNvPr>
          <p:cNvSpPr/>
          <p:nvPr/>
        </p:nvSpPr>
        <p:spPr>
          <a:xfrm>
            <a:off x="861722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5" name="Rectangle 14">
            <a:extLst>
              <a:ext uri="{FF2B5EF4-FFF2-40B4-BE49-F238E27FC236}">
                <a16:creationId xmlns:a16="http://schemas.microsoft.com/office/drawing/2014/main" id="{922A5058-BC37-4772-B019-19E23909596A}"/>
              </a:ext>
            </a:extLst>
          </p:cNvPr>
          <p:cNvSpPr/>
          <p:nvPr/>
        </p:nvSpPr>
        <p:spPr>
          <a:xfrm>
            <a:off x="4345871"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7" name="Rectangle 16">
            <a:extLst>
              <a:ext uri="{FF2B5EF4-FFF2-40B4-BE49-F238E27FC236}">
                <a16:creationId xmlns:a16="http://schemas.microsoft.com/office/drawing/2014/main" id="{F4669225-B985-4827-AE6A-84FA268BA7B2}"/>
              </a:ext>
            </a:extLst>
          </p:cNvPr>
          <p:cNvSpPr/>
          <p:nvPr/>
        </p:nvSpPr>
        <p:spPr>
          <a:xfrm>
            <a:off x="7890608"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8" name="Rectangle 17">
            <a:extLst>
              <a:ext uri="{FF2B5EF4-FFF2-40B4-BE49-F238E27FC236}">
                <a16:creationId xmlns:a16="http://schemas.microsoft.com/office/drawing/2014/main" id="{320C3B0D-ED62-4822-AF44-8058E1381E4F}"/>
              </a:ext>
            </a:extLst>
          </p:cNvPr>
          <p:cNvSpPr/>
          <p:nvPr/>
        </p:nvSpPr>
        <p:spPr>
          <a:xfrm>
            <a:off x="7890608"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9" name="Rectangle 18">
            <a:extLst>
              <a:ext uri="{FF2B5EF4-FFF2-40B4-BE49-F238E27FC236}">
                <a16:creationId xmlns:a16="http://schemas.microsoft.com/office/drawing/2014/main" id="{2463D08A-146C-41CF-AD00-209D8C87099A}"/>
              </a:ext>
            </a:extLst>
          </p:cNvPr>
          <p:cNvSpPr/>
          <p:nvPr/>
        </p:nvSpPr>
        <p:spPr>
          <a:xfrm>
            <a:off x="4345872"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3" name="Rectangle 2">
            <a:extLst>
              <a:ext uri="{FF2B5EF4-FFF2-40B4-BE49-F238E27FC236}">
                <a16:creationId xmlns:a16="http://schemas.microsoft.com/office/drawing/2014/main" id="{0BE5E6E3-F2D8-47EE-8CD5-24C98B592497}"/>
              </a:ext>
            </a:extLst>
          </p:cNvPr>
          <p:cNvSpPr/>
          <p:nvPr/>
        </p:nvSpPr>
        <p:spPr>
          <a:xfrm>
            <a:off x="1827042"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2" name="Rectangle 21">
            <a:extLst>
              <a:ext uri="{FF2B5EF4-FFF2-40B4-BE49-F238E27FC236}">
                <a16:creationId xmlns:a16="http://schemas.microsoft.com/office/drawing/2014/main" id="{8AB34439-8904-4414-A02B-7005AA96F07B}"/>
              </a:ext>
            </a:extLst>
          </p:cNvPr>
          <p:cNvSpPr/>
          <p:nvPr/>
        </p:nvSpPr>
        <p:spPr>
          <a:xfrm>
            <a:off x="1827042"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0" name="Rectangle 19">
            <a:extLst>
              <a:ext uri="{FF2B5EF4-FFF2-40B4-BE49-F238E27FC236}">
                <a16:creationId xmlns:a16="http://schemas.microsoft.com/office/drawing/2014/main" id="{0371797C-13B8-4A38-968C-FEBD3AFFA247}"/>
              </a:ext>
            </a:extLst>
          </p:cNvPr>
          <p:cNvSpPr/>
          <p:nvPr/>
        </p:nvSpPr>
        <p:spPr>
          <a:xfrm>
            <a:off x="5528977"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1" name="Rectangle 20">
            <a:extLst>
              <a:ext uri="{FF2B5EF4-FFF2-40B4-BE49-F238E27FC236}">
                <a16:creationId xmlns:a16="http://schemas.microsoft.com/office/drawing/2014/main" id="{10861AC8-9F9F-4E88-A714-E0DAF3E959EE}"/>
              </a:ext>
            </a:extLst>
          </p:cNvPr>
          <p:cNvSpPr/>
          <p:nvPr/>
        </p:nvSpPr>
        <p:spPr>
          <a:xfrm>
            <a:off x="5528977"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3" name="Rectangle 22">
            <a:extLst>
              <a:ext uri="{FF2B5EF4-FFF2-40B4-BE49-F238E27FC236}">
                <a16:creationId xmlns:a16="http://schemas.microsoft.com/office/drawing/2014/main" id="{52A57F52-8266-4BB8-A4AD-ACF0CA6EFB08}"/>
              </a:ext>
            </a:extLst>
          </p:cNvPr>
          <p:cNvSpPr/>
          <p:nvPr/>
        </p:nvSpPr>
        <p:spPr>
          <a:xfrm>
            <a:off x="9099071"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4" name="Rectangle 23">
            <a:extLst>
              <a:ext uri="{FF2B5EF4-FFF2-40B4-BE49-F238E27FC236}">
                <a16:creationId xmlns:a16="http://schemas.microsoft.com/office/drawing/2014/main" id="{FE27FB26-8EBC-4378-A392-514B26B2FAE9}"/>
              </a:ext>
            </a:extLst>
          </p:cNvPr>
          <p:cNvSpPr/>
          <p:nvPr/>
        </p:nvSpPr>
        <p:spPr>
          <a:xfrm>
            <a:off x="9099071"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Tree>
    <p:extLst>
      <p:ext uri="{BB962C8B-B14F-4D97-AF65-F5344CB8AC3E}">
        <p14:creationId xmlns:p14="http://schemas.microsoft.com/office/powerpoint/2010/main" val="831151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A387D5B-7B17-4DD9-8AC9-E8B6A47FC8AC}"/>
              </a:ext>
            </a:extLst>
          </p:cNvPr>
          <p:cNvSpPr/>
          <p:nvPr/>
        </p:nvSpPr>
        <p:spPr>
          <a:xfrm>
            <a:off x="499010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
        <p:nvSpPr>
          <p:cNvPr id="13" name="Rectangle 12">
            <a:extLst>
              <a:ext uri="{FF2B5EF4-FFF2-40B4-BE49-F238E27FC236}">
                <a16:creationId xmlns:a16="http://schemas.microsoft.com/office/drawing/2014/main" id="{1DBB3656-D418-45D0-ACAD-1AE9AE130ED0}"/>
              </a:ext>
            </a:extLst>
          </p:cNvPr>
          <p:cNvSpPr/>
          <p:nvPr/>
        </p:nvSpPr>
        <p:spPr>
          <a:xfrm>
            <a:off x="861722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5" name="Rectangle 14">
            <a:extLst>
              <a:ext uri="{FF2B5EF4-FFF2-40B4-BE49-F238E27FC236}">
                <a16:creationId xmlns:a16="http://schemas.microsoft.com/office/drawing/2014/main" id="{922A5058-BC37-4772-B019-19E23909596A}"/>
              </a:ext>
            </a:extLst>
          </p:cNvPr>
          <p:cNvSpPr/>
          <p:nvPr/>
        </p:nvSpPr>
        <p:spPr>
          <a:xfrm>
            <a:off x="4345871"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7" name="Rectangle 16">
            <a:extLst>
              <a:ext uri="{FF2B5EF4-FFF2-40B4-BE49-F238E27FC236}">
                <a16:creationId xmlns:a16="http://schemas.microsoft.com/office/drawing/2014/main" id="{F4669225-B985-4827-AE6A-84FA268BA7B2}"/>
              </a:ext>
            </a:extLst>
          </p:cNvPr>
          <p:cNvSpPr/>
          <p:nvPr/>
        </p:nvSpPr>
        <p:spPr>
          <a:xfrm>
            <a:off x="7890608"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8" name="Rectangle 17">
            <a:extLst>
              <a:ext uri="{FF2B5EF4-FFF2-40B4-BE49-F238E27FC236}">
                <a16:creationId xmlns:a16="http://schemas.microsoft.com/office/drawing/2014/main" id="{320C3B0D-ED62-4822-AF44-8058E1381E4F}"/>
              </a:ext>
            </a:extLst>
          </p:cNvPr>
          <p:cNvSpPr/>
          <p:nvPr/>
        </p:nvSpPr>
        <p:spPr>
          <a:xfrm>
            <a:off x="7890608"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9" name="Rectangle 18">
            <a:extLst>
              <a:ext uri="{FF2B5EF4-FFF2-40B4-BE49-F238E27FC236}">
                <a16:creationId xmlns:a16="http://schemas.microsoft.com/office/drawing/2014/main" id="{2463D08A-146C-41CF-AD00-209D8C87099A}"/>
              </a:ext>
            </a:extLst>
          </p:cNvPr>
          <p:cNvSpPr/>
          <p:nvPr/>
        </p:nvSpPr>
        <p:spPr>
          <a:xfrm>
            <a:off x="4345872"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3" name="Rectangle 2">
            <a:extLst>
              <a:ext uri="{FF2B5EF4-FFF2-40B4-BE49-F238E27FC236}">
                <a16:creationId xmlns:a16="http://schemas.microsoft.com/office/drawing/2014/main" id="{0BE5E6E3-F2D8-47EE-8CD5-24C98B592497}"/>
              </a:ext>
            </a:extLst>
          </p:cNvPr>
          <p:cNvSpPr/>
          <p:nvPr/>
        </p:nvSpPr>
        <p:spPr>
          <a:xfrm>
            <a:off x="1827042"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2" name="Rectangle 21">
            <a:extLst>
              <a:ext uri="{FF2B5EF4-FFF2-40B4-BE49-F238E27FC236}">
                <a16:creationId xmlns:a16="http://schemas.microsoft.com/office/drawing/2014/main" id="{8AB34439-8904-4414-A02B-7005AA96F07B}"/>
              </a:ext>
            </a:extLst>
          </p:cNvPr>
          <p:cNvSpPr/>
          <p:nvPr/>
        </p:nvSpPr>
        <p:spPr>
          <a:xfrm>
            <a:off x="1827042"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0" name="Rectangle 19">
            <a:extLst>
              <a:ext uri="{FF2B5EF4-FFF2-40B4-BE49-F238E27FC236}">
                <a16:creationId xmlns:a16="http://schemas.microsoft.com/office/drawing/2014/main" id="{0371797C-13B8-4A38-968C-FEBD3AFFA247}"/>
              </a:ext>
            </a:extLst>
          </p:cNvPr>
          <p:cNvSpPr/>
          <p:nvPr/>
        </p:nvSpPr>
        <p:spPr>
          <a:xfrm>
            <a:off x="5528977"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1" name="Rectangle 20">
            <a:extLst>
              <a:ext uri="{FF2B5EF4-FFF2-40B4-BE49-F238E27FC236}">
                <a16:creationId xmlns:a16="http://schemas.microsoft.com/office/drawing/2014/main" id="{10861AC8-9F9F-4E88-A714-E0DAF3E959EE}"/>
              </a:ext>
            </a:extLst>
          </p:cNvPr>
          <p:cNvSpPr/>
          <p:nvPr/>
        </p:nvSpPr>
        <p:spPr>
          <a:xfrm>
            <a:off x="5528977"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3" name="Rectangle 22">
            <a:extLst>
              <a:ext uri="{FF2B5EF4-FFF2-40B4-BE49-F238E27FC236}">
                <a16:creationId xmlns:a16="http://schemas.microsoft.com/office/drawing/2014/main" id="{52A57F52-8266-4BB8-A4AD-ACF0CA6EFB08}"/>
              </a:ext>
            </a:extLst>
          </p:cNvPr>
          <p:cNvSpPr/>
          <p:nvPr/>
        </p:nvSpPr>
        <p:spPr>
          <a:xfrm>
            <a:off x="9099071"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4" name="Rectangle 23">
            <a:extLst>
              <a:ext uri="{FF2B5EF4-FFF2-40B4-BE49-F238E27FC236}">
                <a16:creationId xmlns:a16="http://schemas.microsoft.com/office/drawing/2014/main" id="{FE27FB26-8EBC-4378-A392-514B26B2FAE9}"/>
              </a:ext>
            </a:extLst>
          </p:cNvPr>
          <p:cNvSpPr/>
          <p:nvPr/>
        </p:nvSpPr>
        <p:spPr>
          <a:xfrm>
            <a:off x="9099071"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Tree>
    <p:extLst>
      <p:ext uri="{BB962C8B-B14F-4D97-AF65-F5344CB8AC3E}">
        <p14:creationId xmlns:p14="http://schemas.microsoft.com/office/powerpoint/2010/main" val="1379827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A387D5B-7B17-4DD9-8AC9-E8B6A47FC8AC}"/>
              </a:ext>
            </a:extLst>
          </p:cNvPr>
          <p:cNvSpPr/>
          <p:nvPr/>
        </p:nvSpPr>
        <p:spPr>
          <a:xfrm>
            <a:off x="499010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
        <p:nvSpPr>
          <p:cNvPr id="13" name="Rectangle 12">
            <a:extLst>
              <a:ext uri="{FF2B5EF4-FFF2-40B4-BE49-F238E27FC236}">
                <a16:creationId xmlns:a16="http://schemas.microsoft.com/office/drawing/2014/main" id="{1DBB3656-D418-45D0-ACAD-1AE9AE130ED0}"/>
              </a:ext>
            </a:extLst>
          </p:cNvPr>
          <p:cNvSpPr/>
          <p:nvPr/>
        </p:nvSpPr>
        <p:spPr>
          <a:xfrm>
            <a:off x="861722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5" name="Rectangle 14">
            <a:extLst>
              <a:ext uri="{FF2B5EF4-FFF2-40B4-BE49-F238E27FC236}">
                <a16:creationId xmlns:a16="http://schemas.microsoft.com/office/drawing/2014/main" id="{922A5058-BC37-4772-B019-19E23909596A}"/>
              </a:ext>
            </a:extLst>
          </p:cNvPr>
          <p:cNvSpPr/>
          <p:nvPr/>
        </p:nvSpPr>
        <p:spPr>
          <a:xfrm>
            <a:off x="4345871"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7" name="Rectangle 16">
            <a:extLst>
              <a:ext uri="{FF2B5EF4-FFF2-40B4-BE49-F238E27FC236}">
                <a16:creationId xmlns:a16="http://schemas.microsoft.com/office/drawing/2014/main" id="{F4669225-B985-4827-AE6A-84FA268BA7B2}"/>
              </a:ext>
            </a:extLst>
          </p:cNvPr>
          <p:cNvSpPr/>
          <p:nvPr/>
        </p:nvSpPr>
        <p:spPr>
          <a:xfrm>
            <a:off x="7890608"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8" name="Rectangle 17">
            <a:extLst>
              <a:ext uri="{FF2B5EF4-FFF2-40B4-BE49-F238E27FC236}">
                <a16:creationId xmlns:a16="http://schemas.microsoft.com/office/drawing/2014/main" id="{320C3B0D-ED62-4822-AF44-8058E1381E4F}"/>
              </a:ext>
            </a:extLst>
          </p:cNvPr>
          <p:cNvSpPr/>
          <p:nvPr/>
        </p:nvSpPr>
        <p:spPr>
          <a:xfrm>
            <a:off x="7890608"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9" name="Rectangle 18">
            <a:extLst>
              <a:ext uri="{FF2B5EF4-FFF2-40B4-BE49-F238E27FC236}">
                <a16:creationId xmlns:a16="http://schemas.microsoft.com/office/drawing/2014/main" id="{2463D08A-146C-41CF-AD00-209D8C87099A}"/>
              </a:ext>
            </a:extLst>
          </p:cNvPr>
          <p:cNvSpPr/>
          <p:nvPr/>
        </p:nvSpPr>
        <p:spPr>
          <a:xfrm>
            <a:off x="4345872"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3" name="Rectangle 2">
            <a:extLst>
              <a:ext uri="{FF2B5EF4-FFF2-40B4-BE49-F238E27FC236}">
                <a16:creationId xmlns:a16="http://schemas.microsoft.com/office/drawing/2014/main" id="{0BE5E6E3-F2D8-47EE-8CD5-24C98B592497}"/>
              </a:ext>
            </a:extLst>
          </p:cNvPr>
          <p:cNvSpPr/>
          <p:nvPr/>
        </p:nvSpPr>
        <p:spPr>
          <a:xfrm>
            <a:off x="1827042"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2" name="Rectangle 21">
            <a:extLst>
              <a:ext uri="{FF2B5EF4-FFF2-40B4-BE49-F238E27FC236}">
                <a16:creationId xmlns:a16="http://schemas.microsoft.com/office/drawing/2014/main" id="{8AB34439-8904-4414-A02B-7005AA96F07B}"/>
              </a:ext>
            </a:extLst>
          </p:cNvPr>
          <p:cNvSpPr/>
          <p:nvPr/>
        </p:nvSpPr>
        <p:spPr>
          <a:xfrm>
            <a:off x="1827042"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0" name="Rectangle 19">
            <a:extLst>
              <a:ext uri="{FF2B5EF4-FFF2-40B4-BE49-F238E27FC236}">
                <a16:creationId xmlns:a16="http://schemas.microsoft.com/office/drawing/2014/main" id="{0371797C-13B8-4A38-968C-FEBD3AFFA247}"/>
              </a:ext>
            </a:extLst>
          </p:cNvPr>
          <p:cNvSpPr/>
          <p:nvPr/>
        </p:nvSpPr>
        <p:spPr>
          <a:xfrm>
            <a:off x="5528977"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1" name="Rectangle 20">
            <a:extLst>
              <a:ext uri="{FF2B5EF4-FFF2-40B4-BE49-F238E27FC236}">
                <a16:creationId xmlns:a16="http://schemas.microsoft.com/office/drawing/2014/main" id="{10861AC8-9F9F-4E88-A714-E0DAF3E959EE}"/>
              </a:ext>
            </a:extLst>
          </p:cNvPr>
          <p:cNvSpPr/>
          <p:nvPr/>
        </p:nvSpPr>
        <p:spPr>
          <a:xfrm>
            <a:off x="5528977"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3" name="Rectangle 22">
            <a:extLst>
              <a:ext uri="{FF2B5EF4-FFF2-40B4-BE49-F238E27FC236}">
                <a16:creationId xmlns:a16="http://schemas.microsoft.com/office/drawing/2014/main" id="{52A57F52-8266-4BB8-A4AD-ACF0CA6EFB08}"/>
              </a:ext>
            </a:extLst>
          </p:cNvPr>
          <p:cNvSpPr/>
          <p:nvPr/>
        </p:nvSpPr>
        <p:spPr>
          <a:xfrm>
            <a:off x="9099071"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4" name="Rectangle 23">
            <a:extLst>
              <a:ext uri="{FF2B5EF4-FFF2-40B4-BE49-F238E27FC236}">
                <a16:creationId xmlns:a16="http://schemas.microsoft.com/office/drawing/2014/main" id="{FE27FB26-8EBC-4378-A392-514B26B2FAE9}"/>
              </a:ext>
            </a:extLst>
          </p:cNvPr>
          <p:cNvSpPr/>
          <p:nvPr/>
        </p:nvSpPr>
        <p:spPr>
          <a:xfrm>
            <a:off x="9099071"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Tree>
    <p:extLst>
      <p:ext uri="{BB962C8B-B14F-4D97-AF65-F5344CB8AC3E}">
        <p14:creationId xmlns:p14="http://schemas.microsoft.com/office/powerpoint/2010/main" val="1602268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extLst>
              <p:ext uri="{D42A27DB-BD31-4B8C-83A1-F6EECF244321}">
                <p14:modId xmlns:p14="http://schemas.microsoft.com/office/powerpoint/2010/main" val="1336660094"/>
              </p:ext>
            </p:extLst>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A387D5B-7B17-4DD9-8AC9-E8B6A47FC8AC}"/>
              </a:ext>
            </a:extLst>
          </p:cNvPr>
          <p:cNvSpPr/>
          <p:nvPr/>
        </p:nvSpPr>
        <p:spPr>
          <a:xfrm>
            <a:off x="499010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
        <p:nvSpPr>
          <p:cNvPr id="13" name="Rectangle 12">
            <a:extLst>
              <a:ext uri="{FF2B5EF4-FFF2-40B4-BE49-F238E27FC236}">
                <a16:creationId xmlns:a16="http://schemas.microsoft.com/office/drawing/2014/main" id="{1DBB3656-D418-45D0-ACAD-1AE9AE130ED0}"/>
              </a:ext>
            </a:extLst>
          </p:cNvPr>
          <p:cNvSpPr/>
          <p:nvPr/>
        </p:nvSpPr>
        <p:spPr>
          <a:xfrm>
            <a:off x="861722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5" name="Rectangle 14">
            <a:extLst>
              <a:ext uri="{FF2B5EF4-FFF2-40B4-BE49-F238E27FC236}">
                <a16:creationId xmlns:a16="http://schemas.microsoft.com/office/drawing/2014/main" id="{922A5058-BC37-4772-B019-19E23909596A}"/>
              </a:ext>
            </a:extLst>
          </p:cNvPr>
          <p:cNvSpPr/>
          <p:nvPr/>
        </p:nvSpPr>
        <p:spPr>
          <a:xfrm>
            <a:off x="4345871"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7" name="Rectangle 16">
            <a:extLst>
              <a:ext uri="{FF2B5EF4-FFF2-40B4-BE49-F238E27FC236}">
                <a16:creationId xmlns:a16="http://schemas.microsoft.com/office/drawing/2014/main" id="{F4669225-B985-4827-AE6A-84FA268BA7B2}"/>
              </a:ext>
            </a:extLst>
          </p:cNvPr>
          <p:cNvSpPr/>
          <p:nvPr/>
        </p:nvSpPr>
        <p:spPr>
          <a:xfrm>
            <a:off x="7890608" y="4458258"/>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8" name="Rectangle 17">
            <a:extLst>
              <a:ext uri="{FF2B5EF4-FFF2-40B4-BE49-F238E27FC236}">
                <a16:creationId xmlns:a16="http://schemas.microsoft.com/office/drawing/2014/main" id="{320C3B0D-ED62-4822-AF44-8058E1381E4F}"/>
              </a:ext>
            </a:extLst>
          </p:cNvPr>
          <p:cNvSpPr/>
          <p:nvPr/>
        </p:nvSpPr>
        <p:spPr>
          <a:xfrm>
            <a:off x="7890608"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9" name="Rectangle 18">
            <a:extLst>
              <a:ext uri="{FF2B5EF4-FFF2-40B4-BE49-F238E27FC236}">
                <a16:creationId xmlns:a16="http://schemas.microsoft.com/office/drawing/2014/main" id="{2463D08A-146C-41CF-AD00-209D8C87099A}"/>
              </a:ext>
            </a:extLst>
          </p:cNvPr>
          <p:cNvSpPr/>
          <p:nvPr/>
        </p:nvSpPr>
        <p:spPr>
          <a:xfrm>
            <a:off x="4356292" y="4458258"/>
            <a:ext cx="777777" cy="1446550"/>
          </a:xfrm>
          <a:prstGeom prst="rect">
            <a:avLst/>
          </a:prstGeom>
          <a:noFill/>
        </p:spPr>
        <p:txBody>
          <a:bodyPr wrap="none" lIns="91440" tIns="45720" rIns="91440" bIns="45720">
            <a:spAutoFit/>
          </a:bodyPr>
          <a:lstStyle/>
          <a:p>
            <a:pPr algn="ctr"/>
            <a:r>
              <a:rPr lang="en-US" sz="8800" dirty="0">
                <a:ln w="0"/>
                <a:solidFill>
                  <a:schemeClr val="accent1"/>
                </a:solidFill>
                <a:effectLst>
                  <a:outerShdw blurRad="38100" dist="25400" dir="5400000" algn="ctr" rotWithShape="0">
                    <a:srgbClr val="6E747A">
                      <a:alpha val="43000"/>
                    </a:srgbClr>
                  </a:outerShdw>
                </a:effectLst>
              </a:rPr>
              <a:t>b</a:t>
            </a:r>
            <a:endParaRPr lang="en-US" sz="88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a:extLst>
              <a:ext uri="{FF2B5EF4-FFF2-40B4-BE49-F238E27FC236}">
                <a16:creationId xmlns:a16="http://schemas.microsoft.com/office/drawing/2014/main" id="{0BE5E6E3-F2D8-47EE-8CD5-24C98B592497}"/>
              </a:ext>
            </a:extLst>
          </p:cNvPr>
          <p:cNvSpPr/>
          <p:nvPr/>
        </p:nvSpPr>
        <p:spPr>
          <a:xfrm>
            <a:off x="1827042"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2" name="Rectangle 21">
            <a:extLst>
              <a:ext uri="{FF2B5EF4-FFF2-40B4-BE49-F238E27FC236}">
                <a16:creationId xmlns:a16="http://schemas.microsoft.com/office/drawing/2014/main" id="{8AB34439-8904-4414-A02B-7005AA96F07B}"/>
              </a:ext>
            </a:extLst>
          </p:cNvPr>
          <p:cNvSpPr/>
          <p:nvPr/>
        </p:nvSpPr>
        <p:spPr>
          <a:xfrm>
            <a:off x="1827042"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0" name="Rectangle 19">
            <a:extLst>
              <a:ext uri="{FF2B5EF4-FFF2-40B4-BE49-F238E27FC236}">
                <a16:creationId xmlns:a16="http://schemas.microsoft.com/office/drawing/2014/main" id="{0371797C-13B8-4A38-968C-FEBD3AFFA247}"/>
              </a:ext>
            </a:extLst>
          </p:cNvPr>
          <p:cNvSpPr/>
          <p:nvPr/>
        </p:nvSpPr>
        <p:spPr>
          <a:xfrm>
            <a:off x="5539397" y="2213821"/>
            <a:ext cx="777777" cy="1446550"/>
          </a:xfrm>
          <a:prstGeom prst="rect">
            <a:avLst/>
          </a:prstGeom>
          <a:noFill/>
        </p:spPr>
        <p:txBody>
          <a:bodyPr wrap="none" lIns="91440" tIns="45720" rIns="91440" bIns="45720">
            <a:spAutoFit/>
          </a:bodyPr>
          <a:lstStyle/>
          <a:p>
            <a:pPr algn="ctr"/>
            <a:r>
              <a:rPr lang="en-US" sz="8800" dirty="0">
                <a:ln w="0"/>
                <a:solidFill>
                  <a:srgbClr val="E325CC"/>
                </a:solidFill>
                <a:effectLst>
                  <a:outerShdw blurRad="38100" dist="25400" dir="5400000" algn="ctr" rotWithShape="0">
                    <a:srgbClr val="6E747A">
                      <a:alpha val="43000"/>
                    </a:srgbClr>
                  </a:outerShdw>
                </a:effectLst>
              </a:rPr>
              <a:t>b</a:t>
            </a:r>
            <a:endParaRPr lang="en-US" sz="8800" b="0" cap="none" spc="0" dirty="0">
              <a:ln w="0"/>
              <a:solidFill>
                <a:srgbClr val="E325CC"/>
              </a:solidFill>
              <a:effectLst>
                <a:outerShdw blurRad="38100" dist="25400" dir="5400000" algn="ctr" rotWithShape="0">
                  <a:srgbClr val="6E747A">
                    <a:alpha val="43000"/>
                  </a:srgbClr>
                </a:outerShdw>
              </a:effectLst>
            </a:endParaRPr>
          </a:p>
        </p:txBody>
      </p:sp>
      <p:sp>
        <p:nvSpPr>
          <p:cNvPr id="21" name="Rectangle 20">
            <a:extLst>
              <a:ext uri="{FF2B5EF4-FFF2-40B4-BE49-F238E27FC236}">
                <a16:creationId xmlns:a16="http://schemas.microsoft.com/office/drawing/2014/main" id="{10861AC8-9F9F-4E88-A714-E0DAF3E959EE}"/>
              </a:ext>
            </a:extLst>
          </p:cNvPr>
          <p:cNvSpPr/>
          <p:nvPr/>
        </p:nvSpPr>
        <p:spPr>
          <a:xfrm>
            <a:off x="5528977"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3" name="Rectangle 22">
            <a:extLst>
              <a:ext uri="{FF2B5EF4-FFF2-40B4-BE49-F238E27FC236}">
                <a16:creationId xmlns:a16="http://schemas.microsoft.com/office/drawing/2014/main" id="{52A57F52-8266-4BB8-A4AD-ACF0CA6EFB08}"/>
              </a:ext>
            </a:extLst>
          </p:cNvPr>
          <p:cNvSpPr/>
          <p:nvPr/>
        </p:nvSpPr>
        <p:spPr>
          <a:xfrm>
            <a:off x="9109491" y="2213821"/>
            <a:ext cx="777777" cy="1446550"/>
          </a:xfrm>
          <a:prstGeom prst="rect">
            <a:avLst/>
          </a:prstGeom>
          <a:noFill/>
        </p:spPr>
        <p:txBody>
          <a:bodyPr wrap="none" lIns="91440" tIns="45720" rIns="91440" bIns="45720">
            <a:spAutoFit/>
          </a:bodyPr>
          <a:lstStyle/>
          <a:p>
            <a:pPr algn="ctr"/>
            <a:r>
              <a:rPr lang="en-US" sz="8800" dirty="0">
                <a:ln w="0"/>
                <a:solidFill>
                  <a:srgbClr val="E325CC"/>
                </a:solidFill>
                <a:effectLst>
                  <a:outerShdw blurRad="38100" dist="25400" dir="5400000" algn="ctr" rotWithShape="0">
                    <a:srgbClr val="6E747A">
                      <a:alpha val="43000"/>
                    </a:srgbClr>
                  </a:outerShdw>
                </a:effectLst>
              </a:rPr>
              <a:t>b</a:t>
            </a:r>
            <a:endParaRPr lang="en-US" sz="8800" b="0" cap="none" spc="0" dirty="0">
              <a:ln w="0"/>
              <a:solidFill>
                <a:srgbClr val="E325CC"/>
              </a:solidFill>
              <a:effectLst>
                <a:outerShdw blurRad="38100" dist="25400" dir="5400000" algn="ctr" rotWithShape="0">
                  <a:srgbClr val="6E747A">
                    <a:alpha val="43000"/>
                  </a:srgbClr>
                </a:outerShdw>
              </a:effectLst>
            </a:endParaRPr>
          </a:p>
        </p:txBody>
      </p:sp>
      <p:sp>
        <p:nvSpPr>
          <p:cNvPr id="24" name="Rectangle 23">
            <a:extLst>
              <a:ext uri="{FF2B5EF4-FFF2-40B4-BE49-F238E27FC236}">
                <a16:creationId xmlns:a16="http://schemas.microsoft.com/office/drawing/2014/main" id="{FE27FB26-8EBC-4378-A392-514B26B2FAE9}"/>
              </a:ext>
            </a:extLst>
          </p:cNvPr>
          <p:cNvSpPr/>
          <p:nvPr/>
        </p:nvSpPr>
        <p:spPr>
          <a:xfrm>
            <a:off x="9099071"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Tree>
    <p:extLst>
      <p:ext uri="{BB962C8B-B14F-4D97-AF65-F5344CB8AC3E}">
        <p14:creationId xmlns:p14="http://schemas.microsoft.com/office/powerpoint/2010/main" val="923584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18E2D2-F1DE-441B-AB55-A4E5F8AFD93D}"/>
              </a:ext>
            </a:extLst>
          </p:cNvPr>
          <p:cNvGraphicFramePr>
            <a:graphicFrameLocks noGrp="1"/>
          </p:cNvGraphicFramePr>
          <p:nvPr/>
        </p:nvGraphicFramePr>
        <p:xfrm>
          <a:off x="3591098" y="1720734"/>
          <a:ext cx="7134168" cy="4829696"/>
        </p:xfrm>
        <a:graphic>
          <a:graphicData uri="http://schemas.openxmlformats.org/drawingml/2006/table">
            <a:tbl>
              <a:tblPr firstRow="1" bandRow="1">
                <a:tableStyleId>{5C22544A-7EE6-4342-B048-85BDC9FD1C3A}</a:tableStyleId>
              </a:tblPr>
              <a:tblGrid>
                <a:gridCol w="3567084">
                  <a:extLst>
                    <a:ext uri="{9D8B030D-6E8A-4147-A177-3AD203B41FA5}">
                      <a16:colId xmlns:a16="http://schemas.microsoft.com/office/drawing/2014/main" val="2349839274"/>
                    </a:ext>
                  </a:extLst>
                </a:gridCol>
                <a:gridCol w="3567084">
                  <a:extLst>
                    <a:ext uri="{9D8B030D-6E8A-4147-A177-3AD203B41FA5}">
                      <a16:colId xmlns:a16="http://schemas.microsoft.com/office/drawing/2014/main" val="2849832001"/>
                    </a:ext>
                  </a:extLst>
                </a:gridCol>
              </a:tblGrid>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930071"/>
                  </a:ext>
                </a:extLst>
              </a:tr>
              <a:tr h="241484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53205"/>
                  </a:ext>
                </a:extLst>
              </a:tr>
            </a:tbl>
          </a:graphicData>
        </a:graphic>
      </p:graphicFrame>
      <p:cxnSp>
        <p:nvCxnSpPr>
          <p:cNvPr id="8" name="Straight Connector 7">
            <a:extLst>
              <a:ext uri="{FF2B5EF4-FFF2-40B4-BE49-F238E27FC236}">
                <a16:creationId xmlns:a16="http://schemas.microsoft.com/office/drawing/2014/main" id="{06DA5514-A3A3-412A-8B23-11D4F6A5531B}"/>
              </a:ext>
            </a:extLst>
          </p:cNvPr>
          <p:cNvCxnSpPr/>
          <p:nvPr/>
        </p:nvCxnSpPr>
        <p:spPr>
          <a:xfrm flipH="1">
            <a:off x="1296785" y="4148051"/>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22E8F1F-5098-4F8C-8214-7F8423944285}"/>
              </a:ext>
            </a:extLst>
          </p:cNvPr>
          <p:cNvCxnSpPr/>
          <p:nvPr/>
        </p:nvCxnSpPr>
        <p:spPr>
          <a:xfrm flipH="1">
            <a:off x="1332806" y="6519950"/>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99CBA19-613B-4389-BF91-275348383457}"/>
              </a:ext>
            </a:extLst>
          </p:cNvPr>
          <p:cNvCxnSpPr/>
          <p:nvPr/>
        </p:nvCxnSpPr>
        <p:spPr>
          <a:xfrm flipH="1">
            <a:off x="4508269" y="1565564"/>
            <a:ext cx="176229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89ED9-1678-4D90-968A-C1D7F8C71562}"/>
              </a:ext>
            </a:extLst>
          </p:cNvPr>
          <p:cNvCxnSpPr/>
          <p:nvPr/>
        </p:nvCxnSpPr>
        <p:spPr>
          <a:xfrm flipH="1">
            <a:off x="8135389" y="1565564"/>
            <a:ext cx="176229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A387D5B-7B17-4DD9-8AC9-E8B6A47FC8AC}"/>
              </a:ext>
            </a:extLst>
          </p:cNvPr>
          <p:cNvSpPr/>
          <p:nvPr/>
        </p:nvSpPr>
        <p:spPr>
          <a:xfrm>
            <a:off x="499010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pic>
        <p:nvPicPr>
          <p:cNvPr id="14" name="Picture 13">
            <a:extLst>
              <a:ext uri="{FF2B5EF4-FFF2-40B4-BE49-F238E27FC236}">
                <a16:creationId xmlns:a16="http://schemas.microsoft.com/office/drawing/2014/main" id="{EEB25B2F-E1BE-45CB-BC5E-7CD7A4D9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55" y="119022"/>
            <a:ext cx="1464853" cy="1446542"/>
          </a:xfrm>
          <a:prstGeom prst="rect">
            <a:avLst/>
          </a:prstGeom>
        </p:spPr>
      </p:pic>
      <p:pic>
        <p:nvPicPr>
          <p:cNvPr id="16" name="Picture 15">
            <a:extLst>
              <a:ext uri="{FF2B5EF4-FFF2-40B4-BE49-F238E27FC236}">
                <a16:creationId xmlns:a16="http://schemas.microsoft.com/office/drawing/2014/main" id="{A2113DA0-FC01-4BA5-B2BC-18AA1225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7845"/>
            <a:ext cx="1460269" cy="1380411"/>
          </a:xfrm>
          <a:prstGeom prst="rect">
            <a:avLst/>
          </a:prstGeom>
        </p:spPr>
      </p:pic>
      <p:sp>
        <p:nvSpPr>
          <p:cNvPr id="13" name="Rectangle 12">
            <a:extLst>
              <a:ext uri="{FF2B5EF4-FFF2-40B4-BE49-F238E27FC236}">
                <a16:creationId xmlns:a16="http://schemas.microsoft.com/office/drawing/2014/main" id="{1DBB3656-D418-45D0-ACAD-1AE9AE130ED0}"/>
              </a:ext>
            </a:extLst>
          </p:cNvPr>
          <p:cNvSpPr/>
          <p:nvPr/>
        </p:nvSpPr>
        <p:spPr>
          <a:xfrm>
            <a:off x="8617229" y="274184"/>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5" name="Rectangle 14">
            <a:extLst>
              <a:ext uri="{FF2B5EF4-FFF2-40B4-BE49-F238E27FC236}">
                <a16:creationId xmlns:a16="http://schemas.microsoft.com/office/drawing/2014/main" id="{922A5058-BC37-4772-B019-19E23909596A}"/>
              </a:ext>
            </a:extLst>
          </p:cNvPr>
          <p:cNvSpPr/>
          <p:nvPr/>
        </p:nvSpPr>
        <p:spPr>
          <a:xfrm>
            <a:off x="4345871"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7" name="Rectangle 16">
            <a:extLst>
              <a:ext uri="{FF2B5EF4-FFF2-40B4-BE49-F238E27FC236}">
                <a16:creationId xmlns:a16="http://schemas.microsoft.com/office/drawing/2014/main" id="{F4669225-B985-4827-AE6A-84FA268BA7B2}"/>
              </a:ext>
            </a:extLst>
          </p:cNvPr>
          <p:cNvSpPr/>
          <p:nvPr/>
        </p:nvSpPr>
        <p:spPr>
          <a:xfrm>
            <a:off x="7890608" y="4458258"/>
            <a:ext cx="798617" cy="1446550"/>
          </a:xfrm>
          <a:prstGeom prst="rect">
            <a:avLst/>
          </a:prstGeom>
          <a:noFill/>
        </p:spPr>
        <p:txBody>
          <a:bodyPr wrap="none" lIns="91440" tIns="45720" rIns="91440" bIns="45720">
            <a:spAutoFit/>
          </a:bodyPr>
          <a:lstStyle/>
          <a:p>
            <a:pPr algn="ctr"/>
            <a:r>
              <a:rPr lang="en-US" sz="8800" cap="none" spc="0" dirty="0">
                <a:ln w="0"/>
                <a:solidFill>
                  <a:schemeClr val="accent1"/>
                </a:solidFill>
                <a:effectLst>
                  <a:outerShdw blurRad="38100" dist="25400" dir="5400000" algn="ctr" rotWithShape="0">
                    <a:srgbClr val="6E747A">
                      <a:alpha val="43000"/>
                    </a:srgbClr>
                  </a:outerShdw>
                </a:effectLst>
              </a:rPr>
              <a:t>B</a:t>
            </a:r>
          </a:p>
        </p:txBody>
      </p:sp>
      <p:sp>
        <p:nvSpPr>
          <p:cNvPr id="18" name="Rectangle 17">
            <a:extLst>
              <a:ext uri="{FF2B5EF4-FFF2-40B4-BE49-F238E27FC236}">
                <a16:creationId xmlns:a16="http://schemas.microsoft.com/office/drawing/2014/main" id="{320C3B0D-ED62-4822-AF44-8058E1381E4F}"/>
              </a:ext>
            </a:extLst>
          </p:cNvPr>
          <p:cNvSpPr/>
          <p:nvPr/>
        </p:nvSpPr>
        <p:spPr>
          <a:xfrm>
            <a:off x="7890608" y="2213821"/>
            <a:ext cx="798617" cy="1446550"/>
          </a:xfrm>
          <a:prstGeom prst="rect">
            <a:avLst/>
          </a:prstGeom>
          <a:noFill/>
        </p:spPr>
        <p:txBody>
          <a:bodyPr wrap="none" lIns="91440" tIns="45720" rIns="91440" bIns="45720">
            <a:spAutoFit/>
          </a:bodyPr>
          <a:lstStyle/>
          <a:p>
            <a:pPr algn="ctr"/>
            <a:r>
              <a:rPr lang="en-US" sz="8800" b="0" cap="none" spc="0" dirty="0">
                <a:ln w="0"/>
                <a:solidFill>
                  <a:schemeClr val="accent1"/>
                </a:solidFill>
                <a:effectLst>
                  <a:outerShdw blurRad="38100" dist="25400" dir="5400000" algn="ctr" rotWithShape="0">
                    <a:srgbClr val="6E747A">
                      <a:alpha val="43000"/>
                    </a:srgbClr>
                  </a:outerShdw>
                </a:effectLst>
              </a:rPr>
              <a:t>B</a:t>
            </a:r>
          </a:p>
        </p:txBody>
      </p:sp>
      <p:sp>
        <p:nvSpPr>
          <p:cNvPr id="19" name="Rectangle 18">
            <a:extLst>
              <a:ext uri="{FF2B5EF4-FFF2-40B4-BE49-F238E27FC236}">
                <a16:creationId xmlns:a16="http://schemas.microsoft.com/office/drawing/2014/main" id="{2463D08A-146C-41CF-AD00-209D8C87099A}"/>
              </a:ext>
            </a:extLst>
          </p:cNvPr>
          <p:cNvSpPr/>
          <p:nvPr/>
        </p:nvSpPr>
        <p:spPr>
          <a:xfrm>
            <a:off x="4345872" y="4458258"/>
            <a:ext cx="798617" cy="1446550"/>
          </a:xfrm>
          <a:prstGeom prst="rect">
            <a:avLst/>
          </a:prstGeom>
          <a:noFill/>
        </p:spPr>
        <p:txBody>
          <a:bodyPr wrap="none" lIns="91440" tIns="45720" rIns="91440" bIns="45720">
            <a:spAutoFit/>
          </a:bodyPr>
          <a:lstStyle/>
          <a:p>
            <a:pPr algn="ctr"/>
            <a:r>
              <a:rPr lang="en-US" sz="8800" dirty="0">
                <a:ln w="0"/>
                <a:solidFill>
                  <a:schemeClr val="accent1"/>
                </a:solidFill>
                <a:effectLst>
                  <a:outerShdw blurRad="38100" dist="25400" dir="5400000" algn="ctr" rotWithShape="0">
                    <a:srgbClr val="6E747A">
                      <a:alpha val="43000"/>
                    </a:srgbClr>
                  </a:outerShdw>
                </a:effectLst>
              </a:rPr>
              <a:t>B</a:t>
            </a:r>
            <a:endParaRPr lang="en-US" sz="88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a:extLst>
              <a:ext uri="{FF2B5EF4-FFF2-40B4-BE49-F238E27FC236}">
                <a16:creationId xmlns:a16="http://schemas.microsoft.com/office/drawing/2014/main" id="{0BE5E6E3-F2D8-47EE-8CD5-24C98B592497}"/>
              </a:ext>
            </a:extLst>
          </p:cNvPr>
          <p:cNvSpPr/>
          <p:nvPr/>
        </p:nvSpPr>
        <p:spPr>
          <a:xfrm>
            <a:off x="1827042" y="2213821"/>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2" name="Rectangle 21">
            <a:extLst>
              <a:ext uri="{FF2B5EF4-FFF2-40B4-BE49-F238E27FC236}">
                <a16:creationId xmlns:a16="http://schemas.microsoft.com/office/drawing/2014/main" id="{8AB34439-8904-4414-A02B-7005AA96F07B}"/>
              </a:ext>
            </a:extLst>
          </p:cNvPr>
          <p:cNvSpPr/>
          <p:nvPr/>
        </p:nvSpPr>
        <p:spPr>
          <a:xfrm>
            <a:off x="1827042"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0" name="Rectangle 19">
            <a:extLst>
              <a:ext uri="{FF2B5EF4-FFF2-40B4-BE49-F238E27FC236}">
                <a16:creationId xmlns:a16="http://schemas.microsoft.com/office/drawing/2014/main" id="{0371797C-13B8-4A38-968C-FEBD3AFFA247}"/>
              </a:ext>
            </a:extLst>
          </p:cNvPr>
          <p:cNvSpPr/>
          <p:nvPr/>
        </p:nvSpPr>
        <p:spPr>
          <a:xfrm>
            <a:off x="5539397" y="2213821"/>
            <a:ext cx="777777" cy="1446550"/>
          </a:xfrm>
          <a:prstGeom prst="rect">
            <a:avLst/>
          </a:prstGeom>
          <a:noFill/>
        </p:spPr>
        <p:txBody>
          <a:bodyPr wrap="none" lIns="91440" tIns="45720" rIns="91440" bIns="45720">
            <a:spAutoFit/>
          </a:bodyPr>
          <a:lstStyle/>
          <a:p>
            <a:pPr algn="ctr"/>
            <a:r>
              <a:rPr lang="en-US" sz="8800" dirty="0">
                <a:ln w="0"/>
                <a:solidFill>
                  <a:srgbClr val="E325CC"/>
                </a:solidFill>
                <a:effectLst>
                  <a:outerShdw blurRad="38100" dist="25400" dir="5400000" algn="ctr" rotWithShape="0">
                    <a:srgbClr val="6E747A">
                      <a:alpha val="43000"/>
                    </a:srgbClr>
                  </a:outerShdw>
                </a:effectLst>
              </a:rPr>
              <a:t>b</a:t>
            </a:r>
            <a:endParaRPr lang="en-US" sz="8800" b="0" cap="none" spc="0" dirty="0">
              <a:ln w="0"/>
              <a:solidFill>
                <a:srgbClr val="E325CC"/>
              </a:solidFill>
              <a:effectLst>
                <a:outerShdw blurRad="38100" dist="25400" dir="5400000" algn="ctr" rotWithShape="0">
                  <a:srgbClr val="6E747A">
                    <a:alpha val="43000"/>
                  </a:srgbClr>
                </a:outerShdw>
              </a:effectLst>
            </a:endParaRPr>
          </a:p>
        </p:txBody>
      </p:sp>
      <p:sp>
        <p:nvSpPr>
          <p:cNvPr id="21" name="Rectangle 20">
            <a:extLst>
              <a:ext uri="{FF2B5EF4-FFF2-40B4-BE49-F238E27FC236}">
                <a16:creationId xmlns:a16="http://schemas.microsoft.com/office/drawing/2014/main" id="{10861AC8-9F9F-4E88-A714-E0DAF3E959EE}"/>
              </a:ext>
            </a:extLst>
          </p:cNvPr>
          <p:cNvSpPr/>
          <p:nvPr/>
        </p:nvSpPr>
        <p:spPr>
          <a:xfrm>
            <a:off x="5528977"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
        <p:nvSpPr>
          <p:cNvPr id="23" name="Rectangle 22">
            <a:extLst>
              <a:ext uri="{FF2B5EF4-FFF2-40B4-BE49-F238E27FC236}">
                <a16:creationId xmlns:a16="http://schemas.microsoft.com/office/drawing/2014/main" id="{52A57F52-8266-4BB8-A4AD-ACF0CA6EFB08}"/>
              </a:ext>
            </a:extLst>
          </p:cNvPr>
          <p:cNvSpPr/>
          <p:nvPr/>
        </p:nvSpPr>
        <p:spPr>
          <a:xfrm>
            <a:off x="9109491" y="2213821"/>
            <a:ext cx="777777" cy="1446550"/>
          </a:xfrm>
          <a:prstGeom prst="rect">
            <a:avLst/>
          </a:prstGeom>
          <a:noFill/>
        </p:spPr>
        <p:txBody>
          <a:bodyPr wrap="none" lIns="91440" tIns="45720" rIns="91440" bIns="45720">
            <a:spAutoFit/>
          </a:bodyPr>
          <a:lstStyle/>
          <a:p>
            <a:pPr algn="ctr"/>
            <a:r>
              <a:rPr lang="en-US" sz="8800" dirty="0">
                <a:ln w="0"/>
                <a:solidFill>
                  <a:srgbClr val="E325CC"/>
                </a:solidFill>
                <a:effectLst>
                  <a:outerShdw blurRad="38100" dist="25400" dir="5400000" algn="ctr" rotWithShape="0">
                    <a:srgbClr val="6E747A">
                      <a:alpha val="43000"/>
                    </a:srgbClr>
                  </a:outerShdw>
                </a:effectLst>
              </a:rPr>
              <a:t>b</a:t>
            </a:r>
            <a:endParaRPr lang="en-US" sz="8800" b="0" cap="none" spc="0" dirty="0">
              <a:ln w="0"/>
              <a:solidFill>
                <a:srgbClr val="E325CC"/>
              </a:solidFill>
              <a:effectLst>
                <a:outerShdw blurRad="38100" dist="25400" dir="5400000" algn="ctr" rotWithShape="0">
                  <a:srgbClr val="6E747A">
                    <a:alpha val="43000"/>
                  </a:srgbClr>
                </a:outerShdw>
              </a:effectLst>
            </a:endParaRPr>
          </a:p>
        </p:txBody>
      </p:sp>
      <p:sp>
        <p:nvSpPr>
          <p:cNvPr id="24" name="Rectangle 23">
            <a:extLst>
              <a:ext uri="{FF2B5EF4-FFF2-40B4-BE49-F238E27FC236}">
                <a16:creationId xmlns:a16="http://schemas.microsoft.com/office/drawing/2014/main" id="{FE27FB26-8EBC-4378-A392-514B26B2FAE9}"/>
              </a:ext>
            </a:extLst>
          </p:cNvPr>
          <p:cNvSpPr/>
          <p:nvPr/>
        </p:nvSpPr>
        <p:spPr>
          <a:xfrm>
            <a:off x="9099071" y="4458258"/>
            <a:ext cx="798617" cy="1446550"/>
          </a:xfrm>
          <a:prstGeom prst="rect">
            <a:avLst/>
          </a:prstGeom>
          <a:noFill/>
        </p:spPr>
        <p:txBody>
          <a:bodyPr wrap="none" lIns="91440" tIns="45720" rIns="91440" bIns="45720">
            <a:spAutoFit/>
          </a:bodyPr>
          <a:lstStyle/>
          <a:p>
            <a:pPr algn="ctr"/>
            <a:r>
              <a:rPr lang="en-US" sz="8800" b="0" cap="none" spc="0" dirty="0">
                <a:ln w="0"/>
                <a:solidFill>
                  <a:srgbClr val="E325CC"/>
                </a:solidFill>
                <a:effectLst>
                  <a:outerShdw blurRad="38100" dist="25400" dir="5400000" algn="ctr" rotWithShape="0">
                    <a:srgbClr val="6E747A">
                      <a:alpha val="43000"/>
                    </a:srgbClr>
                  </a:outerShdw>
                </a:effectLst>
              </a:rPr>
              <a:t>b</a:t>
            </a:r>
          </a:p>
        </p:txBody>
      </p:sp>
    </p:spTree>
    <p:extLst>
      <p:ext uri="{BB962C8B-B14F-4D97-AF65-F5344CB8AC3E}">
        <p14:creationId xmlns:p14="http://schemas.microsoft.com/office/powerpoint/2010/main" val="2737603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fontScale="90000"/>
          </a:bodyPr>
          <a:lstStyle/>
          <a:p>
            <a:r>
              <a:rPr lang="en-US" b="1" dirty="0"/>
              <a:t>Gen 1:24</a:t>
            </a:r>
            <a:r>
              <a:rPr lang="en-US" dirty="0"/>
              <a:t>  Then God said, "Let the earth bring forth the living creature </a:t>
            </a:r>
            <a:r>
              <a:rPr lang="en-US" u="sng" dirty="0"/>
              <a:t>according to its kind</a:t>
            </a:r>
            <a:r>
              <a:rPr lang="en-US" dirty="0"/>
              <a:t>: cattle and creeping thing and beast of the earth, </a:t>
            </a:r>
            <a:r>
              <a:rPr lang="en-US" i="1" dirty="0"/>
              <a:t>each</a:t>
            </a:r>
            <a:r>
              <a:rPr lang="en-US" dirty="0"/>
              <a:t> </a:t>
            </a:r>
            <a:r>
              <a:rPr lang="en-US" u="sng" dirty="0"/>
              <a:t>according to its kind</a:t>
            </a:r>
            <a:r>
              <a:rPr lang="en-US" dirty="0"/>
              <a:t>"; and it was so. </a:t>
            </a:r>
            <a:br>
              <a:rPr lang="en-US" dirty="0"/>
            </a:br>
            <a:r>
              <a:rPr lang="en-US" dirty="0"/>
              <a:t>Gen 1:25  And God made the beast of the earth </a:t>
            </a:r>
            <a:r>
              <a:rPr lang="en-US" u="sng" dirty="0"/>
              <a:t>according to its kind</a:t>
            </a:r>
            <a:r>
              <a:rPr lang="en-US" dirty="0"/>
              <a:t>, cattle according to its kind, and everything that creeps on the earth </a:t>
            </a:r>
            <a:r>
              <a:rPr lang="en-US" u="sng" dirty="0"/>
              <a:t>according to its kind</a:t>
            </a:r>
            <a:r>
              <a:rPr lang="en-US" dirty="0"/>
              <a:t>. And God saw that </a:t>
            </a:r>
            <a:r>
              <a:rPr lang="en-US" i="1" dirty="0"/>
              <a:t>it was</a:t>
            </a:r>
            <a:r>
              <a:rPr lang="en-US" dirty="0"/>
              <a:t> good.</a:t>
            </a:r>
          </a:p>
        </p:txBody>
      </p:sp>
    </p:spTree>
    <p:extLst>
      <p:ext uri="{BB962C8B-B14F-4D97-AF65-F5344CB8AC3E}">
        <p14:creationId xmlns:p14="http://schemas.microsoft.com/office/powerpoint/2010/main" val="1113314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695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3830622-A8AF-42C5-887D-291728E9B885}"/>
                  </a:ext>
                </a:extLst>
              </p14:cNvPr>
              <p14:cNvContentPartPr/>
              <p14:nvPr/>
            </p14:nvContentPartPr>
            <p14:xfrm>
              <a:off x="4179273" y="3774240"/>
              <a:ext cx="3301200" cy="1801800"/>
            </p14:xfrm>
          </p:contentPart>
        </mc:Choice>
        <mc:Fallback>
          <p:pic>
            <p:nvPicPr>
              <p:cNvPr id="4" name="Ink 3">
                <a:extLst>
                  <a:ext uri="{FF2B5EF4-FFF2-40B4-BE49-F238E27FC236}">
                    <a16:creationId xmlns:a16="http://schemas.microsoft.com/office/drawing/2014/main" id="{73830622-A8AF-42C5-887D-291728E9B885}"/>
                  </a:ext>
                </a:extLst>
              </p:cNvPr>
              <p:cNvPicPr/>
              <p:nvPr/>
            </p:nvPicPr>
            <p:blipFill>
              <a:blip r:embed="rId4"/>
              <a:stretch>
                <a:fillRect/>
              </a:stretch>
            </p:blipFill>
            <p:spPr>
              <a:xfrm>
                <a:off x="4161633" y="3756600"/>
                <a:ext cx="3336840" cy="1837440"/>
              </a:xfrm>
              <a:prstGeom prst="rect">
                <a:avLst/>
              </a:prstGeom>
            </p:spPr>
          </p:pic>
        </mc:Fallback>
      </mc:AlternateContent>
    </p:spTree>
    <p:extLst>
      <p:ext uri="{BB962C8B-B14F-4D97-AF65-F5344CB8AC3E}">
        <p14:creationId xmlns:p14="http://schemas.microsoft.com/office/powerpoint/2010/main" val="3751914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53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44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5"/>
            <a:ext cx="9044248" cy="5744730"/>
          </a:xfrm>
        </p:spPr>
        <p:txBody>
          <a:bodyPr>
            <a:normAutofit/>
          </a:bodyPr>
          <a:lstStyle/>
          <a:p>
            <a:r>
              <a:rPr lang="en-US" b="1" dirty="0">
                <a:latin typeface="+mn-lt"/>
              </a:rPr>
              <a:t>Exo 12:48</a:t>
            </a:r>
            <a:r>
              <a:rPr lang="en-US" dirty="0">
                <a:latin typeface="+mn-lt"/>
              </a:rPr>
              <a:t>  And when a </a:t>
            </a:r>
            <a:r>
              <a:rPr lang="en-US" u="sng" dirty="0">
                <a:latin typeface="+mn-lt"/>
              </a:rPr>
              <a:t>stranger</a:t>
            </a:r>
            <a:r>
              <a:rPr lang="en-US" dirty="0">
                <a:latin typeface="+mn-lt"/>
              </a:rPr>
              <a:t> dwells with you </a:t>
            </a:r>
            <a:r>
              <a:rPr lang="en-US" i="1" dirty="0">
                <a:latin typeface="+mn-lt"/>
              </a:rPr>
              <a:t>and wants</a:t>
            </a:r>
            <a:r>
              <a:rPr lang="en-US" dirty="0">
                <a:latin typeface="+mn-lt"/>
              </a:rPr>
              <a:t> to keep the Passover to the LORD…</a:t>
            </a:r>
            <a:br>
              <a:rPr lang="en-US" dirty="0">
                <a:latin typeface="+mn-lt"/>
              </a:rPr>
            </a:br>
            <a:br>
              <a:rPr lang="en-US" dirty="0">
                <a:latin typeface="+mn-lt"/>
              </a:rPr>
            </a:br>
            <a:r>
              <a:rPr lang="en-US" dirty="0">
                <a:latin typeface="+mn-lt"/>
              </a:rPr>
              <a:t>BDB: “a temporary inhabitant, a newcomer lacking inherited rights”</a:t>
            </a:r>
            <a:br>
              <a:rPr lang="en-US" dirty="0">
                <a:latin typeface="+mn-lt"/>
              </a:rPr>
            </a:br>
            <a:endParaRPr lang="en-US" dirty="0">
              <a:latin typeface="+mn-lt"/>
            </a:endParaRPr>
          </a:p>
        </p:txBody>
      </p:sp>
    </p:spTree>
    <p:extLst>
      <p:ext uri="{BB962C8B-B14F-4D97-AF65-F5344CB8AC3E}">
        <p14:creationId xmlns:p14="http://schemas.microsoft.com/office/powerpoint/2010/main" val="3151078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3E1-DF4C-462D-B323-6B5541781452}"/>
              </a:ext>
            </a:extLst>
          </p:cNvPr>
          <p:cNvSpPr>
            <a:spLocks noGrp="1"/>
          </p:cNvSpPr>
          <p:nvPr>
            <p:ph type="title"/>
          </p:nvPr>
        </p:nvSpPr>
        <p:spPr>
          <a:xfrm>
            <a:off x="0" y="336754"/>
            <a:ext cx="10673542" cy="1325563"/>
          </a:xfrm>
        </p:spPr>
        <p:txBody>
          <a:bodyPr>
            <a:normAutofit/>
          </a:bodyPr>
          <a:lstStyle/>
          <a:p>
            <a:pPr algn="ctr"/>
            <a:r>
              <a:rPr lang="en-US" sz="5400" dirty="0">
                <a:latin typeface="+mn-lt"/>
              </a:rPr>
              <a:t>Adam &amp; Eve:</a:t>
            </a:r>
          </a:p>
        </p:txBody>
      </p:sp>
      <p:sp>
        <p:nvSpPr>
          <p:cNvPr id="3" name="Content Placeholder 2">
            <a:extLst>
              <a:ext uri="{FF2B5EF4-FFF2-40B4-BE49-F238E27FC236}">
                <a16:creationId xmlns:a16="http://schemas.microsoft.com/office/drawing/2014/main" id="{081BF631-D562-4066-AC04-0173DC350D9D}"/>
              </a:ext>
            </a:extLst>
          </p:cNvPr>
          <p:cNvSpPr>
            <a:spLocks noGrp="1"/>
          </p:cNvSpPr>
          <p:nvPr>
            <p:ph idx="1"/>
          </p:nvPr>
        </p:nvSpPr>
        <p:spPr/>
        <p:txBody>
          <a:bodyPr/>
          <a:lstStyle/>
          <a:p>
            <a:r>
              <a:rPr lang="en-US" dirty="0"/>
              <a:t>Full of all the genetic variations</a:t>
            </a:r>
          </a:p>
        </p:txBody>
      </p:sp>
    </p:spTree>
    <p:extLst>
      <p:ext uri="{BB962C8B-B14F-4D97-AF65-F5344CB8AC3E}">
        <p14:creationId xmlns:p14="http://schemas.microsoft.com/office/powerpoint/2010/main" val="151777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3E1-DF4C-462D-B323-6B5541781452}"/>
              </a:ext>
            </a:extLst>
          </p:cNvPr>
          <p:cNvSpPr>
            <a:spLocks noGrp="1"/>
          </p:cNvSpPr>
          <p:nvPr>
            <p:ph type="title"/>
          </p:nvPr>
        </p:nvSpPr>
        <p:spPr>
          <a:xfrm>
            <a:off x="0" y="336754"/>
            <a:ext cx="10673542" cy="1325563"/>
          </a:xfrm>
        </p:spPr>
        <p:txBody>
          <a:bodyPr>
            <a:normAutofit/>
          </a:bodyPr>
          <a:lstStyle/>
          <a:p>
            <a:pPr algn="ctr"/>
            <a:r>
              <a:rPr lang="en-US" sz="5400" dirty="0">
                <a:latin typeface="+mn-lt"/>
              </a:rPr>
              <a:t>Human Genome Project:</a:t>
            </a:r>
          </a:p>
        </p:txBody>
      </p:sp>
      <p:sp>
        <p:nvSpPr>
          <p:cNvPr id="3" name="Content Placeholder 2">
            <a:extLst>
              <a:ext uri="{FF2B5EF4-FFF2-40B4-BE49-F238E27FC236}">
                <a16:creationId xmlns:a16="http://schemas.microsoft.com/office/drawing/2014/main" id="{081BF631-D562-4066-AC04-0173DC350D9D}"/>
              </a:ext>
            </a:extLst>
          </p:cNvPr>
          <p:cNvSpPr>
            <a:spLocks noGrp="1"/>
          </p:cNvSpPr>
          <p:nvPr>
            <p:ph idx="1"/>
          </p:nvPr>
        </p:nvSpPr>
        <p:spPr/>
        <p:txBody>
          <a:bodyPr/>
          <a:lstStyle/>
          <a:p>
            <a:r>
              <a:rPr lang="en-US" dirty="0"/>
              <a:t>Human ~ 3 million base pairs in our DNA</a:t>
            </a:r>
          </a:p>
          <a:p>
            <a:pPr marL="0" indent="0">
              <a:buNone/>
            </a:pPr>
            <a:endParaRPr lang="en-US" dirty="0"/>
          </a:p>
        </p:txBody>
      </p:sp>
    </p:spTree>
    <p:extLst>
      <p:ext uri="{BB962C8B-B14F-4D97-AF65-F5344CB8AC3E}">
        <p14:creationId xmlns:p14="http://schemas.microsoft.com/office/powerpoint/2010/main" val="2201162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277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3E1-DF4C-462D-B323-6B5541781452}"/>
              </a:ext>
            </a:extLst>
          </p:cNvPr>
          <p:cNvSpPr>
            <a:spLocks noGrp="1"/>
          </p:cNvSpPr>
          <p:nvPr>
            <p:ph type="title"/>
          </p:nvPr>
        </p:nvSpPr>
        <p:spPr>
          <a:xfrm>
            <a:off x="0" y="336754"/>
            <a:ext cx="10673542" cy="1325563"/>
          </a:xfrm>
        </p:spPr>
        <p:txBody>
          <a:bodyPr>
            <a:normAutofit/>
          </a:bodyPr>
          <a:lstStyle/>
          <a:p>
            <a:pPr algn="ctr"/>
            <a:r>
              <a:rPr lang="en-US" sz="5400" dirty="0">
                <a:latin typeface="+mn-lt"/>
              </a:rPr>
              <a:t>Difference between two strangers</a:t>
            </a:r>
          </a:p>
        </p:txBody>
      </p:sp>
      <p:sp>
        <p:nvSpPr>
          <p:cNvPr id="3" name="Content Placeholder 2">
            <a:extLst>
              <a:ext uri="{FF2B5EF4-FFF2-40B4-BE49-F238E27FC236}">
                <a16:creationId xmlns:a16="http://schemas.microsoft.com/office/drawing/2014/main" id="{081BF631-D562-4066-AC04-0173DC350D9D}"/>
              </a:ext>
            </a:extLst>
          </p:cNvPr>
          <p:cNvSpPr>
            <a:spLocks noGrp="1"/>
          </p:cNvSpPr>
          <p:nvPr>
            <p:ph idx="1"/>
          </p:nvPr>
        </p:nvSpPr>
        <p:spPr/>
        <p:txBody>
          <a:bodyPr/>
          <a:lstStyle/>
          <a:p>
            <a:r>
              <a:rPr lang="en-US" dirty="0"/>
              <a:t>2 out of every 1,000 rungs on the ladder (.2% variance)</a:t>
            </a:r>
          </a:p>
          <a:p>
            <a:pPr marL="0" indent="0">
              <a:buNone/>
            </a:pPr>
            <a:endParaRPr lang="en-US" dirty="0"/>
          </a:p>
        </p:txBody>
      </p:sp>
    </p:spTree>
    <p:extLst>
      <p:ext uri="{BB962C8B-B14F-4D97-AF65-F5344CB8AC3E}">
        <p14:creationId xmlns:p14="http://schemas.microsoft.com/office/powerpoint/2010/main" val="4078098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483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3E1-DF4C-462D-B323-6B5541781452}"/>
              </a:ext>
            </a:extLst>
          </p:cNvPr>
          <p:cNvSpPr>
            <a:spLocks noGrp="1"/>
          </p:cNvSpPr>
          <p:nvPr>
            <p:ph type="title"/>
          </p:nvPr>
        </p:nvSpPr>
        <p:spPr>
          <a:xfrm>
            <a:off x="0" y="336754"/>
            <a:ext cx="10673542" cy="1325563"/>
          </a:xfrm>
        </p:spPr>
        <p:txBody>
          <a:bodyPr>
            <a:normAutofit/>
          </a:bodyPr>
          <a:lstStyle/>
          <a:p>
            <a:pPr algn="ctr"/>
            <a:r>
              <a:rPr lang="en-US" sz="5400" dirty="0">
                <a:latin typeface="+mn-lt"/>
              </a:rPr>
              <a:t>Genes for Appearance</a:t>
            </a:r>
          </a:p>
        </p:txBody>
      </p:sp>
      <p:sp>
        <p:nvSpPr>
          <p:cNvPr id="3" name="Content Placeholder 2">
            <a:extLst>
              <a:ext uri="{FF2B5EF4-FFF2-40B4-BE49-F238E27FC236}">
                <a16:creationId xmlns:a16="http://schemas.microsoft.com/office/drawing/2014/main" id="{081BF631-D562-4066-AC04-0173DC350D9D}"/>
              </a:ext>
            </a:extLst>
          </p:cNvPr>
          <p:cNvSpPr>
            <a:spLocks noGrp="1"/>
          </p:cNvSpPr>
          <p:nvPr>
            <p:ph idx="1"/>
          </p:nvPr>
        </p:nvSpPr>
        <p:spPr/>
        <p:txBody>
          <a:bodyPr/>
          <a:lstStyle/>
          <a:p>
            <a:r>
              <a:rPr lang="en-US" dirty="0"/>
              <a:t>1 out of every 10,000 rungs on the ladder (.01% of our genes)</a:t>
            </a:r>
          </a:p>
          <a:p>
            <a:pPr marL="0" indent="0">
              <a:buNone/>
            </a:pPr>
            <a:endParaRPr lang="en-US" dirty="0"/>
          </a:p>
        </p:txBody>
      </p:sp>
    </p:spTree>
    <p:extLst>
      <p:ext uri="{BB962C8B-B14F-4D97-AF65-F5344CB8AC3E}">
        <p14:creationId xmlns:p14="http://schemas.microsoft.com/office/powerpoint/2010/main" val="771757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t>Evolutionists Journal in 2008 concluded:</a:t>
            </a:r>
            <a:br>
              <a:rPr lang="en-US" b="1" dirty="0"/>
            </a:br>
            <a:br>
              <a:rPr lang="en-US" b="1" dirty="0"/>
            </a:br>
            <a:r>
              <a:rPr lang="en-US" b="1" dirty="0"/>
              <a:t>“</a:t>
            </a:r>
            <a:r>
              <a:rPr lang="en-US" dirty="0"/>
              <a:t>The idea of race from a genetic standpoint has been abolished.”</a:t>
            </a:r>
          </a:p>
        </p:txBody>
      </p:sp>
    </p:spTree>
    <p:extLst>
      <p:ext uri="{BB962C8B-B14F-4D97-AF65-F5344CB8AC3E}">
        <p14:creationId xmlns:p14="http://schemas.microsoft.com/office/powerpoint/2010/main" val="2185124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t>Human Genome Project’s conclusion:</a:t>
            </a:r>
            <a:br>
              <a:rPr lang="en-US" b="1" dirty="0"/>
            </a:br>
            <a:br>
              <a:rPr lang="en-US" b="1" dirty="0"/>
            </a:br>
            <a:r>
              <a:rPr lang="en-US" dirty="0"/>
              <a:t>“There is only one race…the human race.”</a:t>
            </a:r>
          </a:p>
        </p:txBody>
      </p:sp>
    </p:spTree>
    <p:extLst>
      <p:ext uri="{BB962C8B-B14F-4D97-AF65-F5344CB8AC3E}">
        <p14:creationId xmlns:p14="http://schemas.microsoft.com/office/powerpoint/2010/main" val="415641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898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9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latin typeface="+mn-lt"/>
              </a:rPr>
              <a:t>Exo 12:48</a:t>
            </a:r>
            <a:r>
              <a:rPr lang="en-US" dirty="0">
                <a:latin typeface="+mn-lt"/>
              </a:rPr>
              <a:t>  …</a:t>
            </a:r>
            <a:br>
              <a:rPr lang="en-US" dirty="0">
                <a:latin typeface="+mn-lt"/>
              </a:rPr>
            </a:br>
            <a:r>
              <a:rPr lang="en-US" dirty="0">
                <a:latin typeface="+mn-lt"/>
              </a:rPr>
              <a:t>let all his males be circumcised, and then let him come near and keep it; and </a:t>
            </a:r>
            <a:r>
              <a:rPr lang="en-US" u="sng" dirty="0">
                <a:latin typeface="+mn-lt"/>
              </a:rPr>
              <a:t>he shall be as a native of the land</a:t>
            </a:r>
            <a:r>
              <a:rPr lang="en-US" dirty="0">
                <a:latin typeface="+mn-lt"/>
              </a:rPr>
              <a:t>. For no uncircumcised person shall eat it. </a:t>
            </a:r>
            <a:br>
              <a:rPr lang="en-US" dirty="0">
                <a:latin typeface="+mn-lt"/>
              </a:rPr>
            </a:br>
            <a:r>
              <a:rPr lang="en-US" dirty="0">
                <a:latin typeface="+mn-lt"/>
              </a:rPr>
              <a:t>Exo 12:49  </a:t>
            </a:r>
            <a:r>
              <a:rPr lang="en-US" u="sng" dirty="0">
                <a:latin typeface="+mn-lt"/>
              </a:rPr>
              <a:t>One law shall be for the native-born and for the stranger who dwells among you</a:t>
            </a:r>
            <a:r>
              <a:rPr lang="en-US" dirty="0">
                <a:latin typeface="+mn-lt"/>
              </a:rPr>
              <a:t>."</a:t>
            </a:r>
            <a:br>
              <a:rPr lang="en-US" dirty="0">
                <a:latin typeface="+mn-lt"/>
              </a:rPr>
            </a:br>
            <a:endParaRPr lang="en-US" dirty="0">
              <a:latin typeface="+mn-lt"/>
            </a:endParaRPr>
          </a:p>
        </p:txBody>
      </p:sp>
    </p:spTree>
    <p:extLst>
      <p:ext uri="{BB962C8B-B14F-4D97-AF65-F5344CB8AC3E}">
        <p14:creationId xmlns:p14="http://schemas.microsoft.com/office/powerpoint/2010/main" val="643324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49000">
              <a:srgbClr val="927040"/>
            </a:gs>
            <a:gs pos="94000">
              <a:srgbClr val="482400"/>
            </a:gs>
            <a:gs pos="0">
              <a:srgbClr val="F0E8D8"/>
            </a:gs>
            <a:gs pos="70000">
              <a:srgbClr val="785224"/>
            </a:gs>
            <a:gs pos="23000">
              <a:srgbClr val="CCB380"/>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5742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667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3637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494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273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415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6738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2657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3E1-DF4C-462D-B323-6B5541781452}"/>
              </a:ext>
            </a:extLst>
          </p:cNvPr>
          <p:cNvSpPr>
            <a:spLocks noGrp="1"/>
          </p:cNvSpPr>
          <p:nvPr>
            <p:ph type="title"/>
          </p:nvPr>
        </p:nvSpPr>
        <p:spPr>
          <a:xfrm>
            <a:off x="0" y="336754"/>
            <a:ext cx="10673542" cy="1325563"/>
          </a:xfrm>
        </p:spPr>
        <p:txBody>
          <a:bodyPr>
            <a:normAutofit/>
          </a:bodyPr>
          <a:lstStyle/>
          <a:p>
            <a:pPr algn="ctr"/>
            <a:r>
              <a:rPr lang="en-US" sz="5400" dirty="0">
                <a:latin typeface="+mn-lt"/>
              </a:rPr>
              <a:t>Curse of Ham?</a:t>
            </a:r>
          </a:p>
        </p:txBody>
      </p:sp>
      <p:sp>
        <p:nvSpPr>
          <p:cNvPr id="3" name="Content Placeholder 2">
            <a:extLst>
              <a:ext uri="{FF2B5EF4-FFF2-40B4-BE49-F238E27FC236}">
                <a16:creationId xmlns:a16="http://schemas.microsoft.com/office/drawing/2014/main" id="{081BF631-D562-4066-AC04-0173DC350D9D}"/>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701837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Gen 9:20  And Noah began </a:t>
            </a:r>
            <a:r>
              <a:rPr lang="en-US" i="1" dirty="0">
                <a:latin typeface="+mn-lt"/>
              </a:rPr>
              <a:t>to be</a:t>
            </a:r>
            <a:r>
              <a:rPr lang="en-US" dirty="0">
                <a:latin typeface="+mn-lt"/>
              </a:rPr>
              <a:t> a farmer, and he planted a vineyard. </a:t>
            </a:r>
            <a:br>
              <a:rPr lang="en-US" dirty="0">
                <a:latin typeface="+mn-lt"/>
              </a:rPr>
            </a:br>
            <a:r>
              <a:rPr lang="en-US" dirty="0">
                <a:latin typeface="+mn-lt"/>
              </a:rPr>
              <a:t>Gen 9:21  Then he drank of the wine and was drunk, and became uncovered in his tent. </a:t>
            </a:r>
            <a:br>
              <a:rPr lang="en-US" dirty="0">
                <a:latin typeface="+mn-lt"/>
              </a:rPr>
            </a:br>
            <a:r>
              <a:rPr lang="en-US" dirty="0">
                <a:latin typeface="+mn-lt"/>
              </a:rPr>
              <a:t>Gen 9:22  And Ham, </a:t>
            </a:r>
            <a:r>
              <a:rPr lang="en-US" u="sng" dirty="0">
                <a:latin typeface="+mn-lt"/>
              </a:rPr>
              <a:t>the father of Canaan</a:t>
            </a:r>
            <a:r>
              <a:rPr lang="en-US" dirty="0">
                <a:latin typeface="+mn-lt"/>
              </a:rPr>
              <a:t>, saw the nakedness of his father, and told his two brothers outside. </a:t>
            </a:r>
          </a:p>
        </p:txBody>
      </p:sp>
    </p:spTree>
    <p:extLst>
      <p:ext uri="{BB962C8B-B14F-4D97-AF65-F5344CB8AC3E}">
        <p14:creationId xmlns:p14="http://schemas.microsoft.com/office/powerpoint/2010/main" val="412911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sz="4000" b="1" dirty="0">
                <a:latin typeface="+mn-lt"/>
              </a:rPr>
              <a:t>Num 15:13</a:t>
            </a:r>
            <a:r>
              <a:rPr lang="en-US" sz="4000" dirty="0">
                <a:latin typeface="+mn-lt"/>
              </a:rPr>
              <a:t>  All who are native-born shall do these things in this manner, in presenting an offering made by fire, a sweet aroma to the LORD. </a:t>
            </a:r>
            <a:br>
              <a:rPr lang="en-US" sz="4000" dirty="0">
                <a:latin typeface="+mn-lt"/>
              </a:rPr>
            </a:br>
            <a:r>
              <a:rPr lang="en-US" sz="4000" dirty="0">
                <a:latin typeface="+mn-lt"/>
              </a:rPr>
              <a:t>Num 15:14  And </a:t>
            </a:r>
            <a:r>
              <a:rPr lang="en-US" sz="4000" u="sng" dirty="0">
                <a:latin typeface="+mn-lt"/>
              </a:rPr>
              <a:t>if a stranger dwells with you</a:t>
            </a:r>
            <a:r>
              <a:rPr lang="en-US" sz="4000" dirty="0">
                <a:latin typeface="+mn-lt"/>
              </a:rPr>
              <a:t>, or whoever </a:t>
            </a:r>
            <a:r>
              <a:rPr lang="en-US" sz="4000" i="1" dirty="0">
                <a:latin typeface="+mn-lt"/>
              </a:rPr>
              <a:t>is</a:t>
            </a:r>
            <a:r>
              <a:rPr lang="en-US" sz="4000" dirty="0">
                <a:latin typeface="+mn-lt"/>
              </a:rPr>
              <a:t> among you throughout your generations, and </a:t>
            </a:r>
            <a:r>
              <a:rPr lang="en-US" sz="4000" u="sng" dirty="0">
                <a:latin typeface="+mn-lt"/>
              </a:rPr>
              <a:t>would present an offering made by fire</a:t>
            </a:r>
            <a:r>
              <a:rPr lang="en-US" sz="4000" dirty="0">
                <a:latin typeface="+mn-lt"/>
              </a:rPr>
              <a:t>, a sweet aroma to the LORD, </a:t>
            </a:r>
            <a:r>
              <a:rPr lang="en-US" sz="4000" u="sng" dirty="0">
                <a:latin typeface="+mn-lt"/>
              </a:rPr>
              <a:t>just as you do, so shall he do</a:t>
            </a:r>
            <a:r>
              <a:rPr lang="en-US" sz="4000" dirty="0">
                <a:latin typeface="+mn-lt"/>
              </a:rPr>
              <a:t>. </a:t>
            </a:r>
          </a:p>
        </p:txBody>
      </p:sp>
    </p:spTree>
    <p:extLst>
      <p:ext uri="{BB962C8B-B14F-4D97-AF65-F5344CB8AC3E}">
        <p14:creationId xmlns:p14="http://schemas.microsoft.com/office/powerpoint/2010/main" val="759289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Gen 9:23  But Shem and Japheth took a garment, laid </a:t>
            </a:r>
            <a:r>
              <a:rPr lang="en-US" i="1" dirty="0">
                <a:latin typeface="+mn-lt"/>
              </a:rPr>
              <a:t>it</a:t>
            </a:r>
            <a:r>
              <a:rPr lang="en-US" dirty="0">
                <a:latin typeface="+mn-lt"/>
              </a:rPr>
              <a:t> on both their shoulders, and went backward and covered the nakedness of their father. Their faces </a:t>
            </a:r>
            <a:r>
              <a:rPr lang="en-US" i="1" dirty="0">
                <a:latin typeface="+mn-lt"/>
              </a:rPr>
              <a:t>were</a:t>
            </a:r>
            <a:r>
              <a:rPr lang="en-US" dirty="0">
                <a:latin typeface="+mn-lt"/>
              </a:rPr>
              <a:t> turned away, and they did not see their father's nakedness. </a:t>
            </a:r>
          </a:p>
        </p:txBody>
      </p:sp>
    </p:spTree>
    <p:extLst>
      <p:ext uri="{BB962C8B-B14F-4D97-AF65-F5344CB8AC3E}">
        <p14:creationId xmlns:p14="http://schemas.microsoft.com/office/powerpoint/2010/main" val="35001206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Gen 9:24  So Noah awoke from his wine, and </a:t>
            </a:r>
            <a:r>
              <a:rPr lang="en-US" u="sng" dirty="0">
                <a:latin typeface="+mn-lt"/>
              </a:rPr>
              <a:t>knew what his younger son had done to him. </a:t>
            </a:r>
            <a:br>
              <a:rPr lang="en-US" dirty="0">
                <a:latin typeface="+mn-lt"/>
              </a:rPr>
            </a:br>
            <a:r>
              <a:rPr lang="en-US" dirty="0">
                <a:latin typeface="+mn-lt"/>
              </a:rPr>
              <a:t>Gen 9:25  Then he said: </a:t>
            </a:r>
            <a:r>
              <a:rPr lang="en-US" u="sng" dirty="0">
                <a:latin typeface="+mn-lt"/>
              </a:rPr>
              <a:t>"Cursed </a:t>
            </a:r>
            <a:r>
              <a:rPr lang="en-US" i="1" u="sng" dirty="0">
                <a:latin typeface="+mn-lt"/>
              </a:rPr>
              <a:t>be</a:t>
            </a:r>
            <a:r>
              <a:rPr lang="en-US" u="sng" dirty="0">
                <a:latin typeface="+mn-lt"/>
              </a:rPr>
              <a:t> Canaan</a:t>
            </a:r>
            <a:r>
              <a:rPr lang="en-US" dirty="0">
                <a:latin typeface="+mn-lt"/>
              </a:rPr>
              <a:t>; A servant of servants He shall be to his brethren." </a:t>
            </a:r>
          </a:p>
        </p:txBody>
      </p:sp>
    </p:spTree>
    <p:extLst>
      <p:ext uri="{BB962C8B-B14F-4D97-AF65-F5344CB8AC3E}">
        <p14:creationId xmlns:p14="http://schemas.microsoft.com/office/powerpoint/2010/main" val="828089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Gen 9:26  And he said: "Blessed </a:t>
            </a:r>
            <a:r>
              <a:rPr lang="en-US" i="1" dirty="0">
                <a:latin typeface="+mn-lt"/>
              </a:rPr>
              <a:t>be</a:t>
            </a:r>
            <a:r>
              <a:rPr lang="en-US" dirty="0">
                <a:latin typeface="+mn-lt"/>
              </a:rPr>
              <a:t> the LORD, The God of Shem, And may </a:t>
            </a:r>
            <a:r>
              <a:rPr lang="en-US" u="sng" dirty="0">
                <a:latin typeface="+mn-lt"/>
              </a:rPr>
              <a:t>Canaan</a:t>
            </a:r>
            <a:r>
              <a:rPr lang="en-US" dirty="0">
                <a:latin typeface="+mn-lt"/>
              </a:rPr>
              <a:t> be his servant. </a:t>
            </a:r>
            <a:br>
              <a:rPr lang="en-US" dirty="0">
                <a:latin typeface="+mn-lt"/>
              </a:rPr>
            </a:br>
            <a:r>
              <a:rPr lang="en-US" dirty="0">
                <a:latin typeface="+mn-lt"/>
              </a:rPr>
              <a:t>Gen 9:27  May God enlarge Japheth, And may he dwell in the tents of Shem; And may </a:t>
            </a:r>
            <a:r>
              <a:rPr lang="en-US" u="sng" dirty="0">
                <a:latin typeface="+mn-lt"/>
              </a:rPr>
              <a:t>Canaan</a:t>
            </a:r>
            <a:r>
              <a:rPr lang="en-US" dirty="0">
                <a:latin typeface="+mn-lt"/>
              </a:rPr>
              <a:t> be his servant."</a:t>
            </a:r>
          </a:p>
        </p:txBody>
      </p:sp>
    </p:spTree>
    <p:extLst>
      <p:ext uri="{BB962C8B-B14F-4D97-AF65-F5344CB8AC3E}">
        <p14:creationId xmlns:p14="http://schemas.microsoft.com/office/powerpoint/2010/main" val="10097119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Gen 9:24  So Noah awoke from his wine, and knew what his younger son had done to him. </a:t>
            </a:r>
            <a:br>
              <a:rPr lang="en-US" dirty="0">
                <a:latin typeface="+mn-lt"/>
              </a:rPr>
            </a:br>
            <a:r>
              <a:rPr lang="en-US" dirty="0">
                <a:latin typeface="+mn-lt"/>
              </a:rPr>
              <a:t>Gen 9:25  Then he said: </a:t>
            </a:r>
            <a:r>
              <a:rPr lang="en-US" u="sng" dirty="0">
                <a:latin typeface="+mn-lt"/>
              </a:rPr>
              <a:t>"Cursed </a:t>
            </a:r>
            <a:r>
              <a:rPr lang="en-US" i="1" u="sng" dirty="0">
                <a:latin typeface="+mn-lt"/>
              </a:rPr>
              <a:t>be</a:t>
            </a:r>
            <a:r>
              <a:rPr lang="en-US" u="sng" dirty="0">
                <a:latin typeface="+mn-lt"/>
              </a:rPr>
              <a:t> Canaan</a:t>
            </a:r>
            <a:r>
              <a:rPr lang="en-US" dirty="0">
                <a:latin typeface="+mn-lt"/>
              </a:rPr>
              <a:t>; A servant of servants He shall be to his brethren." </a:t>
            </a:r>
          </a:p>
        </p:txBody>
      </p:sp>
    </p:spTree>
    <p:extLst>
      <p:ext uri="{BB962C8B-B14F-4D97-AF65-F5344CB8AC3E}">
        <p14:creationId xmlns:p14="http://schemas.microsoft.com/office/powerpoint/2010/main" val="1327276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Gen 9:24  So Noah awoke from his wine, and knew what his </a:t>
            </a:r>
            <a:r>
              <a:rPr lang="en-US" b="1" u="sng" dirty="0">
                <a:latin typeface="+mn-lt"/>
              </a:rPr>
              <a:t>younger son </a:t>
            </a:r>
            <a:r>
              <a:rPr lang="en-US" dirty="0">
                <a:latin typeface="+mn-lt"/>
              </a:rPr>
              <a:t>had done to him. </a:t>
            </a:r>
            <a:br>
              <a:rPr lang="en-US" dirty="0">
                <a:latin typeface="+mn-lt"/>
              </a:rPr>
            </a:br>
            <a:r>
              <a:rPr lang="en-US" dirty="0">
                <a:latin typeface="+mn-lt"/>
              </a:rPr>
              <a:t>Gen 9:25  Then he said: </a:t>
            </a:r>
            <a:r>
              <a:rPr lang="en-US" u="sng" dirty="0">
                <a:latin typeface="+mn-lt"/>
              </a:rPr>
              <a:t>"Cursed </a:t>
            </a:r>
            <a:r>
              <a:rPr lang="en-US" i="1" u="sng" dirty="0">
                <a:latin typeface="+mn-lt"/>
              </a:rPr>
              <a:t>be</a:t>
            </a:r>
            <a:r>
              <a:rPr lang="en-US" u="sng" dirty="0">
                <a:latin typeface="+mn-lt"/>
              </a:rPr>
              <a:t> Canaan</a:t>
            </a:r>
            <a:r>
              <a:rPr lang="en-US" dirty="0">
                <a:latin typeface="+mn-lt"/>
              </a:rPr>
              <a:t>; A servant of servants He shall be to his brethren." </a:t>
            </a:r>
          </a:p>
        </p:txBody>
      </p:sp>
    </p:spTree>
    <p:extLst>
      <p:ext uri="{BB962C8B-B14F-4D97-AF65-F5344CB8AC3E}">
        <p14:creationId xmlns:p14="http://schemas.microsoft.com/office/powerpoint/2010/main" val="17781064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Shem…Ham…Japheth</a:t>
            </a:r>
            <a:br>
              <a:rPr lang="en-US" dirty="0">
                <a:latin typeface="+mn-lt"/>
              </a:rPr>
            </a:br>
            <a:br>
              <a:rPr lang="en-US" dirty="0">
                <a:latin typeface="+mn-lt"/>
              </a:rPr>
            </a:br>
            <a:r>
              <a:rPr lang="en-US" dirty="0">
                <a:latin typeface="+mn-lt"/>
              </a:rPr>
              <a:t>Compare:</a:t>
            </a:r>
            <a:br>
              <a:rPr lang="en-US" dirty="0">
                <a:latin typeface="+mn-lt"/>
              </a:rPr>
            </a:br>
            <a:r>
              <a:rPr lang="en-US" dirty="0">
                <a:latin typeface="+mn-lt"/>
              </a:rPr>
              <a:t>Genesis 5:32, 6:10, 7:13, 9:18, 10:1</a:t>
            </a:r>
            <a:br>
              <a:rPr lang="en-US" dirty="0">
                <a:latin typeface="+mn-lt"/>
              </a:rPr>
            </a:br>
            <a:r>
              <a:rPr lang="en-US" dirty="0">
                <a:latin typeface="+mn-lt"/>
              </a:rPr>
              <a:t>1 Chronicles 1:4</a:t>
            </a:r>
          </a:p>
        </p:txBody>
      </p:sp>
    </p:spTree>
    <p:extLst>
      <p:ext uri="{BB962C8B-B14F-4D97-AF65-F5344CB8AC3E}">
        <p14:creationId xmlns:p14="http://schemas.microsoft.com/office/powerpoint/2010/main" val="22833975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Gen 9:24  So Noah awoke from his wine, and knew what his younger </a:t>
            </a:r>
            <a:r>
              <a:rPr lang="en-US" b="1" u="sng" dirty="0">
                <a:latin typeface="+mn-lt"/>
              </a:rPr>
              <a:t>son </a:t>
            </a:r>
            <a:r>
              <a:rPr lang="en-US" dirty="0">
                <a:latin typeface="+mn-lt"/>
              </a:rPr>
              <a:t>had done to him. </a:t>
            </a:r>
            <a:br>
              <a:rPr lang="en-US" dirty="0">
                <a:latin typeface="+mn-lt"/>
              </a:rPr>
            </a:br>
            <a:r>
              <a:rPr lang="en-US" dirty="0">
                <a:latin typeface="+mn-lt"/>
              </a:rPr>
              <a:t>Gen 9:25  Then he said: "Cursed </a:t>
            </a:r>
            <a:r>
              <a:rPr lang="en-US" i="1" dirty="0">
                <a:latin typeface="+mn-lt"/>
              </a:rPr>
              <a:t>be</a:t>
            </a:r>
            <a:r>
              <a:rPr lang="en-US" dirty="0">
                <a:latin typeface="+mn-lt"/>
              </a:rPr>
              <a:t> Canaan; A servant of servants He shall be to his brethren." </a:t>
            </a:r>
          </a:p>
        </p:txBody>
      </p:sp>
    </p:spTree>
    <p:extLst>
      <p:ext uri="{BB962C8B-B14F-4D97-AF65-F5344CB8AC3E}">
        <p14:creationId xmlns:p14="http://schemas.microsoft.com/office/powerpoint/2010/main" val="10502438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latin typeface="+mn-lt"/>
              </a:rPr>
              <a:t>Gen 10:6</a:t>
            </a:r>
            <a:r>
              <a:rPr lang="en-US" dirty="0">
                <a:latin typeface="+mn-lt"/>
              </a:rPr>
              <a:t>  The sons of Ham </a:t>
            </a:r>
            <a:r>
              <a:rPr lang="en-US" i="1" dirty="0">
                <a:latin typeface="+mn-lt"/>
              </a:rPr>
              <a:t>were</a:t>
            </a:r>
            <a:r>
              <a:rPr lang="en-US" dirty="0">
                <a:latin typeface="+mn-lt"/>
              </a:rPr>
              <a:t> Cush, </a:t>
            </a:r>
            <a:r>
              <a:rPr lang="en-US" dirty="0" err="1">
                <a:latin typeface="+mn-lt"/>
              </a:rPr>
              <a:t>Mizraim</a:t>
            </a:r>
            <a:r>
              <a:rPr lang="en-US" dirty="0">
                <a:latin typeface="+mn-lt"/>
              </a:rPr>
              <a:t>, Put, and </a:t>
            </a:r>
            <a:r>
              <a:rPr lang="en-US" u="sng" dirty="0">
                <a:latin typeface="+mn-lt"/>
              </a:rPr>
              <a:t>Canaan</a:t>
            </a:r>
            <a:r>
              <a:rPr lang="en-US" dirty="0">
                <a:latin typeface="+mn-lt"/>
              </a:rPr>
              <a:t>.</a:t>
            </a:r>
            <a:br>
              <a:rPr lang="en-US" dirty="0">
                <a:latin typeface="+mn-lt"/>
              </a:rPr>
            </a:br>
            <a:br>
              <a:rPr lang="en-US" dirty="0">
                <a:latin typeface="+mn-lt"/>
              </a:rPr>
            </a:br>
            <a:r>
              <a:rPr lang="en-US" b="1" dirty="0">
                <a:latin typeface="+mn-lt"/>
              </a:rPr>
              <a:t>1Ch 1:8</a:t>
            </a:r>
            <a:r>
              <a:rPr lang="en-US" dirty="0">
                <a:latin typeface="+mn-lt"/>
              </a:rPr>
              <a:t>  The sons of Ham </a:t>
            </a:r>
            <a:r>
              <a:rPr lang="en-US" i="1" dirty="0">
                <a:latin typeface="+mn-lt"/>
              </a:rPr>
              <a:t>were</a:t>
            </a:r>
            <a:r>
              <a:rPr lang="en-US" dirty="0">
                <a:latin typeface="+mn-lt"/>
              </a:rPr>
              <a:t> Cush, </a:t>
            </a:r>
            <a:r>
              <a:rPr lang="en-US" dirty="0" err="1">
                <a:latin typeface="+mn-lt"/>
              </a:rPr>
              <a:t>Mizraim</a:t>
            </a:r>
            <a:r>
              <a:rPr lang="en-US" dirty="0">
                <a:latin typeface="+mn-lt"/>
              </a:rPr>
              <a:t>, Put, and </a:t>
            </a:r>
            <a:r>
              <a:rPr lang="en-US" u="sng" dirty="0">
                <a:latin typeface="+mn-lt"/>
              </a:rPr>
              <a:t>Canaan</a:t>
            </a:r>
            <a:r>
              <a:rPr lang="en-US" dirty="0">
                <a:latin typeface="+mn-lt"/>
              </a:rPr>
              <a:t>.  </a:t>
            </a:r>
          </a:p>
        </p:txBody>
      </p:sp>
    </p:spTree>
    <p:extLst>
      <p:ext uri="{BB962C8B-B14F-4D97-AF65-F5344CB8AC3E}">
        <p14:creationId xmlns:p14="http://schemas.microsoft.com/office/powerpoint/2010/main" val="18579246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Gen 9:24  So Noah awoke from his wine, and knew what his </a:t>
            </a:r>
            <a:r>
              <a:rPr lang="en-US" b="1" u="sng" dirty="0">
                <a:latin typeface="+mn-lt"/>
              </a:rPr>
              <a:t>youngest grandson </a:t>
            </a:r>
            <a:r>
              <a:rPr lang="en-US" dirty="0">
                <a:latin typeface="+mn-lt"/>
              </a:rPr>
              <a:t>had done to him. </a:t>
            </a:r>
            <a:br>
              <a:rPr lang="en-US" dirty="0">
                <a:latin typeface="+mn-lt"/>
              </a:rPr>
            </a:br>
            <a:r>
              <a:rPr lang="en-US" dirty="0">
                <a:latin typeface="+mn-lt"/>
              </a:rPr>
              <a:t>Gen 9:25  Then he said: </a:t>
            </a:r>
            <a:r>
              <a:rPr lang="en-US" u="sng" dirty="0">
                <a:latin typeface="+mn-lt"/>
              </a:rPr>
              <a:t>"Cursed </a:t>
            </a:r>
            <a:r>
              <a:rPr lang="en-US" i="1" u="sng" dirty="0">
                <a:latin typeface="+mn-lt"/>
              </a:rPr>
              <a:t>be</a:t>
            </a:r>
            <a:r>
              <a:rPr lang="en-US" u="sng" dirty="0">
                <a:latin typeface="+mn-lt"/>
              </a:rPr>
              <a:t> Canaan</a:t>
            </a:r>
            <a:r>
              <a:rPr lang="en-US" dirty="0">
                <a:latin typeface="+mn-lt"/>
              </a:rPr>
              <a:t>; A servant of servants He shall be to his brethren." </a:t>
            </a:r>
          </a:p>
        </p:txBody>
      </p:sp>
    </p:spTree>
    <p:extLst>
      <p:ext uri="{BB962C8B-B14F-4D97-AF65-F5344CB8AC3E}">
        <p14:creationId xmlns:p14="http://schemas.microsoft.com/office/powerpoint/2010/main" val="1262560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fontScale="90000"/>
          </a:bodyPr>
          <a:lstStyle/>
          <a:p>
            <a:r>
              <a:rPr lang="en-US" dirty="0">
                <a:latin typeface="+mn-lt"/>
              </a:rPr>
              <a:t>Gen 24:3… you will not take a wife for my son from the </a:t>
            </a:r>
            <a:r>
              <a:rPr lang="en-US" u="sng" dirty="0">
                <a:latin typeface="+mn-lt"/>
              </a:rPr>
              <a:t>daughters of the</a:t>
            </a:r>
            <a:r>
              <a:rPr lang="en-US" dirty="0">
                <a:latin typeface="+mn-lt"/>
              </a:rPr>
              <a:t> </a:t>
            </a:r>
            <a:r>
              <a:rPr lang="en-US" u="sng" dirty="0">
                <a:latin typeface="+mn-lt"/>
              </a:rPr>
              <a:t>Canaanites</a:t>
            </a:r>
            <a:br>
              <a:rPr lang="en-US" dirty="0">
                <a:latin typeface="+mn-lt"/>
              </a:rPr>
            </a:br>
            <a:r>
              <a:rPr lang="en-US" dirty="0">
                <a:latin typeface="+mn-lt"/>
              </a:rPr>
              <a:t>Exo 34:12… Take heed to yourself, lest you make a covenant with the inhabitants of the land where you are going [i.e. Canaanites]</a:t>
            </a:r>
            <a:br>
              <a:rPr lang="en-US" dirty="0">
                <a:latin typeface="+mn-lt"/>
              </a:rPr>
            </a:br>
            <a:r>
              <a:rPr lang="en-US" dirty="0" err="1">
                <a:latin typeface="+mn-lt"/>
              </a:rPr>
              <a:t>Deut</a:t>
            </a:r>
            <a:r>
              <a:rPr lang="en-US" dirty="0">
                <a:latin typeface="+mn-lt"/>
              </a:rPr>
              <a:t> 7:1…"When the LORD your God brings you into the land which you go to possess, and has cast out many nations before you…[i.e. Canaanites]</a:t>
            </a:r>
          </a:p>
        </p:txBody>
      </p:sp>
    </p:spTree>
    <p:extLst>
      <p:ext uri="{BB962C8B-B14F-4D97-AF65-F5344CB8AC3E}">
        <p14:creationId xmlns:p14="http://schemas.microsoft.com/office/powerpoint/2010/main" val="79465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Num 15:15  One ordinance </a:t>
            </a:r>
            <a:r>
              <a:rPr lang="en-US" i="1" dirty="0">
                <a:latin typeface="+mn-lt"/>
              </a:rPr>
              <a:t>shall be</a:t>
            </a:r>
            <a:r>
              <a:rPr lang="en-US" dirty="0">
                <a:latin typeface="+mn-lt"/>
              </a:rPr>
              <a:t> for </a:t>
            </a:r>
            <a:r>
              <a:rPr lang="en-US" u="sng" dirty="0">
                <a:latin typeface="+mn-lt"/>
              </a:rPr>
              <a:t>you of the assembly AND for the stranger </a:t>
            </a:r>
            <a:r>
              <a:rPr lang="en-US" dirty="0">
                <a:latin typeface="+mn-lt"/>
              </a:rPr>
              <a:t>who dwells </a:t>
            </a:r>
            <a:r>
              <a:rPr lang="en-US" i="1" dirty="0">
                <a:latin typeface="+mn-lt"/>
              </a:rPr>
              <a:t>with you,</a:t>
            </a:r>
            <a:r>
              <a:rPr lang="en-US" dirty="0">
                <a:latin typeface="+mn-lt"/>
              </a:rPr>
              <a:t> an ordinance forever throughout your generations; as you are, so shall the stranger be before the LORD. </a:t>
            </a:r>
            <a:br>
              <a:rPr lang="en-US" dirty="0">
                <a:latin typeface="+mn-lt"/>
              </a:rPr>
            </a:br>
            <a:r>
              <a:rPr lang="en-US" dirty="0">
                <a:latin typeface="+mn-lt"/>
              </a:rPr>
              <a:t>Num 15:16  </a:t>
            </a:r>
            <a:r>
              <a:rPr lang="en-US" u="sng" dirty="0">
                <a:latin typeface="+mn-lt"/>
              </a:rPr>
              <a:t>One law and one custom </a:t>
            </a:r>
            <a:r>
              <a:rPr lang="en-US" dirty="0">
                <a:latin typeface="+mn-lt"/>
              </a:rPr>
              <a:t>shall be for you and for the stranger who dwells with you.' "</a:t>
            </a:r>
          </a:p>
        </p:txBody>
      </p:sp>
    </p:spTree>
    <p:extLst>
      <p:ext uri="{BB962C8B-B14F-4D97-AF65-F5344CB8AC3E}">
        <p14:creationId xmlns:p14="http://schemas.microsoft.com/office/powerpoint/2010/main" val="28903408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err="1">
                <a:latin typeface="+mn-lt"/>
              </a:rPr>
              <a:t>Deu</a:t>
            </a:r>
            <a:r>
              <a:rPr lang="en-US" dirty="0">
                <a:latin typeface="+mn-lt"/>
              </a:rPr>
              <a:t> 7:3  </a:t>
            </a:r>
            <a:r>
              <a:rPr lang="en-US" u="sng" dirty="0">
                <a:latin typeface="+mn-lt"/>
              </a:rPr>
              <a:t>Nor shall you make marriages with them</a:t>
            </a:r>
            <a:br>
              <a:rPr lang="en-US" dirty="0">
                <a:latin typeface="+mn-lt"/>
              </a:rPr>
            </a:br>
            <a:r>
              <a:rPr lang="en-US" u="sng" dirty="0" err="1">
                <a:latin typeface="+mn-lt"/>
              </a:rPr>
              <a:t>Deu</a:t>
            </a:r>
            <a:r>
              <a:rPr lang="en-US" u="sng" dirty="0">
                <a:latin typeface="+mn-lt"/>
              </a:rPr>
              <a:t> 7:4  For they will turn your sons away from following Me, to serve other gods…</a:t>
            </a:r>
            <a:endParaRPr lang="en-US" dirty="0">
              <a:latin typeface="+mn-lt"/>
            </a:endParaRPr>
          </a:p>
        </p:txBody>
      </p:sp>
    </p:spTree>
    <p:extLst>
      <p:ext uri="{BB962C8B-B14F-4D97-AF65-F5344CB8AC3E}">
        <p14:creationId xmlns:p14="http://schemas.microsoft.com/office/powerpoint/2010/main" val="15337947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3E1-DF4C-462D-B323-6B5541781452}"/>
              </a:ext>
            </a:extLst>
          </p:cNvPr>
          <p:cNvSpPr>
            <a:spLocks noGrp="1"/>
          </p:cNvSpPr>
          <p:nvPr>
            <p:ph type="title"/>
          </p:nvPr>
        </p:nvSpPr>
        <p:spPr>
          <a:xfrm>
            <a:off x="0" y="336754"/>
            <a:ext cx="10673542" cy="1325563"/>
          </a:xfrm>
        </p:spPr>
        <p:txBody>
          <a:bodyPr>
            <a:normAutofit fontScale="90000"/>
          </a:bodyPr>
          <a:lstStyle/>
          <a:p>
            <a:pPr algn="ctr"/>
            <a:r>
              <a:rPr lang="en-US" sz="5400" dirty="0">
                <a:latin typeface="+mn-lt"/>
              </a:rPr>
              <a:t>UCG Q&amp;A: “Does the Bible Promote Racism?</a:t>
            </a:r>
          </a:p>
        </p:txBody>
      </p:sp>
      <p:sp>
        <p:nvSpPr>
          <p:cNvPr id="3" name="Content Placeholder 2">
            <a:extLst>
              <a:ext uri="{FF2B5EF4-FFF2-40B4-BE49-F238E27FC236}">
                <a16:creationId xmlns:a16="http://schemas.microsoft.com/office/drawing/2014/main" id="{081BF631-D562-4066-AC04-0173DC350D9D}"/>
              </a:ext>
            </a:extLst>
          </p:cNvPr>
          <p:cNvSpPr>
            <a:spLocks noGrp="1"/>
          </p:cNvSpPr>
          <p:nvPr>
            <p:ph idx="1"/>
          </p:nvPr>
        </p:nvSpPr>
        <p:spPr>
          <a:xfrm>
            <a:off x="838200" y="1825625"/>
            <a:ext cx="8289022" cy="4351338"/>
          </a:xfrm>
        </p:spPr>
        <p:txBody>
          <a:bodyPr>
            <a:normAutofit/>
          </a:bodyPr>
          <a:lstStyle/>
          <a:p>
            <a:r>
              <a:rPr lang="en-US" sz="3600" dirty="0"/>
              <a:t>“Attempts to interject race into stories such as those of Ham and Cain are completely without basis.  Such interpretations are in direct conflict with Scripture. Such claims display an ignorance of God's love for </a:t>
            </a:r>
            <a:r>
              <a:rPr lang="en-US" sz="3600" i="1" dirty="0"/>
              <a:t>all</a:t>
            </a:r>
            <a:r>
              <a:rPr lang="en-US" sz="3600" dirty="0"/>
              <a:t> mankind and His desire to honor us as His sons and daughters for all eternity.”</a:t>
            </a:r>
          </a:p>
        </p:txBody>
      </p:sp>
    </p:spTree>
    <p:extLst>
      <p:ext uri="{BB962C8B-B14F-4D97-AF65-F5344CB8AC3E}">
        <p14:creationId xmlns:p14="http://schemas.microsoft.com/office/powerpoint/2010/main" val="1583300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fontScale="90000"/>
          </a:bodyPr>
          <a:lstStyle/>
          <a:p>
            <a:r>
              <a:rPr lang="en-US" b="1" dirty="0">
                <a:latin typeface="+mn-lt"/>
              </a:rPr>
              <a:t>1Sa 16:6</a:t>
            </a:r>
            <a:r>
              <a:rPr lang="en-US" dirty="0">
                <a:latin typeface="+mn-lt"/>
              </a:rPr>
              <a:t>  So it was, when they came, that he looked at Eliab and said, "Surely the LORD's anointed </a:t>
            </a:r>
            <a:r>
              <a:rPr lang="en-US" i="1" dirty="0">
                <a:latin typeface="+mn-lt"/>
              </a:rPr>
              <a:t>is</a:t>
            </a:r>
            <a:r>
              <a:rPr lang="en-US" dirty="0">
                <a:latin typeface="+mn-lt"/>
              </a:rPr>
              <a:t> before Him!" </a:t>
            </a:r>
            <a:br>
              <a:rPr lang="en-US" dirty="0">
                <a:latin typeface="+mn-lt"/>
              </a:rPr>
            </a:br>
            <a:r>
              <a:rPr lang="en-US" dirty="0">
                <a:latin typeface="+mn-lt"/>
              </a:rPr>
              <a:t>1Sa 16:7  But the LORD said to Samuel, "Do not look at his appearance or at his physical stature, because I have refused him. For </a:t>
            </a:r>
            <a:r>
              <a:rPr lang="en-US" i="1" dirty="0">
                <a:latin typeface="+mn-lt"/>
              </a:rPr>
              <a:t>the</a:t>
            </a:r>
            <a:r>
              <a:rPr lang="en-US" dirty="0">
                <a:latin typeface="+mn-lt"/>
              </a:rPr>
              <a:t> LORD does not </a:t>
            </a:r>
            <a:r>
              <a:rPr lang="en-US" i="1" dirty="0">
                <a:latin typeface="+mn-lt"/>
              </a:rPr>
              <a:t>see</a:t>
            </a:r>
            <a:r>
              <a:rPr lang="en-US" dirty="0">
                <a:latin typeface="+mn-lt"/>
              </a:rPr>
              <a:t> as man sees; for man looks at the outward appearance, </a:t>
            </a:r>
            <a:r>
              <a:rPr lang="en-US" u="sng" dirty="0">
                <a:latin typeface="+mn-lt"/>
              </a:rPr>
              <a:t>but the LORD looks at the heart</a:t>
            </a:r>
            <a:r>
              <a:rPr lang="en-US" dirty="0">
                <a:latin typeface="+mn-lt"/>
              </a:rPr>
              <a:t>."</a:t>
            </a:r>
          </a:p>
        </p:txBody>
      </p:sp>
    </p:spTree>
    <p:extLst>
      <p:ext uri="{BB962C8B-B14F-4D97-AF65-F5344CB8AC3E}">
        <p14:creationId xmlns:p14="http://schemas.microsoft.com/office/powerpoint/2010/main" val="37873795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latin typeface="+mn-lt"/>
              </a:rPr>
              <a:t>Jas 2:1</a:t>
            </a:r>
            <a:r>
              <a:rPr lang="en-US" dirty="0">
                <a:latin typeface="+mn-lt"/>
              </a:rPr>
              <a:t>  My brethren, do not hold the faith of our Lord Jesus Christ, </a:t>
            </a:r>
            <a:r>
              <a:rPr lang="en-US" i="1" dirty="0">
                <a:latin typeface="+mn-lt"/>
              </a:rPr>
              <a:t>the Lord</a:t>
            </a:r>
            <a:r>
              <a:rPr lang="en-US" dirty="0">
                <a:latin typeface="+mn-lt"/>
              </a:rPr>
              <a:t> of glory, with partiality. </a:t>
            </a:r>
            <a:br>
              <a:rPr lang="en-US" dirty="0">
                <a:latin typeface="+mn-lt"/>
              </a:rPr>
            </a:br>
            <a:r>
              <a:rPr lang="en-US" dirty="0">
                <a:latin typeface="+mn-lt"/>
              </a:rPr>
              <a:t>Jas 2:2  For if there should come into your assembly a man with gold rings, in fine apparel, and there should also come in a poor man in filthy clothes, </a:t>
            </a:r>
          </a:p>
        </p:txBody>
      </p:sp>
    </p:spTree>
    <p:extLst>
      <p:ext uri="{BB962C8B-B14F-4D97-AF65-F5344CB8AC3E}">
        <p14:creationId xmlns:p14="http://schemas.microsoft.com/office/powerpoint/2010/main" val="8988689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Jas 2:3  and you pay attention to the one wearing the fine clothes and say to him, "You sit here in a good place," and say to the poor man, "You stand there," or, "Sit here at my footstool," </a:t>
            </a:r>
            <a:br>
              <a:rPr lang="en-US" dirty="0">
                <a:latin typeface="+mn-lt"/>
              </a:rPr>
            </a:br>
            <a:r>
              <a:rPr lang="en-US" dirty="0">
                <a:latin typeface="+mn-lt"/>
              </a:rPr>
              <a:t>Jas 2:4  have you not shown partiality among yourselves, and become judges with evil thoughts?</a:t>
            </a:r>
          </a:p>
        </p:txBody>
      </p:sp>
    </p:spTree>
    <p:extLst>
      <p:ext uri="{BB962C8B-B14F-4D97-AF65-F5344CB8AC3E}">
        <p14:creationId xmlns:p14="http://schemas.microsoft.com/office/powerpoint/2010/main" val="6555532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dirty="0">
                <a:latin typeface="+mn-lt"/>
              </a:rPr>
              <a:t>Act 10:34  Then Peter opened </a:t>
            </a:r>
            <a:r>
              <a:rPr lang="en-US" i="1" dirty="0">
                <a:latin typeface="+mn-lt"/>
              </a:rPr>
              <a:t>his</a:t>
            </a:r>
            <a:r>
              <a:rPr lang="en-US" dirty="0">
                <a:latin typeface="+mn-lt"/>
              </a:rPr>
              <a:t> mouth and said: "In truth I perceive that God shows no partiality. </a:t>
            </a:r>
            <a:br>
              <a:rPr lang="en-US" dirty="0">
                <a:latin typeface="+mn-lt"/>
              </a:rPr>
            </a:br>
            <a:r>
              <a:rPr lang="en-US" dirty="0">
                <a:latin typeface="+mn-lt"/>
              </a:rPr>
              <a:t>Act 10:35  But in every nation whoever fears Him and works righteousness is accepted by Him.</a:t>
            </a:r>
          </a:p>
        </p:txBody>
      </p:sp>
    </p:spTree>
    <p:extLst>
      <p:ext uri="{BB962C8B-B14F-4D97-AF65-F5344CB8AC3E}">
        <p14:creationId xmlns:p14="http://schemas.microsoft.com/office/powerpoint/2010/main" val="3193380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latin typeface="+mn-lt"/>
              </a:rPr>
              <a:t>Gal 3:28</a:t>
            </a:r>
            <a:r>
              <a:rPr lang="en-US" dirty="0">
                <a:latin typeface="+mn-lt"/>
              </a:rPr>
              <a:t>  There is neither Jew nor Greek, there is neither slave nor free, there is neither male nor female; for you are all one in Christ Jesus.</a:t>
            </a:r>
          </a:p>
        </p:txBody>
      </p:sp>
    </p:spTree>
    <p:extLst>
      <p:ext uri="{BB962C8B-B14F-4D97-AF65-F5344CB8AC3E}">
        <p14:creationId xmlns:p14="http://schemas.microsoft.com/office/powerpoint/2010/main" val="35493750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a:latin typeface="+mn-lt"/>
              </a:rPr>
              <a:t>Rev 14:6</a:t>
            </a:r>
            <a:r>
              <a:rPr lang="en-US" dirty="0">
                <a:latin typeface="+mn-lt"/>
              </a:rPr>
              <a:t>  … having the </a:t>
            </a:r>
            <a:r>
              <a:rPr lang="en-US" u="sng" dirty="0">
                <a:latin typeface="+mn-lt"/>
              </a:rPr>
              <a:t>everlasting gospel</a:t>
            </a:r>
            <a:r>
              <a:rPr lang="en-US" dirty="0">
                <a:latin typeface="+mn-lt"/>
              </a:rPr>
              <a:t> to preach to those who dwell on the earth to </a:t>
            </a:r>
            <a:r>
              <a:rPr lang="en-US" u="sng" dirty="0">
                <a:latin typeface="+mn-lt"/>
              </a:rPr>
              <a:t>every nation, tribe, tongue, and people</a:t>
            </a:r>
            <a:r>
              <a:rPr lang="en-US" dirty="0">
                <a:latin typeface="+mn-lt"/>
              </a:rPr>
              <a:t>—</a:t>
            </a:r>
          </a:p>
        </p:txBody>
      </p:sp>
    </p:spTree>
    <p:extLst>
      <p:ext uri="{BB962C8B-B14F-4D97-AF65-F5344CB8AC3E}">
        <p14:creationId xmlns:p14="http://schemas.microsoft.com/office/powerpoint/2010/main" val="27333622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2692866" y="365124"/>
            <a:ext cx="6983150" cy="6492875"/>
          </a:xfrm>
        </p:spPr>
        <p:txBody>
          <a:bodyPr>
            <a:normAutofit/>
          </a:bodyPr>
          <a:lstStyle/>
          <a:p>
            <a:r>
              <a:rPr lang="en-US" sz="6000" dirty="0">
                <a:latin typeface="+mn-lt"/>
              </a:rPr>
              <a:t>One blood…</a:t>
            </a:r>
            <a:br>
              <a:rPr lang="en-US" sz="6000" dirty="0">
                <a:latin typeface="+mn-lt"/>
              </a:rPr>
            </a:br>
            <a:br>
              <a:rPr lang="en-US" sz="6000" dirty="0">
                <a:latin typeface="+mn-lt"/>
              </a:rPr>
            </a:br>
            <a:r>
              <a:rPr lang="en-US" sz="6000" dirty="0">
                <a:latin typeface="+mn-lt"/>
              </a:rPr>
              <a:t>One family…</a:t>
            </a:r>
            <a:br>
              <a:rPr lang="en-US" sz="6000" dirty="0">
                <a:latin typeface="+mn-lt"/>
              </a:rPr>
            </a:br>
            <a:br>
              <a:rPr lang="en-US" sz="6000" dirty="0">
                <a:latin typeface="+mn-lt"/>
              </a:rPr>
            </a:br>
            <a:r>
              <a:rPr lang="en-US" sz="6000" dirty="0">
                <a:latin typeface="+mn-lt"/>
              </a:rPr>
              <a:t>One Savior!</a:t>
            </a:r>
          </a:p>
        </p:txBody>
      </p:sp>
    </p:spTree>
    <p:extLst>
      <p:ext uri="{BB962C8B-B14F-4D97-AF65-F5344CB8AC3E}">
        <p14:creationId xmlns:p14="http://schemas.microsoft.com/office/powerpoint/2010/main" val="7845393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3E1-DF4C-462D-B323-6B5541781452}"/>
              </a:ext>
            </a:extLst>
          </p:cNvPr>
          <p:cNvSpPr>
            <a:spLocks noGrp="1"/>
          </p:cNvSpPr>
          <p:nvPr>
            <p:ph type="title"/>
          </p:nvPr>
        </p:nvSpPr>
        <p:spPr>
          <a:xfrm>
            <a:off x="930668" y="336754"/>
            <a:ext cx="10515600" cy="1325563"/>
          </a:xfrm>
        </p:spPr>
        <p:txBody>
          <a:bodyPr>
            <a:normAutofit/>
          </a:bodyPr>
          <a:lstStyle/>
          <a:p>
            <a:pPr algn="ctr"/>
            <a:r>
              <a:rPr lang="en-US" sz="5400" dirty="0">
                <a:latin typeface="+mn-lt"/>
              </a:rPr>
              <a:t>Darwin, Eugenics &amp; Human Races</a:t>
            </a:r>
          </a:p>
        </p:txBody>
      </p:sp>
      <p:sp>
        <p:nvSpPr>
          <p:cNvPr id="3" name="Content Placeholder 2">
            <a:extLst>
              <a:ext uri="{FF2B5EF4-FFF2-40B4-BE49-F238E27FC236}">
                <a16:creationId xmlns:a16="http://schemas.microsoft.com/office/drawing/2014/main" id="{081BF631-D562-4066-AC04-0173DC350D9D}"/>
              </a:ext>
            </a:extLst>
          </p:cNvPr>
          <p:cNvSpPr>
            <a:spLocks noGrp="1"/>
          </p:cNvSpPr>
          <p:nvPr>
            <p:ph idx="1"/>
          </p:nvPr>
        </p:nvSpPr>
        <p:spPr>
          <a:xfrm>
            <a:off x="0" y="5577839"/>
            <a:ext cx="12192000" cy="615749"/>
          </a:xfrm>
        </p:spPr>
        <p:txBody>
          <a:bodyPr/>
          <a:lstStyle/>
          <a:p>
            <a:pPr marL="0" indent="0" algn="ctr">
              <a:buNone/>
            </a:pPr>
            <a:r>
              <a:rPr lang="en-US" dirty="0"/>
              <a:t>Part Two</a:t>
            </a:r>
          </a:p>
        </p:txBody>
      </p:sp>
    </p:spTree>
    <p:extLst>
      <p:ext uri="{BB962C8B-B14F-4D97-AF65-F5344CB8AC3E}">
        <p14:creationId xmlns:p14="http://schemas.microsoft.com/office/powerpoint/2010/main" val="252651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39000" r="-40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BF8AE-3AD3-4888-B67C-CBA7F4ED4960}"/>
              </a:ext>
            </a:extLst>
          </p:cNvPr>
          <p:cNvSpPr>
            <a:spLocks noGrp="1"/>
          </p:cNvSpPr>
          <p:nvPr>
            <p:ph type="title"/>
          </p:nvPr>
        </p:nvSpPr>
        <p:spPr>
          <a:xfrm>
            <a:off x="631768" y="365124"/>
            <a:ext cx="9044248" cy="6492875"/>
          </a:xfrm>
        </p:spPr>
        <p:txBody>
          <a:bodyPr>
            <a:normAutofit/>
          </a:bodyPr>
          <a:lstStyle/>
          <a:p>
            <a:r>
              <a:rPr lang="en-US" b="1" dirty="0" err="1">
                <a:latin typeface="+mn-lt"/>
              </a:rPr>
              <a:t>Jer</a:t>
            </a:r>
            <a:r>
              <a:rPr lang="en-US" b="1" dirty="0">
                <a:latin typeface="+mn-lt"/>
              </a:rPr>
              <a:t> 18:7</a:t>
            </a:r>
            <a:r>
              <a:rPr lang="en-US" dirty="0">
                <a:latin typeface="+mn-lt"/>
              </a:rPr>
              <a:t>  The instant I speak concerning a nation and concerning a kingdom, to pluck up, to pull down, and to destroy </a:t>
            </a:r>
            <a:r>
              <a:rPr lang="en-US" i="1" dirty="0">
                <a:latin typeface="+mn-lt"/>
              </a:rPr>
              <a:t>it,</a:t>
            </a:r>
            <a:r>
              <a:rPr lang="en-US" dirty="0">
                <a:latin typeface="+mn-lt"/>
              </a:rPr>
              <a:t> </a:t>
            </a:r>
            <a:br>
              <a:rPr lang="en-US" dirty="0">
                <a:latin typeface="+mn-lt"/>
              </a:rPr>
            </a:br>
            <a:r>
              <a:rPr lang="en-US" dirty="0" err="1">
                <a:latin typeface="+mn-lt"/>
              </a:rPr>
              <a:t>Jer</a:t>
            </a:r>
            <a:r>
              <a:rPr lang="en-US" dirty="0">
                <a:latin typeface="+mn-lt"/>
              </a:rPr>
              <a:t> 18:8  </a:t>
            </a:r>
            <a:r>
              <a:rPr lang="en-US" u="sng" dirty="0">
                <a:latin typeface="+mn-lt"/>
              </a:rPr>
              <a:t>IF</a:t>
            </a:r>
            <a:r>
              <a:rPr lang="en-US" dirty="0">
                <a:latin typeface="+mn-lt"/>
              </a:rPr>
              <a:t> that nation against whom I have spoken </a:t>
            </a:r>
            <a:r>
              <a:rPr lang="en-US" u="sng" dirty="0">
                <a:latin typeface="+mn-lt"/>
              </a:rPr>
              <a:t>turns from its evil</a:t>
            </a:r>
            <a:r>
              <a:rPr lang="en-US" dirty="0">
                <a:latin typeface="+mn-lt"/>
              </a:rPr>
              <a:t>, I will </a:t>
            </a:r>
            <a:r>
              <a:rPr lang="en-US" u="sng" dirty="0">
                <a:latin typeface="+mn-lt"/>
              </a:rPr>
              <a:t>relent</a:t>
            </a:r>
            <a:r>
              <a:rPr lang="en-US" dirty="0">
                <a:latin typeface="+mn-lt"/>
              </a:rPr>
              <a:t> of the disaster that I thought to bring upon it. </a:t>
            </a:r>
          </a:p>
        </p:txBody>
      </p:sp>
    </p:spTree>
    <p:extLst>
      <p:ext uri="{BB962C8B-B14F-4D97-AF65-F5344CB8AC3E}">
        <p14:creationId xmlns:p14="http://schemas.microsoft.com/office/powerpoint/2010/main" val="339292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2405</Words>
  <Application>Microsoft Office PowerPoint</Application>
  <PresentationFormat>Widescreen</PresentationFormat>
  <Paragraphs>177</Paragraphs>
  <Slides>89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89</vt:i4>
      </vt:variant>
    </vt:vector>
  </HeadingPairs>
  <TitlesOfParts>
    <vt:vector size="93" baseType="lpstr">
      <vt:lpstr>Arial</vt:lpstr>
      <vt:lpstr>Calibri</vt:lpstr>
      <vt:lpstr>Calibri Light</vt:lpstr>
      <vt:lpstr>Office Theme</vt:lpstr>
      <vt:lpstr>Darwin, Eugenics &amp; Human Races</vt:lpstr>
      <vt:lpstr>Israelites: A Superior Race?</vt:lpstr>
      <vt:lpstr>Deuteronomy 21:10-14</vt:lpstr>
      <vt:lpstr>Exo 12:48  And when a stranger dwells with you and wants to keep the Passover to the LORD… </vt:lpstr>
      <vt:lpstr>Exo 12:48  And when a stranger dwells with you and wants to keep the Passover to the LORD…  BDB: “a temporary inhabitant, a newcomer lacking inherited rights” </vt:lpstr>
      <vt:lpstr>Exo 12:48  … let all his males be circumcised, and then let him come near and keep it; and he shall be as a native of the land. For no uncircumcised person shall eat it.  Exo 12:49  One law shall be for the native-born and for the stranger who dwells among you." </vt:lpstr>
      <vt:lpstr>Num 15:13  All who are native-born shall do these things in this manner, in presenting an offering made by fire, a sweet aroma to the LORD.  Num 15:14  And if a stranger dwells with you, or whoever is among you throughout your generations, and would present an offering made by fire, a sweet aroma to the LORD, just as you do, so shall he do. </vt:lpstr>
      <vt:lpstr>Num 15:15  One ordinance shall be for you of the assembly AND for the stranger who dwells with you, an ordinance forever throughout your generations; as you are, so shall the stranger be before the LORD.  Num 15:16  One law and one custom shall be for you and for the stranger who dwells with you.' "</vt:lpstr>
      <vt:lpstr>Jer 18:7  The instant I speak concerning a nation and concerning a kingdom, to pluck up, to pull down, and to destroy it,  Jer 18:8  IF that nation against whom I have spoken turns from its evil, I will relent of the disaster that I thought to bring upon it. </vt:lpstr>
      <vt:lpstr>Jer 18:9  And the instant I speak concerning a nation and concerning a kingdom, to build and to plant it,  Jer 18:10  IF it does evil in My sight so that it does not obey My voice, then I will relent concerning the good with which I said I would benefit it.</vt:lpstr>
      <vt:lpstr>Church today: Superior people?</vt:lpstr>
      <vt:lpstr>1Co 1:26  For you see your calling, brethren, that not many wise according to the flesh, not many mighty, not many noble, are called.  1Co 1:27  But God has chosen the foolish things of the world to put to shame the wise, and God has chosen the weak things of the world to put to shame the things which are mighty; </vt:lpstr>
      <vt:lpstr>1Co 1:28  and the base things of the world and the things which are despised God has chosen, and the things which are not, to bring to nothing the things that are,  1Co 1:29  that no flesh should glory in His presence.</vt:lpstr>
      <vt:lpstr>Gen 10:1  Now this is the genealogy of the sons of Noah: Shem, Ham, and Japheth. And sons were born to them after the flood.</vt:lpstr>
      <vt:lpstr>Noah &amp; wife</vt:lpstr>
      <vt:lpstr>Gen 1:28  Then God blessed them, and God said to them, "Be fruitful and multiply; fill the earth…</vt:lpstr>
      <vt:lpstr>Gen 1:28  Then God blessed them, and God said to them, "Be fruitful and multiply; fill the earth…</vt:lpstr>
      <vt:lpstr>Gen 9:18  Now the sons of Noah who went out of the ark were Shem, Ham, and Japheth. And Ham was the father of Canaan.   Gen 9:19  These three were the sons of Noah, and from these the whole earth was populated. </vt:lpstr>
      <vt:lpstr>Gen 10:1  Now this is the genealogy of the sons of Noah: Shem, Ham, and Japheth. And sons were born to them after the flood.  Gen 10:2  The sons of Japheth were…  Gen 10:5  From these the coastland peoples of the Gentiles were separated into their lands, everyone according to his language, according to their families, into their nations. </vt:lpstr>
      <vt:lpstr>Gen 10:6  The sons of Ham were Cush, Mizraim, Put, and Canaan.   Gen 10:20  These were the sons of Ham, according to their families, according to their languages, in their lands and in their nations. </vt:lpstr>
      <vt:lpstr>Gen 10:21  And children were born also to Shem, …   Gen 10:31  These were the sons of Shem, according to their families, according to their languages, in their lands, according to their nations. </vt:lpstr>
      <vt:lpstr>Gen 10:32  These were the families of the sons of Noah, according to their generations, in their nations; and from these the nations were divided on the earth after the flood. </vt:lpstr>
      <vt:lpstr>Act 17:26  And He has made from one blood every nation of men to dwell on all the face of the earth, and has determined their preappointed times and the boundaries of their dwellings,  Act 17:27  so that they should seek the Lord, in the hope that they might grope for Him and find Him, though He is not far from each one of us;</vt:lpstr>
      <vt:lpstr>Gen 11:1  Now the whole earth had one language and one speech.  Gen 11:2  And it came to pass, as they journeyed from the east, that they found a plain in the land of Shinar, and they dwelt there. </vt:lpstr>
      <vt:lpstr>Gen 11:4  And they said, "Come, let us build ourselves a city, and a tower whose top is in the heavens; let us make a name for ourselves, … lest… we be scattered abroad over the face of the whole earth."  </vt:lpstr>
      <vt:lpstr>Gen 11:6  And the LORD said, "Indeed the people are one and they all have one language, and this is what they begin to do; now nothing that they propose to do will be withheld from them.  Gen 11:7  Come, let Us go down and there confuse their language, that they may not understand one another's speech." </vt:lpstr>
      <vt:lpstr>Gen 11:8  So the LORD scattered them abroad from there over the face of all the earth, and they ceased building the city.  Gen 11:9  Therefore its name is called Babel, because there the LORD confused the language of all the earth; and from there the LORD scattered them abroad over the face of all the earth.</vt:lpstr>
      <vt:lpstr>PowerPoint Presentation</vt:lpstr>
      <vt:lpstr>PowerPoint Presentation</vt:lpstr>
      <vt:lpstr>Why do we look so different?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 1:24  Then God said, "Let the earth bring forth the living creature according to its kind: cattle and creeping thing and beast of the earth, each according to its kind"; and it was so.  Gen 1:25  And God made the beast of the earth according to its kind, cattle according to its kind, and everything that creeps on the earth according to its kind. And God saw that it was good.</vt:lpstr>
      <vt:lpstr>PowerPoint Presentation</vt:lpstr>
      <vt:lpstr>PowerPoint Presentation</vt:lpstr>
      <vt:lpstr>PowerPoint Presentation</vt:lpstr>
      <vt:lpstr>PowerPoint Presentation</vt:lpstr>
      <vt:lpstr>Adam &amp; Eve:</vt:lpstr>
      <vt:lpstr>Human Genome Project:</vt:lpstr>
      <vt:lpstr>PowerPoint Presentation</vt:lpstr>
      <vt:lpstr>Difference between two strangers</vt:lpstr>
      <vt:lpstr>PowerPoint Presentation</vt:lpstr>
      <vt:lpstr>Genes for Appearance</vt:lpstr>
      <vt:lpstr>Evolutionists Journal in 2008 concluded:  “The idea of race from a genetic standpoint has been abolished.”</vt:lpstr>
      <vt:lpstr>Human Genome Project’s conclusion:  “There is only one race…the human 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Curse of Ham?</vt:lpstr>
      <vt:lpstr>Gen 9:20  And Noah began to be a farmer, and he planted a vineyard.  Gen 9:21  Then he drank of the wine and was drunk, and became uncovered in his tent.  Gen 9:22  And Ham, the father of Canaan, saw the nakedness of his father, and told his two brothers outside. </vt:lpstr>
      <vt:lpstr>Gen 9:23  But Shem and Japheth took a garment, laid it on both their shoulders, and went backward and covered the nakedness of their father. Their faces were turned away, and they did not see their father's nakedness. </vt:lpstr>
      <vt:lpstr>Gen 9:24  So Noah awoke from his wine, and knew what his younger son had done to him.  Gen 9:25  Then he said: "Cursed be Canaan; A servant of servants He shall be to his brethren." </vt:lpstr>
      <vt:lpstr>Gen 9:26  And he said: "Blessed be the LORD, The God of Shem, And may Canaan be his servant.  Gen 9:27  May God enlarge Japheth, And may he dwell in the tents of Shem; And may Canaan be his servant."</vt:lpstr>
      <vt:lpstr>Gen 9:24  So Noah awoke from his wine, and knew what his younger son had done to him.  Gen 9:25  Then he said: "Cursed be Canaan; A servant of servants He shall be to his brethren." </vt:lpstr>
      <vt:lpstr>Gen 9:24  So Noah awoke from his wine, and knew what his younger son had done to him.  Gen 9:25  Then he said: "Cursed be Canaan; A servant of servants He shall be to his brethren." </vt:lpstr>
      <vt:lpstr>Shem…Ham…Japheth  Compare: Genesis 5:32, 6:10, 7:13, 9:18, 10:1 1 Chronicles 1:4</vt:lpstr>
      <vt:lpstr>Gen 9:24  So Noah awoke from his wine, and knew what his younger son had done to him.  Gen 9:25  Then he said: "Cursed be Canaan; A servant of servants He shall be to his brethren." </vt:lpstr>
      <vt:lpstr>Gen 10:6  The sons of Ham were Cush, Mizraim, Put, and Canaan.  1Ch 1:8  The sons of Ham were Cush, Mizraim, Put, and Canaan.  </vt:lpstr>
      <vt:lpstr>Gen 9:24  So Noah awoke from his wine, and knew what his youngest grandson had done to him.  Gen 9:25  Then he said: "Cursed be Canaan; A servant of servants He shall be to his brethren." </vt:lpstr>
      <vt:lpstr>Gen 24:3… you will not take a wife for my son from the daughters of the Canaanites Exo 34:12… Take heed to yourself, lest you make a covenant with the inhabitants of the land where you are going [i.e. Canaanites] Deut 7:1…"When the LORD your God brings you into the land which you go to possess, and has cast out many nations before you…[i.e. Canaanites]</vt:lpstr>
      <vt:lpstr>Deu 7:3  Nor shall you make marriages with them Deu 7:4  For they will turn your sons away from following Me, to serve other gods…</vt:lpstr>
      <vt:lpstr>UCG Q&amp;A: “Does the Bible Promote Racism?</vt:lpstr>
      <vt:lpstr>1Sa 16:6  So it was, when they came, that he looked at Eliab and said, "Surely the LORD's anointed is before Him!"  1Sa 16:7  But the LORD said to Samuel, "Do not look at his appearance or at his physical stature, because I have refused him. For the LORD does not see as man sees; for man looks at the outward appearance, but the LORD looks at the heart."</vt:lpstr>
      <vt:lpstr>Jas 2:1  My brethren, do not hold the faith of our Lord Jesus Christ, the Lord of glory, with partiality.  Jas 2:2  For if there should come into your assembly a man with gold rings, in fine apparel, and there should also come in a poor man in filthy clothes, </vt:lpstr>
      <vt:lpstr>Jas 2:3  and you pay attention to the one wearing the fine clothes and say to him, "You sit here in a good place," and say to the poor man, "You stand there," or, "Sit here at my footstool,"  Jas 2:4  have you not shown partiality among yourselves, and become judges with evil thoughts?</vt:lpstr>
      <vt:lpstr>Act 10:34  Then Peter opened his mouth and said: "In truth I perceive that God shows no partiality.  Act 10:35  But in every nation whoever fears Him and works righteousness is accepted by Him.</vt:lpstr>
      <vt:lpstr>Gal 3:28  There is neither Jew nor Greek, there is neither slave nor free, there is neither male nor female; for you are all one in Christ Jesus.</vt:lpstr>
      <vt:lpstr>Rev 14:6  … having the everlasting gospel to preach to those who dwell on the earth to every nation, tribe, tongue, and people—</vt:lpstr>
      <vt:lpstr>One blood…  One family…  One Savior!</vt:lpstr>
      <vt:lpstr>Darwin, Eugenics &amp; Human Races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Troy Phelps</dc:creator>
  <cp:lastModifiedBy>Troy Phelps</cp:lastModifiedBy>
  <cp:revision>24</cp:revision>
  <dcterms:created xsi:type="dcterms:W3CDTF">2024-11-02T02:38:09Z</dcterms:created>
  <dcterms:modified xsi:type="dcterms:W3CDTF">2024-11-09T18:16:51Z</dcterms:modified>
</cp:coreProperties>
</file>