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11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18740-9999-9ACB-4139-E028EB24BF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AE8A56-85B3-170D-C0DA-9E7273A457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C9F2C7-7AE3-2ACB-E668-B4CBE10F9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79F4EC-49ED-095F-93F3-46E8478CB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76EC6-E0FB-52BD-5177-324400385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61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5D5AB-7DDB-4A2B-6E8C-2076333A3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C19C6A-29B1-F277-D034-EDF315E034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232955-0B83-2586-C80D-DE9E57779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DC5F3-9D69-0EBE-ADCA-0A97E84C0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10065-D5BC-D8E5-47E4-9024ED9D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9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22CAFD-5523-29F6-C1A8-CB891882BA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ED32BB-8F7D-4A9E-6DB7-EA09D0C83B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FCAD5-9990-C65A-309D-0E2013985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6B6FC-C2EA-4796-7252-23CDBF0B8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6563F-5749-2748-9538-CB5DB002F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54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CFF01-17A2-2523-1744-4C0AA95CB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FE012-F01B-A87E-C4E9-B16BB9560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EF1D1-426A-FED0-67C5-FDFCC0A26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51075-963F-1E35-3CCA-6703A729C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A0AD9-B185-6D08-EFC0-54E278A75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97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96E27-31FD-0005-D168-11C7235D0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9BAB5-DE32-9DE7-5588-5E8ED615D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35CEB5-1A45-4CA2-5D3C-9D328D862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9D47A-5EFC-F17B-1692-DDF041587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8C608-348F-85C2-4C53-FBA5320C6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69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2F6DD-F673-5531-58A2-6F8E1DB4A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E9C72-D4AC-AAA8-1F35-F9383C9862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D56B3-70F0-E7C5-BF54-432EC1562E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9938B6-0D9A-6E35-12BB-5F3BF5DAC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7C9B75-1E5F-EE47-D9AC-0A1CE7F01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0900E7-BDC9-2326-57DE-A0ADB011A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676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44BB3-D6F1-B4E8-BEEF-CEE04F478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232F71-BB09-7DB3-742B-19738CF8F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D795C0-8A3D-7FEE-4AA1-C2BA14F420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DDA53E-DB03-92DB-BF2A-ADB731A90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663256-E622-E421-A246-32053BFACF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654371-5456-3F01-F220-97D0121B4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3C7E98-25B2-DD37-2691-B2E97168F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4FD94A-8412-D5F6-9A39-22C3F7DC4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043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73D4F-7ED4-776E-9D96-A163880EC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F44D2-F2E7-8720-5730-82358E9DB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F99D5C-01D6-6C13-D7AF-C6A51524C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30483E-6B6B-C847-B63A-6A470EAD5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56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394E51-A6B4-B246-D5BA-0B4912042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82D4B4-4267-A58F-8983-88783123B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493829-68A7-623C-B985-FBCCEB089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248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BE225-79C5-1EEF-52E1-AAC6E232E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F182B-3BEA-D9EC-0ED0-439C8A53E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EB470-745F-6EBD-A930-911F6029FF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B8A0B-E6B4-E305-12E1-66CB17CAB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F622BF-7BB6-2486-0583-FF5ADC484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8AE3DE-A6A7-E846-6124-4238DC2B7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14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C6A84-4168-5F38-5295-BB936BBC4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C12202-EF29-A88E-A002-E0BE8D4017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C46878-79CA-BA17-6111-1C11B52E3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96FE43-C5E3-A3F5-FBB5-31CD41BFA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BA6912-E3A5-88D1-442A-4BFB1B773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B4BE54-98CA-4D0D-31E8-F4B549F6B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681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51C92F-B91C-C2D4-06BE-9F59F7A95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34683-DF1A-3F17-70C2-0DD70AD8C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D6414-95E5-5AD6-774A-550B3D9C13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1A95A0-9EF4-445E-A4CC-7CD58AEF9DB5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D381D-8232-79AE-B624-ED24123F4F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6C130-6C3B-D66F-D7C2-AC172A67FA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32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ign on a pole&#10;&#10;Description automatically generated">
            <a:extLst>
              <a:ext uri="{FF2B5EF4-FFF2-40B4-BE49-F238E27FC236}">
                <a16:creationId xmlns:a16="http://schemas.microsoft.com/office/drawing/2014/main" id="{BE121180-433B-A787-53A0-9439872BDA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4775" y="47625"/>
            <a:ext cx="4362450" cy="67627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EBA9325-4B5A-16D4-3DAD-9439D71AC951}"/>
              </a:ext>
            </a:extLst>
          </p:cNvPr>
          <p:cNvSpPr txBox="1"/>
          <p:nvPr/>
        </p:nvSpPr>
        <p:spPr>
          <a:xfrm>
            <a:off x="436880" y="497840"/>
            <a:ext cx="29057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Heading to the Holiday Inn on Exchange Blvd (the access road beside Hwy 316) – 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Turn left at this tall electronic sign onto Exchange Circle - it leads straight to the hotel.</a:t>
            </a:r>
          </a:p>
        </p:txBody>
      </p:sp>
    </p:spTree>
    <p:extLst>
      <p:ext uri="{BB962C8B-B14F-4D97-AF65-F5344CB8AC3E}">
        <p14:creationId xmlns:p14="http://schemas.microsoft.com/office/powerpoint/2010/main" val="3384014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 McCurdy</dc:creator>
  <cp:lastModifiedBy>Robert McCurdy</cp:lastModifiedBy>
  <cp:revision>1</cp:revision>
  <dcterms:created xsi:type="dcterms:W3CDTF">2024-12-22T18:37:19Z</dcterms:created>
  <dcterms:modified xsi:type="dcterms:W3CDTF">2024-12-22T18:41:56Z</dcterms:modified>
</cp:coreProperties>
</file>