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4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5974B-D375-CEE4-A25B-7E9095408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92ACD7-F32B-F181-839B-CE00F3078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D2EC1-DD80-7633-0A56-DFABA0DB8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4E62C-4670-46DC-E482-D3755041E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6427A-566D-D207-8045-BD6272869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3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CECA8-4DCE-B74E-4F87-1EE19B25F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53D92-7ADF-0A25-B869-6AFA98C9B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240BC-52E1-15CA-1912-89830C8B2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CCB70-B7D5-FE4B-2B61-231ABD97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FD149-811D-6D6E-38C1-2CECCAA8D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4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A2EBD2-A186-D39D-BB06-33B880AD17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03808C-0966-D563-3613-F9E31AEE2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B889B-4638-95C3-8DEB-C1D76456E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A2002-869C-5D32-E217-705379BD9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73C07-E5C3-8430-EC56-4DE8565DF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0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3EC80-4571-2E36-7CB6-6F2E022D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418E1-CCD6-20D8-BA92-D3887D2A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52EA6-F7BF-974C-FEE2-A8C04B5E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AAC1A-96CB-395B-4A1B-DB8FBDA84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8F07F-6A88-4E82-9FFB-C383FA4EC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9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D9397-3CB2-F840-75AA-B5F8EAFDB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0518B-A556-8B43-6462-36DB68F9D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4D50B-DAFB-F753-C208-A694BDA8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1AEA0-74BA-311E-D51E-628FAE8E8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F16BE-0097-EA01-1229-90F00477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3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B87D2-70D5-AC3D-196D-ACBD6B0A5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704AA-579D-066A-CFF0-4F5B97E696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6E49A6-7DF5-55E6-2049-26E9E07FD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629A1-39F7-FBC3-8A52-41162317D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C52D1-631B-21AD-D29E-BE7EE5F07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D42F1-DEB6-6E9C-BAA9-D6A6246C8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08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5242B-E177-C95B-483E-A94B63A1B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FEF32-5D5E-338F-A282-B2475D8A6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860C4-95BA-73B4-CE68-12AA13406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ABF4BD-BB01-4C43-2AB1-E01E8639BD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1A1C1-9024-D078-0C79-535C447D8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945DBE-435D-5E5B-84FA-984E58E88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A43777-CF67-384A-2D13-AECAD122C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5D02E0-BFD2-DC4F-DB07-20CB7C9B6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9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4D477-F54D-1233-2540-9BDAE8FF0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C480E3-F6E8-2F91-1B43-946E1C68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FE4525-E8D6-E44A-B8C2-AA698B61F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01A8D2-EC0E-16D3-80AE-68A2907F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3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6CCBE2-6490-5B9D-8778-8412D42C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59F934-C697-89D6-79AC-541F1E53B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CCDE6-5BBE-E05B-FDA4-0BD08108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2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1EF0D-0609-34FA-2C61-F80987BCF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B5002-503B-ACEB-A02A-00D50A47E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6CE8E-BCB6-B8FB-9579-561CD311C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C17C8-1CC1-6668-3378-6496DA20D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9426AD-5210-55C3-F6D6-D6E74004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BAB491-5CC2-0960-3AB5-89E0AE8B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24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4BA6F-F9E5-B609-2DB2-4B0F86394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F4782E-7C01-0C23-C6CA-6B205FC2F5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C4350A-BFA3-C2B4-A063-00A310673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E4AC5F-1667-5C2C-1D3B-AA762344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DA2C70-F439-ACDA-5FC4-2FE31481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9F97D-146D-9C62-BAD4-9E796C65D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74615B-8EA5-C2A0-3357-DB085AB12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5E79D-7294-7E6E-C2E3-706D8BE15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9CD8F-6B11-92A9-C977-2B76BD3CE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2AFAC-90D2-4743-BDAF-CD1D781F9D1F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5F95A-87AB-E426-727C-75FD85C62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85C6A-75D8-785D-04A3-5FC670D42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6E910A-1AC0-4F0D-B09E-468D112CD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7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64AA634-1074-85DE-9A5B-F1430E120C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000" t="26222" r="24667" b="18371"/>
          <a:stretch/>
        </p:blipFill>
        <p:spPr>
          <a:xfrm>
            <a:off x="95189" y="528320"/>
            <a:ext cx="12001622" cy="53949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B183E7-AB1B-9B87-9B03-19B5ADA18CC5}"/>
              </a:ext>
            </a:extLst>
          </p:cNvPr>
          <p:cNvSpPr txBox="1"/>
          <p:nvPr/>
        </p:nvSpPr>
        <p:spPr>
          <a:xfrm>
            <a:off x="8544560" y="1402080"/>
            <a:ext cx="345440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Holiday Inn Express – Winder 775 Exchange Circle, Winder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14E514E-668B-0BA2-A395-27CEE746EE6D}"/>
              </a:ext>
            </a:extLst>
          </p:cNvPr>
          <p:cNvCxnSpPr>
            <a:cxnSpLocks/>
          </p:cNvCxnSpPr>
          <p:nvPr/>
        </p:nvCxnSpPr>
        <p:spPr>
          <a:xfrm flipH="1">
            <a:off x="10449560" y="2048411"/>
            <a:ext cx="233680" cy="31886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F50EB9-0897-DDD2-4850-31E9B2D6952E}"/>
              </a:ext>
            </a:extLst>
          </p:cNvPr>
          <p:cNvCxnSpPr/>
          <p:nvPr/>
        </p:nvCxnSpPr>
        <p:spPr>
          <a:xfrm flipH="1">
            <a:off x="9448800" y="5151120"/>
            <a:ext cx="91440" cy="203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B8EF0C2B-BF7A-0FEB-237E-E98D057C2EEB}"/>
              </a:ext>
            </a:extLst>
          </p:cNvPr>
          <p:cNvSpPr/>
          <p:nvPr/>
        </p:nvSpPr>
        <p:spPr>
          <a:xfrm rot="1319358">
            <a:off x="9199880" y="4731434"/>
            <a:ext cx="589280" cy="104257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0C07D3-5B9E-6D65-D8CB-3F0EDC5B9283}"/>
              </a:ext>
            </a:extLst>
          </p:cNvPr>
          <p:cNvCxnSpPr>
            <a:cxnSpLocks/>
          </p:cNvCxnSpPr>
          <p:nvPr/>
        </p:nvCxnSpPr>
        <p:spPr>
          <a:xfrm flipV="1">
            <a:off x="8554720" y="5504752"/>
            <a:ext cx="594360" cy="321335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62E32C4-1897-C248-4FB8-FFDC38BB9ACC}"/>
              </a:ext>
            </a:extLst>
          </p:cNvPr>
          <p:cNvSpPr txBox="1"/>
          <p:nvPr/>
        </p:nvSpPr>
        <p:spPr>
          <a:xfrm>
            <a:off x="4460240" y="400149"/>
            <a:ext cx="215392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Turn off of Hwy 81 at Waffle House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ADD1D68-ABD2-D2F7-148D-A48BFDACC009}"/>
              </a:ext>
            </a:extLst>
          </p:cNvPr>
          <p:cNvCxnSpPr>
            <a:cxnSpLocks/>
          </p:cNvCxnSpPr>
          <p:nvPr/>
        </p:nvCxnSpPr>
        <p:spPr>
          <a:xfrm flipH="1">
            <a:off x="4267200" y="1046480"/>
            <a:ext cx="528320" cy="35560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7E0491D-9D1E-47E5-D736-163F0D5FCCB7}"/>
              </a:ext>
            </a:extLst>
          </p:cNvPr>
          <p:cNvCxnSpPr>
            <a:cxnSpLocks/>
          </p:cNvCxnSpPr>
          <p:nvPr/>
        </p:nvCxnSpPr>
        <p:spPr>
          <a:xfrm flipH="1" flipV="1">
            <a:off x="1017874" y="1076737"/>
            <a:ext cx="619760" cy="38100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6DB95AE-5889-C36C-7861-3971326AE943}"/>
              </a:ext>
            </a:extLst>
          </p:cNvPr>
          <p:cNvCxnSpPr>
            <a:cxnSpLocks/>
          </p:cNvCxnSpPr>
          <p:nvPr/>
        </p:nvCxnSpPr>
        <p:spPr>
          <a:xfrm>
            <a:off x="1857406" y="1670132"/>
            <a:ext cx="621634" cy="386888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E5EE8AA-4E20-FDE6-11DE-C5F9488D6C75}"/>
              </a:ext>
            </a:extLst>
          </p:cNvPr>
          <p:cNvSpPr txBox="1"/>
          <p:nvPr/>
        </p:nvSpPr>
        <p:spPr>
          <a:xfrm>
            <a:off x="95189" y="1355913"/>
            <a:ext cx="246513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Hwy 316 East/West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CFD9DBC-F424-2830-5157-CCC52F86DE57}"/>
              </a:ext>
            </a:extLst>
          </p:cNvPr>
          <p:cNvCxnSpPr>
            <a:cxnSpLocks/>
          </p:cNvCxnSpPr>
          <p:nvPr/>
        </p:nvCxnSpPr>
        <p:spPr>
          <a:xfrm flipV="1">
            <a:off x="1611297" y="3475629"/>
            <a:ext cx="420703" cy="4313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7541620-B346-B4E3-AC17-4B9D5658BF7B}"/>
              </a:ext>
            </a:extLst>
          </p:cNvPr>
          <p:cNvSpPr txBox="1"/>
          <p:nvPr/>
        </p:nvSpPr>
        <p:spPr>
          <a:xfrm>
            <a:off x="800766" y="3850501"/>
            <a:ext cx="1007714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Hwy 81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8CA42C7-A67B-F261-641D-6F1D7D0DC8C7}"/>
              </a:ext>
            </a:extLst>
          </p:cNvPr>
          <p:cNvCxnSpPr>
            <a:cxnSpLocks/>
          </p:cNvCxnSpPr>
          <p:nvPr/>
        </p:nvCxnSpPr>
        <p:spPr>
          <a:xfrm flipV="1">
            <a:off x="7657311" y="76753"/>
            <a:ext cx="0" cy="35461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AA58AF43-DB85-3D1D-E192-2665BD6128E1}"/>
              </a:ext>
            </a:extLst>
          </p:cNvPr>
          <p:cNvSpPr txBox="1"/>
          <p:nvPr/>
        </p:nvSpPr>
        <p:spPr>
          <a:xfrm>
            <a:off x="13987065" y="-2598029"/>
            <a:ext cx="109812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City of Winder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40A9F48-A068-B5A1-C1D2-A2435BD44559}"/>
              </a:ext>
            </a:extLst>
          </p:cNvPr>
          <p:cNvSpPr txBox="1"/>
          <p:nvPr/>
        </p:nvSpPr>
        <p:spPr>
          <a:xfrm>
            <a:off x="7108251" y="385582"/>
            <a:ext cx="109812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City of Winder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FF67B2-80E5-EA66-8091-CD08533630B6}"/>
              </a:ext>
            </a:extLst>
          </p:cNvPr>
          <p:cNvSpPr txBox="1"/>
          <p:nvPr/>
        </p:nvSpPr>
        <p:spPr>
          <a:xfrm>
            <a:off x="7293847" y="5826087"/>
            <a:ext cx="346456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Large Electronic Sign next to road – landmark to turn to Hotel.</a:t>
            </a:r>
          </a:p>
        </p:txBody>
      </p:sp>
    </p:spTree>
    <p:extLst>
      <p:ext uri="{BB962C8B-B14F-4D97-AF65-F5344CB8AC3E}">
        <p14:creationId xmlns:p14="http://schemas.microsoft.com/office/powerpoint/2010/main" val="2824710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McCurdy</dc:creator>
  <cp:lastModifiedBy>Robert McCurdy</cp:lastModifiedBy>
  <cp:revision>1</cp:revision>
  <dcterms:created xsi:type="dcterms:W3CDTF">2024-12-13T22:47:36Z</dcterms:created>
  <dcterms:modified xsi:type="dcterms:W3CDTF">2025-01-14T22:55:31Z</dcterms:modified>
</cp:coreProperties>
</file>