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FE248-B6C7-41A3-660E-E19B7BBB5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6E1A2E-7240-59BA-2F8E-A3B0571EE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64C3D-2D28-81BC-2D44-4F1E2393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9CF37-0709-9B69-502F-0FB02C67C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C9B1B-0D2E-598D-8420-8A427796E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49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78E07-FCE8-53C2-6D05-FE0B3AABC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B6943B-4F04-D26B-0612-FE88069EC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29DF2-DC6F-DD08-A053-8F5FBA7FD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55219-CB61-DEDE-6F4B-B02BB7049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0DFC4-4623-02AC-1644-251182435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08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1D0889-6AB5-915E-D709-CF9DAA3BFB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E63D77-11E8-6510-9727-244EC74FD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FA857-82A7-9287-F258-F11607A68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30999-B6E5-0E39-ED24-262856238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FA25D-5D99-0FC6-33D2-8ABD2B822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62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F6E7E-4F4B-3377-FE79-925160D35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311C9-4D54-03A4-586A-C3932ECAB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E125E-81EA-60E8-2FD3-B2A975B4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8E2DF-BF85-B40D-4E32-D4F2C4122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5685D-CA20-372F-7D33-1B2C81CA8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398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29CAA-9E09-F38E-C226-3B5BD9946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AA40B0-B430-2355-B3C0-C6B4EC41D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B3FEF-C1A4-937F-0143-D3974ED9C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D348A-B4DA-1A05-9917-234D40851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EE8A0-5CA6-66CA-939F-EE4303610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122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E74A6-ACC1-FD56-6E7C-7E1F6838A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9F64C-BF81-CC90-C79F-A3718CB387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872E92-0CD4-7080-1536-2D0D769B8F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E1C24D-0326-C999-C4B5-03411AE30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45ADAE-1025-FBAD-4F77-9F3CC2158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5C0459-679B-8DFF-E918-B8A31B6E1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3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AE400-0052-F178-91D3-D5F841C35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4B4B91-65CF-D414-55A0-368267F59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ED27D2-292E-77BA-3DF7-1B2F41CE9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792C68-A95E-E10B-8C4C-88E864B875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814948-0A0A-92E7-9CD3-FACA5BC8D6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BD3BD6-8FEA-08F2-42E2-4DE010E85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9973BD-A4DF-2C36-2E23-4AD8A3AA6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4E5C8D-B0F8-E7B9-E151-362A8FC19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180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EAA27-B00F-F3D5-C102-9C23FCB7C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D37A0E-A55B-76E4-912D-6E9D7D5E2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A691D2-752B-E6D8-E79B-0DDA7757B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9A09FC-9987-1F60-E2C4-FA86D6EC4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71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345F91-6F27-4C7B-A8A8-84C8CC0A1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BF5757-D569-1559-5521-C4D858586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19D578-43F9-4138-2BFD-771D4C470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91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8F240-4968-D94C-9A53-8117C2856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B0CC7-BE69-479F-617E-9645DF85D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C6CD9-9A07-BBBC-DCB2-6B6F9D12C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0E4C41-BE6F-05D9-0363-1B0BE1F9D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43F606-EDAB-A748-511F-8A2C28AC3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D19F27-A718-E642-7C8D-660C616B0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17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37693-A11A-29AE-FF5C-7EE782DA7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CDE3A9-A9CA-FC7F-EA69-7953EFB7DD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9B6D5B-E01B-F68C-F897-115F79B096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97A62-BC29-051E-38D4-5FA4C47FB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3C441B-4B66-9B0F-9340-AEC1D743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28A1B-874A-B8D1-5291-DD1F9C63E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1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293CB1-7D34-0CF5-83B9-8E793B3FB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BE6223-C3DF-2440-3D42-ABDB926B6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C1F98-1C6A-16C5-B833-12D08A8AE0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97846D-90D0-486E-AC72-D3BEB89220B7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5FF5F-BA4F-72FC-63D4-070E8BB4B6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8E17F-F0BC-7D2F-7044-BC2FCF05F0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571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uilding with a lot of trees&#10;&#10;Description automatically generated">
            <a:extLst>
              <a:ext uri="{FF2B5EF4-FFF2-40B4-BE49-F238E27FC236}">
                <a16:creationId xmlns:a16="http://schemas.microsoft.com/office/drawing/2014/main" id="{4A6E50AF-B88C-C04E-0F5D-CFA951275D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321" y="146198"/>
            <a:ext cx="8754139" cy="6565604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54DC70D-4271-3EB7-2C4E-F4550DFD35D0}"/>
              </a:ext>
            </a:extLst>
          </p:cNvPr>
          <p:cNvCxnSpPr/>
          <p:nvPr/>
        </p:nvCxnSpPr>
        <p:spPr>
          <a:xfrm>
            <a:off x="1056640" y="2346960"/>
            <a:ext cx="1412240" cy="108204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08496282-6AB6-5239-E730-7370F4403B6B}"/>
              </a:ext>
            </a:extLst>
          </p:cNvPr>
          <p:cNvSpPr txBox="1"/>
          <p:nvPr/>
        </p:nvSpPr>
        <p:spPr>
          <a:xfrm>
            <a:off x="304800" y="2162294"/>
            <a:ext cx="75184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Pool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8DF144-0299-E39A-CEE5-1DB77002EDA5}"/>
              </a:ext>
            </a:extLst>
          </p:cNvPr>
          <p:cNvSpPr txBox="1"/>
          <p:nvPr/>
        </p:nvSpPr>
        <p:spPr>
          <a:xfrm>
            <a:off x="6482080" y="1700629"/>
            <a:ext cx="19812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Rear Meeting Room Entrance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DA85374-74AD-C9F7-585B-6ACF1F3EF08F}"/>
              </a:ext>
            </a:extLst>
          </p:cNvPr>
          <p:cNvCxnSpPr>
            <a:cxnSpLocks/>
          </p:cNvCxnSpPr>
          <p:nvPr/>
        </p:nvCxnSpPr>
        <p:spPr>
          <a:xfrm flipH="1">
            <a:off x="8018130" y="2346960"/>
            <a:ext cx="191150" cy="3352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6815F1D-EE47-3FFF-BAE9-DA95A5643E4A}"/>
              </a:ext>
            </a:extLst>
          </p:cNvPr>
          <p:cNvSpPr txBox="1"/>
          <p:nvPr/>
        </p:nvSpPr>
        <p:spPr>
          <a:xfrm>
            <a:off x="2966720" y="0"/>
            <a:ext cx="601472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Church Parking at the Rear of the Hotel</a:t>
            </a:r>
          </a:p>
        </p:txBody>
      </p:sp>
    </p:spTree>
    <p:extLst>
      <p:ext uri="{BB962C8B-B14F-4D97-AF65-F5344CB8AC3E}">
        <p14:creationId xmlns:p14="http://schemas.microsoft.com/office/powerpoint/2010/main" val="1563649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McCurdy</dc:creator>
  <cp:lastModifiedBy>Robert McCurdy</cp:lastModifiedBy>
  <cp:revision>1</cp:revision>
  <dcterms:created xsi:type="dcterms:W3CDTF">2024-12-22T18:28:12Z</dcterms:created>
  <dcterms:modified xsi:type="dcterms:W3CDTF">2025-01-14T22:56:33Z</dcterms:modified>
</cp:coreProperties>
</file>