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6" r:id="rId1"/>
  </p:sldMasterIdLst>
  <p:notesMasterIdLst>
    <p:notesMasterId r:id="rId86"/>
  </p:notesMasterIdLst>
  <p:sldIdLst>
    <p:sldId id="269" r:id="rId2"/>
    <p:sldId id="256" r:id="rId3"/>
    <p:sldId id="257" r:id="rId4"/>
    <p:sldId id="258" r:id="rId5"/>
    <p:sldId id="259" r:id="rId6"/>
    <p:sldId id="300" r:id="rId7"/>
    <p:sldId id="270" r:id="rId8"/>
    <p:sldId id="303" r:id="rId9"/>
    <p:sldId id="302" r:id="rId10"/>
    <p:sldId id="301" r:id="rId11"/>
    <p:sldId id="260" r:id="rId12"/>
    <p:sldId id="305" r:id="rId13"/>
    <p:sldId id="261" r:id="rId14"/>
    <p:sldId id="306" r:id="rId15"/>
    <p:sldId id="304" r:id="rId16"/>
    <p:sldId id="263" r:id="rId17"/>
    <p:sldId id="308" r:id="rId18"/>
    <p:sldId id="334" r:id="rId19"/>
    <p:sldId id="333" r:id="rId20"/>
    <p:sldId id="262" r:id="rId21"/>
    <p:sldId id="264" r:id="rId22"/>
    <p:sldId id="265" r:id="rId23"/>
    <p:sldId id="310" r:id="rId24"/>
    <p:sldId id="271" r:id="rId25"/>
    <p:sldId id="311" r:id="rId26"/>
    <p:sldId id="266" r:id="rId27"/>
    <p:sldId id="312" r:id="rId28"/>
    <p:sldId id="309" r:id="rId29"/>
    <p:sldId id="313" r:id="rId30"/>
    <p:sldId id="315" r:id="rId31"/>
    <p:sldId id="316" r:id="rId32"/>
    <p:sldId id="267" r:id="rId33"/>
    <p:sldId id="317" r:id="rId34"/>
    <p:sldId id="268" r:id="rId35"/>
    <p:sldId id="272" r:id="rId36"/>
    <p:sldId id="273" r:id="rId37"/>
    <p:sldId id="274" r:id="rId38"/>
    <p:sldId id="275" r:id="rId39"/>
    <p:sldId id="322" r:id="rId40"/>
    <p:sldId id="331" r:id="rId41"/>
    <p:sldId id="330" r:id="rId42"/>
    <p:sldId id="329" r:id="rId43"/>
    <p:sldId id="328" r:id="rId44"/>
    <p:sldId id="326" r:id="rId45"/>
    <p:sldId id="327" r:id="rId46"/>
    <p:sldId id="276" r:id="rId47"/>
    <p:sldId id="332" r:id="rId48"/>
    <p:sldId id="277" r:id="rId49"/>
    <p:sldId id="278" r:id="rId50"/>
    <p:sldId id="335" r:id="rId51"/>
    <p:sldId id="279" r:id="rId52"/>
    <p:sldId id="280" r:id="rId53"/>
    <p:sldId id="281" r:id="rId54"/>
    <p:sldId id="336" r:id="rId55"/>
    <p:sldId id="337" r:id="rId56"/>
    <p:sldId id="282" r:id="rId57"/>
    <p:sldId id="284" r:id="rId58"/>
    <p:sldId id="285" r:id="rId59"/>
    <p:sldId id="286" r:id="rId60"/>
    <p:sldId id="338" r:id="rId61"/>
    <p:sldId id="339" r:id="rId62"/>
    <p:sldId id="287" r:id="rId63"/>
    <p:sldId id="288" r:id="rId64"/>
    <p:sldId id="289" r:id="rId65"/>
    <p:sldId id="290" r:id="rId66"/>
    <p:sldId id="340" r:id="rId67"/>
    <p:sldId id="341" r:id="rId68"/>
    <p:sldId id="342" r:id="rId69"/>
    <p:sldId id="291" r:id="rId70"/>
    <p:sldId id="343" r:id="rId71"/>
    <p:sldId id="292" r:id="rId72"/>
    <p:sldId id="344" r:id="rId73"/>
    <p:sldId id="294" r:id="rId74"/>
    <p:sldId id="295" r:id="rId75"/>
    <p:sldId id="347" r:id="rId76"/>
    <p:sldId id="348" r:id="rId77"/>
    <p:sldId id="345" r:id="rId78"/>
    <p:sldId id="346" r:id="rId79"/>
    <p:sldId id="296" r:id="rId80"/>
    <p:sldId id="349" r:id="rId81"/>
    <p:sldId id="293" r:id="rId82"/>
    <p:sldId id="297" r:id="rId83"/>
    <p:sldId id="350" r:id="rId84"/>
    <p:sldId id="299" r:id="rId85"/>
  </p:sldIdLst>
  <p:sldSz cx="12192000" cy="6858000"/>
  <p:notesSz cx="6858000" cy="9144000"/>
  <p:embeddedFontLst>
    <p:embeddedFont>
      <p:font typeface="Adobe Arabic" panose="02040503050201020203" charset="-78"/>
      <p:regular r:id="rId87"/>
      <p:bold r:id="rId88"/>
      <p:italic r:id="rId89"/>
      <p:boldItalic r:id="rId90"/>
    </p:embeddedFont>
    <p:embeddedFont>
      <p:font typeface="Bembo" panose="02020502050201020203" pitchFamily="18" charset="0"/>
      <p:regular r:id="rId91"/>
      <p:bold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141000"/>
    <a:srgbClr val="292101"/>
    <a:srgbClr val="473A01"/>
    <a:srgbClr val="7D6501"/>
    <a:srgbClr val="A68702"/>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9" d="100"/>
          <a:sy n="89" d="100"/>
        </p:scale>
        <p:origin x="88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yn Alles" userId="fc2c419573d46131" providerId="LiveId" clId="{77466553-FB4D-4F2C-BEC4-43DA3FFCD926}"/>
    <pc:docChg chg="undo custSel addSld delSld modSld sldOrd">
      <pc:chgData name="Caryn Alles" userId="fc2c419573d46131" providerId="LiveId" clId="{77466553-FB4D-4F2C-BEC4-43DA3FFCD926}" dt="2025-01-03T08:33:55.077" v="4952"/>
      <pc:docMkLst>
        <pc:docMk/>
      </pc:docMkLst>
      <pc:sldChg chg="addSp modSp mod">
        <pc:chgData name="Caryn Alles" userId="fc2c419573d46131" providerId="LiveId" clId="{77466553-FB4D-4F2C-BEC4-43DA3FFCD926}" dt="2025-01-01T23:14:36.648" v="33" actId="1076"/>
        <pc:sldMkLst>
          <pc:docMk/>
          <pc:sldMk cId="2933802387" sldId="257"/>
        </pc:sldMkLst>
        <pc:spChg chg="mod">
          <ac:chgData name="Caryn Alles" userId="fc2c419573d46131" providerId="LiveId" clId="{77466553-FB4D-4F2C-BEC4-43DA3FFCD926}" dt="2025-01-01T23:14:36.648" v="33" actId="1076"/>
          <ac:spMkLst>
            <pc:docMk/>
            <pc:sldMk cId="2933802387" sldId="257"/>
            <ac:spMk id="6" creationId="{3674422A-7BB9-EB5C-B404-381B9B3378C7}"/>
          </ac:spMkLst>
        </pc:spChg>
        <pc:picChg chg="add mod">
          <ac:chgData name="Caryn Alles" userId="fc2c419573d46131" providerId="LiveId" clId="{77466553-FB4D-4F2C-BEC4-43DA3FFCD926}" dt="2025-01-01T23:14:31.182" v="32" actId="1076"/>
          <ac:picMkLst>
            <pc:docMk/>
            <pc:sldMk cId="2933802387" sldId="257"/>
            <ac:picMk id="3" creationId="{308666FE-CF87-03C9-1C21-28DD1B2A97DA}"/>
          </ac:picMkLst>
        </pc:picChg>
        <pc:picChg chg="mod ord modCrop">
          <ac:chgData name="Caryn Alles" userId="fc2c419573d46131" providerId="LiveId" clId="{77466553-FB4D-4F2C-BEC4-43DA3FFCD926}" dt="2025-01-01T23:14:27.639" v="31" actId="1076"/>
          <ac:picMkLst>
            <pc:docMk/>
            <pc:sldMk cId="2933802387" sldId="257"/>
            <ac:picMk id="5" creationId="{3EC0D022-A83E-9F66-7B6B-7C56DFB0D22B}"/>
          </ac:picMkLst>
        </pc:picChg>
      </pc:sldChg>
      <pc:sldChg chg="modAnim">
        <pc:chgData name="Caryn Alles" userId="fc2c419573d46131" providerId="LiveId" clId="{77466553-FB4D-4F2C-BEC4-43DA3FFCD926}" dt="2025-01-01T23:15:54.728" v="38"/>
        <pc:sldMkLst>
          <pc:docMk/>
          <pc:sldMk cId="1712626903" sldId="258"/>
        </pc:sldMkLst>
      </pc:sldChg>
      <pc:sldChg chg="addSp modSp mod modAnim">
        <pc:chgData name="Caryn Alles" userId="fc2c419573d46131" providerId="LiveId" clId="{77466553-FB4D-4F2C-BEC4-43DA3FFCD926}" dt="2025-01-01T23:19:09.691" v="142"/>
        <pc:sldMkLst>
          <pc:docMk/>
          <pc:sldMk cId="1064736434" sldId="259"/>
        </pc:sldMkLst>
        <pc:spChg chg="mod">
          <ac:chgData name="Caryn Alles" userId="fc2c419573d46131" providerId="LiveId" clId="{77466553-FB4D-4F2C-BEC4-43DA3FFCD926}" dt="2025-01-01T23:17:12.810" v="139" actId="20577"/>
          <ac:spMkLst>
            <pc:docMk/>
            <pc:sldMk cId="1064736434" sldId="259"/>
            <ac:spMk id="7" creationId="{A94CDC38-1FD1-8666-BD84-20614FD900B0}"/>
          </ac:spMkLst>
        </pc:spChg>
      </pc:sldChg>
      <pc:sldChg chg="addSp delSp modSp mod delAnim modAnim">
        <pc:chgData name="Caryn Alles" userId="fc2c419573d46131" providerId="LiveId" clId="{77466553-FB4D-4F2C-BEC4-43DA3FFCD926}" dt="2025-01-01T23:47:52.926" v="436" actId="121"/>
        <pc:sldMkLst>
          <pc:docMk/>
          <pc:sldMk cId="1054100309" sldId="261"/>
        </pc:sldMkLst>
        <pc:spChg chg="add mod">
          <ac:chgData name="Caryn Alles" userId="fc2c419573d46131" providerId="LiveId" clId="{77466553-FB4D-4F2C-BEC4-43DA3FFCD926}" dt="2025-01-01T23:47:52.926" v="436" actId="121"/>
          <ac:spMkLst>
            <pc:docMk/>
            <pc:sldMk cId="1054100309" sldId="261"/>
            <ac:spMk id="7" creationId="{5C0C2EA7-D122-C858-C3B6-E9610FF768A6}"/>
          </ac:spMkLst>
        </pc:spChg>
        <pc:picChg chg="add mod modCrop">
          <ac:chgData name="Caryn Alles" userId="fc2c419573d46131" providerId="LiveId" clId="{77466553-FB4D-4F2C-BEC4-43DA3FFCD926}" dt="2025-01-01T23:44:17.480" v="402" actId="14100"/>
          <ac:picMkLst>
            <pc:docMk/>
            <pc:sldMk cId="1054100309" sldId="261"/>
            <ac:picMk id="6" creationId="{11E2323C-C072-D399-A47B-D0AE22EAD3DC}"/>
          </ac:picMkLst>
        </pc:picChg>
        <pc:picChg chg="add mod">
          <ac:chgData name="Caryn Alles" userId="fc2c419573d46131" providerId="LiveId" clId="{77466553-FB4D-4F2C-BEC4-43DA3FFCD926}" dt="2025-01-01T23:39:48.237" v="383" actId="1076"/>
          <ac:picMkLst>
            <pc:docMk/>
            <pc:sldMk cId="1054100309" sldId="261"/>
            <ac:picMk id="1026" creationId="{4313A492-75F4-424B-4758-8FBF0497D91F}"/>
          </ac:picMkLst>
        </pc:picChg>
        <pc:cxnChg chg="add mod">
          <ac:chgData name="Caryn Alles" userId="fc2c419573d46131" providerId="LiveId" clId="{77466553-FB4D-4F2C-BEC4-43DA3FFCD926}" dt="2025-01-01T23:47:48.439" v="435" actId="14100"/>
          <ac:cxnSpMkLst>
            <pc:docMk/>
            <pc:sldMk cId="1054100309" sldId="261"/>
            <ac:cxnSpMk id="9" creationId="{AAD2C822-F04C-6276-4DFE-DEA3B56B97F8}"/>
          </ac:cxnSpMkLst>
        </pc:cxnChg>
      </pc:sldChg>
      <pc:sldChg chg="addSp modSp mod">
        <pc:chgData name="Caryn Alles" userId="fc2c419573d46131" providerId="LiveId" clId="{77466553-FB4D-4F2C-BEC4-43DA3FFCD926}" dt="2025-01-02T00:11:36.709" v="856" actId="20577"/>
        <pc:sldMkLst>
          <pc:docMk/>
          <pc:sldMk cId="1293555109" sldId="262"/>
        </pc:sldMkLst>
        <pc:spChg chg="add mod">
          <ac:chgData name="Caryn Alles" userId="fc2c419573d46131" providerId="LiveId" clId="{77466553-FB4D-4F2C-BEC4-43DA3FFCD926}" dt="2025-01-02T00:11:36.709" v="856" actId="20577"/>
          <ac:spMkLst>
            <pc:docMk/>
            <pc:sldMk cId="1293555109" sldId="262"/>
            <ac:spMk id="11" creationId="{5783604F-E0FE-CABF-25CB-FB6AC4779B1C}"/>
          </ac:spMkLst>
        </pc:spChg>
        <pc:spChg chg="add mod">
          <ac:chgData name="Caryn Alles" userId="fc2c419573d46131" providerId="LiveId" clId="{77466553-FB4D-4F2C-BEC4-43DA3FFCD926}" dt="2025-01-02T00:10:55.079" v="835" actId="20577"/>
          <ac:spMkLst>
            <pc:docMk/>
            <pc:sldMk cId="1293555109" sldId="262"/>
            <ac:spMk id="12" creationId="{D661FCAE-7699-9D92-8E51-970028A4B581}"/>
          </ac:spMkLst>
        </pc:spChg>
        <pc:cxnChg chg="add mod">
          <ac:chgData name="Caryn Alles" userId="fc2c419573d46131" providerId="LiveId" clId="{77466553-FB4D-4F2C-BEC4-43DA3FFCD926}" dt="2025-01-02T00:09:13.682" v="793" actId="14100"/>
          <ac:cxnSpMkLst>
            <pc:docMk/>
            <pc:sldMk cId="1293555109" sldId="262"/>
            <ac:cxnSpMk id="3" creationId="{1C6E3593-D63D-02EA-C074-C02B4DC416B7}"/>
          </ac:cxnSpMkLst>
        </pc:cxnChg>
        <pc:cxnChg chg="add mod">
          <ac:chgData name="Caryn Alles" userId="fc2c419573d46131" providerId="LiveId" clId="{77466553-FB4D-4F2C-BEC4-43DA3FFCD926}" dt="2025-01-02T00:09:31.397" v="796" actId="1076"/>
          <ac:cxnSpMkLst>
            <pc:docMk/>
            <pc:sldMk cId="1293555109" sldId="262"/>
            <ac:cxnSpMk id="4" creationId="{CDC7BEFE-4FFD-E98C-DFA1-348B416130A0}"/>
          </ac:cxnSpMkLst>
        </pc:cxnChg>
        <pc:cxnChg chg="add mod">
          <ac:chgData name="Caryn Alles" userId="fc2c419573d46131" providerId="LiveId" clId="{77466553-FB4D-4F2C-BEC4-43DA3FFCD926}" dt="2025-01-02T00:09:35.039" v="798" actId="1076"/>
          <ac:cxnSpMkLst>
            <pc:docMk/>
            <pc:sldMk cId="1293555109" sldId="262"/>
            <ac:cxnSpMk id="6" creationId="{4D65AD0A-1F7C-3FF7-A3DA-5520FBD212CA}"/>
          </ac:cxnSpMkLst>
        </pc:cxnChg>
        <pc:cxnChg chg="add mod">
          <ac:chgData name="Caryn Alles" userId="fc2c419573d46131" providerId="LiveId" clId="{77466553-FB4D-4F2C-BEC4-43DA3FFCD926}" dt="2025-01-02T00:09:35.403" v="799"/>
          <ac:cxnSpMkLst>
            <pc:docMk/>
            <pc:sldMk cId="1293555109" sldId="262"/>
            <ac:cxnSpMk id="8" creationId="{C13FB25D-AA04-587D-7893-B82270E2DDE7}"/>
          </ac:cxnSpMkLst>
        </pc:cxnChg>
        <pc:cxnChg chg="add mod">
          <ac:chgData name="Caryn Alles" userId="fc2c419573d46131" providerId="LiveId" clId="{77466553-FB4D-4F2C-BEC4-43DA3FFCD926}" dt="2025-01-02T00:09:47.970" v="801" actId="1076"/>
          <ac:cxnSpMkLst>
            <pc:docMk/>
            <pc:sldMk cId="1293555109" sldId="262"/>
            <ac:cxnSpMk id="9" creationId="{C6B2C0D9-E8A6-A4E3-48DF-6E399CB76347}"/>
          </ac:cxnSpMkLst>
        </pc:cxnChg>
        <pc:cxnChg chg="add mod">
          <ac:chgData name="Caryn Alles" userId="fc2c419573d46131" providerId="LiveId" clId="{77466553-FB4D-4F2C-BEC4-43DA3FFCD926}" dt="2025-01-02T00:09:53.347" v="803" actId="1076"/>
          <ac:cxnSpMkLst>
            <pc:docMk/>
            <pc:sldMk cId="1293555109" sldId="262"/>
            <ac:cxnSpMk id="10" creationId="{D17D939A-AB55-80C0-A2BE-79F52E6B481B}"/>
          </ac:cxnSpMkLst>
        </pc:cxnChg>
      </pc:sldChg>
      <pc:sldChg chg="addSp modSp mod">
        <pc:chgData name="Caryn Alles" userId="fc2c419573d46131" providerId="LiveId" clId="{77466553-FB4D-4F2C-BEC4-43DA3FFCD926}" dt="2025-01-02T00:40:25.996" v="1480" actId="1076"/>
        <pc:sldMkLst>
          <pc:docMk/>
          <pc:sldMk cId="1187190760" sldId="267"/>
        </pc:sldMkLst>
        <pc:spChg chg="add mod">
          <ac:chgData name="Caryn Alles" userId="fc2c419573d46131" providerId="LiveId" clId="{77466553-FB4D-4F2C-BEC4-43DA3FFCD926}" dt="2025-01-02T00:40:01.005" v="1460" actId="20577"/>
          <ac:spMkLst>
            <pc:docMk/>
            <pc:sldMk cId="1187190760" sldId="267"/>
            <ac:spMk id="2" creationId="{157A063B-4FDD-0F3B-867F-79876285F780}"/>
          </ac:spMkLst>
        </pc:spChg>
        <pc:spChg chg="add mod">
          <ac:chgData name="Caryn Alles" userId="fc2c419573d46131" providerId="LiveId" clId="{77466553-FB4D-4F2C-BEC4-43DA3FFCD926}" dt="2025-01-02T00:40:25.996" v="1480" actId="1076"/>
          <ac:spMkLst>
            <pc:docMk/>
            <pc:sldMk cId="1187190760" sldId="267"/>
            <ac:spMk id="3" creationId="{54FFAB27-61F0-4609-CB46-6EF059D095F4}"/>
          </ac:spMkLst>
        </pc:spChg>
      </pc:sldChg>
      <pc:sldChg chg="addSp modSp modTransition modAnim">
        <pc:chgData name="Caryn Alles" userId="fc2c419573d46131" providerId="LiveId" clId="{77466553-FB4D-4F2C-BEC4-43DA3FFCD926}" dt="2025-01-01T23:35:37.926" v="295"/>
        <pc:sldMkLst>
          <pc:docMk/>
          <pc:sldMk cId="1343749982" sldId="270"/>
        </pc:sldMkLst>
        <pc:spChg chg="add mod">
          <ac:chgData name="Caryn Alles" userId="fc2c419573d46131" providerId="LiveId" clId="{77466553-FB4D-4F2C-BEC4-43DA3FFCD926}" dt="2025-01-01T23:23:30.612" v="291" actId="20577"/>
          <ac:spMkLst>
            <pc:docMk/>
            <pc:sldMk cId="1343749982" sldId="270"/>
            <ac:spMk id="2" creationId="{38D8C5C1-90CF-4D3E-DEA3-FD1AC01618FD}"/>
          </ac:spMkLst>
        </pc:spChg>
      </pc:sldChg>
      <pc:sldChg chg="addSp delSp modSp mod modTransition">
        <pc:chgData name="Caryn Alles" userId="fc2c419573d46131" providerId="LiveId" clId="{77466553-FB4D-4F2C-BEC4-43DA3FFCD926}" dt="2025-01-02T00:16:50.092" v="1034" actId="1035"/>
        <pc:sldMkLst>
          <pc:docMk/>
          <pc:sldMk cId="3921873598" sldId="271"/>
        </pc:sldMkLst>
        <pc:spChg chg="add mod">
          <ac:chgData name="Caryn Alles" userId="fc2c419573d46131" providerId="LiveId" clId="{77466553-FB4D-4F2C-BEC4-43DA3FFCD926}" dt="2025-01-02T00:16:50.092" v="1034" actId="1035"/>
          <ac:spMkLst>
            <pc:docMk/>
            <pc:sldMk cId="3921873598" sldId="271"/>
            <ac:spMk id="10" creationId="{FC17B6FC-E53E-A9FF-214B-53BBA26DC47A}"/>
          </ac:spMkLst>
        </pc:spChg>
        <pc:spChg chg="add mod">
          <ac:chgData name="Caryn Alles" userId="fc2c419573d46131" providerId="LiveId" clId="{77466553-FB4D-4F2C-BEC4-43DA3FFCD926}" dt="2025-01-02T00:16:50.092" v="1034" actId="1035"/>
          <ac:spMkLst>
            <pc:docMk/>
            <pc:sldMk cId="3921873598" sldId="271"/>
            <ac:spMk id="11" creationId="{3F048B45-68FD-42E0-AD2A-84E3C995058F}"/>
          </ac:spMkLst>
        </pc:spChg>
        <pc:spChg chg="add mod">
          <ac:chgData name="Caryn Alles" userId="fc2c419573d46131" providerId="LiveId" clId="{77466553-FB4D-4F2C-BEC4-43DA3FFCD926}" dt="2025-01-02T00:16:50.092" v="1034" actId="1035"/>
          <ac:spMkLst>
            <pc:docMk/>
            <pc:sldMk cId="3921873598" sldId="271"/>
            <ac:spMk id="12" creationId="{70DA2084-620A-C735-0853-8CD724506337}"/>
          </ac:spMkLst>
        </pc:spChg>
        <pc:cxnChg chg="add mod">
          <ac:chgData name="Caryn Alles" userId="fc2c419573d46131" providerId="LiveId" clId="{77466553-FB4D-4F2C-BEC4-43DA3FFCD926}" dt="2025-01-02T00:16:50.092" v="1034" actId="1035"/>
          <ac:cxnSpMkLst>
            <pc:docMk/>
            <pc:sldMk cId="3921873598" sldId="271"/>
            <ac:cxnSpMk id="2" creationId="{CA51D743-8DAD-12B0-2165-00468E4F4A39}"/>
          </ac:cxnSpMkLst>
        </pc:cxnChg>
        <pc:cxnChg chg="add mod">
          <ac:chgData name="Caryn Alles" userId="fc2c419573d46131" providerId="LiveId" clId="{77466553-FB4D-4F2C-BEC4-43DA3FFCD926}" dt="2025-01-02T00:16:50.092" v="1034" actId="1035"/>
          <ac:cxnSpMkLst>
            <pc:docMk/>
            <pc:sldMk cId="3921873598" sldId="271"/>
            <ac:cxnSpMk id="3" creationId="{C4217310-99DC-4723-7CF9-131647A4D2B3}"/>
          </ac:cxnSpMkLst>
        </pc:cxnChg>
        <pc:cxnChg chg="add mod">
          <ac:chgData name="Caryn Alles" userId="fc2c419573d46131" providerId="LiveId" clId="{77466553-FB4D-4F2C-BEC4-43DA3FFCD926}" dt="2025-01-02T00:16:50.092" v="1034" actId="1035"/>
          <ac:cxnSpMkLst>
            <pc:docMk/>
            <pc:sldMk cId="3921873598" sldId="271"/>
            <ac:cxnSpMk id="5" creationId="{9E94E40C-E82B-EE37-77A9-39D9F9619DAA}"/>
          </ac:cxnSpMkLst>
        </pc:cxnChg>
        <pc:cxnChg chg="add mod">
          <ac:chgData name="Caryn Alles" userId="fc2c419573d46131" providerId="LiveId" clId="{77466553-FB4D-4F2C-BEC4-43DA3FFCD926}" dt="2025-01-02T00:16:50.092" v="1034" actId="1035"/>
          <ac:cxnSpMkLst>
            <pc:docMk/>
            <pc:sldMk cId="3921873598" sldId="271"/>
            <ac:cxnSpMk id="7" creationId="{726C7B36-C448-4507-7152-75F0129A7D30}"/>
          </ac:cxnSpMkLst>
        </pc:cxnChg>
        <pc:cxnChg chg="add mod">
          <ac:chgData name="Caryn Alles" userId="fc2c419573d46131" providerId="LiveId" clId="{77466553-FB4D-4F2C-BEC4-43DA3FFCD926}" dt="2025-01-02T00:16:50.092" v="1034" actId="1035"/>
          <ac:cxnSpMkLst>
            <pc:docMk/>
            <pc:sldMk cId="3921873598" sldId="271"/>
            <ac:cxnSpMk id="8" creationId="{3274DA4C-5387-310A-AF36-16F5719053B8}"/>
          </ac:cxnSpMkLst>
        </pc:cxnChg>
        <pc:cxnChg chg="add mod">
          <ac:chgData name="Caryn Alles" userId="fc2c419573d46131" providerId="LiveId" clId="{77466553-FB4D-4F2C-BEC4-43DA3FFCD926}" dt="2025-01-02T00:16:50.092" v="1034" actId="1035"/>
          <ac:cxnSpMkLst>
            <pc:docMk/>
            <pc:sldMk cId="3921873598" sldId="271"/>
            <ac:cxnSpMk id="9" creationId="{8BCD6450-797B-A87D-6F11-B54C4698DDC1}"/>
          </ac:cxnSpMkLst>
        </pc:cxnChg>
        <pc:cxnChg chg="add mod">
          <ac:chgData name="Caryn Alles" userId="fc2c419573d46131" providerId="LiveId" clId="{77466553-FB4D-4F2C-BEC4-43DA3FFCD926}" dt="2025-01-02T00:16:50.092" v="1034" actId="1035"/>
          <ac:cxnSpMkLst>
            <pc:docMk/>
            <pc:sldMk cId="3921873598" sldId="271"/>
            <ac:cxnSpMk id="14" creationId="{0550FC07-ADE3-3FA0-9BB1-A56E8812927F}"/>
          </ac:cxnSpMkLst>
        </pc:cxnChg>
        <pc:cxnChg chg="add mod">
          <ac:chgData name="Caryn Alles" userId="fc2c419573d46131" providerId="LiveId" clId="{77466553-FB4D-4F2C-BEC4-43DA3FFCD926}" dt="2025-01-02T00:16:50.092" v="1034" actId="1035"/>
          <ac:cxnSpMkLst>
            <pc:docMk/>
            <pc:sldMk cId="3921873598" sldId="271"/>
            <ac:cxnSpMk id="18" creationId="{2313201A-BD26-2FC6-F51C-28990D89113F}"/>
          </ac:cxnSpMkLst>
        </pc:cxnChg>
      </pc:sldChg>
      <pc:sldChg chg="modSp mod">
        <pc:chgData name="Caryn Alles" userId="fc2c419573d46131" providerId="LiveId" clId="{77466553-FB4D-4F2C-BEC4-43DA3FFCD926}" dt="2025-01-02T00:48:01.849" v="1597" actId="27107"/>
        <pc:sldMkLst>
          <pc:docMk/>
          <pc:sldMk cId="2985676283" sldId="275"/>
        </pc:sldMkLst>
        <pc:spChg chg="mod">
          <ac:chgData name="Caryn Alles" userId="fc2c419573d46131" providerId="LiveId" clId="{77466553-FB4D-4F2C-BEC4-43DA3FFCD926}" dt="2025-01-02T00:48:01.849" v="1597" actId="27107"/>
          <ac:spMkLst>
            <pc:docMk/>
            <pc:sldMk cId="2985676283" sldId="275"/>
            <ac:spMk id="3" creationId="{1556871D-7489-6641-F2B0-8C18C71FED83}"/>
          </ac:spMkLst>
        </pc:spChg>
      </pc:sldChg>
      <pc:sldChg chg="addSp delSp modSp mod modAnim">
        <pc:chgData name="Caryn Alles" userId="fc2c419573d46131" providerId="LiveId" clId="{77466553-FB4D-4F2C-BEC4-43DA3FFCD926}" dt="2025-01-03T01:09:05.583" v="3016" actId="14100"/>
        <pc:sldMkLst>
          <pc:docMk/>
          <pc:sldMk cId="1766710479" sldId="277"/>
        </pc:sldMkLst>
        <pc:spChg chg="mod">
          <ac:chgData name="Caryn Alles" userId="fc2c419573d46131" providerId="LiveId" clId="{77466553-FB4D-4F2C-BEC4-43DA3FFCD926}" dt="2025-01-03T01:07:14.359" v="2987" actId="1076"/>
          <ac:spMkLst>
            <pc:docMk/>
            <pc:sldMk cId="1766710479" sldId="277"/>
            <ac:spMk id="6" creationId="{3674422A-7BB9-EB5C-B404-381B9B3378C7}"/>
          </ac:spMkLst>
        </pc:spChg>
        <pc:spChg chg="add mod">
          <ac:chgData name="Caryn Alles" userId="fc2c419573d46131" providerId="LiveId" clId="{77466553-FB4D-4F2C-BEC4-43DA3FFCD926}" dt="2025-01-03T01:07:31.426" v="3004" actId="20577"/>
          <ac:spMkLst>
            <pc:docMk/>
            <pc:sldMk cId="1766710479" sldId="277"/>
            <ac:spMk id="13" creationId="{BFACE142-085D-B326-191A-54B4B9EC5596}"/>
          </ac:spMkLst>
        </pc:spChg>
        <pc:spChg chg="add mod">
          <ac:chgData name="Caryn Alles" userId="fc2c419573d46131" providerId="LiveId" clId="{77466553-FB4D-4F2C-BEC4-43DA3FFCD926}" dt="2025-01-03T01:09:05.583" v="3016" actId="14100"/>
          <ac:spMkLst>
            <pc:docMk/>
            <pc:sldMk cId="1766710479" sldId="277"/>
            <ac:spMk id="16" creationId="{7746D89C-E065-31DA-11E7-81785F27B6A9}"/>
          </ac:spMkLst>
        </pc:spChg>
        <pc:picChg chg="add del mod">
          <ac:chgData name="Caryn Alles" userId="fc2c419573d46131" providerId="LiveId" clId="{77466553-FB4D-4F2C-BEC4-43DA3FFCD926}" dt="2025-01-03T01:03:48.031" v="2934" actId="478"/>
          <ac:picMkLst>
            <pc:docMk/>
            <pc:sldMk cId="1766710479" sldId="277"/>
            <ac:picMk id="2" creationId="{16A100C0-7230-0C77-1299-A7F9D1BD177B}"/>
          </ac:picMkLst>
        </pc:picChg>
        <pc:picChg chg="add mod">
          <ac:chgData name="Caryn Alles" userId="fc2c419573d46131" providerId="LiveId" clId="{77466553-FB4D-4F2C-BEC4-43DA3FFCD926}" dt="2025-01-03T01:06:36.275" v="2975" actId="1076"/>
          <ac:picMkLst>
            <pc:docMk/>
            <pc:sldMk cId="1766710479" sldId="277"/>
            <ac:picMk id="3" creationId="{9A30B50F-1ECD-ED9D-110D-4768F6ADBC8B}"/>
          </ac:picMkLst>
        </pc:picChg>
        <pc:picChg chg="mod">
          <ac:chgData name="Caryn Alles" userId="fc2c419573d46131" providerId="LiveId" clId="{77466553-FB4D-4F2C-BEC4-43DA3FFCD926}" dt="2025-01-03T01:06:32.042" v="2974" actId="732"/>
          <ac:picMkLst>
            <pc:docMk/>
            <pc:sldMk cId="1766710479" sldId="277"/>
            <ac:picMk id="4098" creationId="{A11ADB1E-0DC3-045E-D8C5-0434E4F91615}"/>
          </ac:picMkLst>
        </pc:picChg>
        <pc:cxnChg chg="add del mod">
          <ac:chgData name="Caryn Alles" userId="fc2c419573d46131" providerId="LiveId" clId="{77466553-FB4D-4F2C-BEC4-43DA3FFCD926}" dt="2025-01-03T01:06:00.550" v="2967" actId="478"/>
          <ac:cxnSpMkLst>
            <pc:docMk/>
            <pc:sldMk cId="1766710479" sldId="277"/>
            <ac:cxnSpMk id="5" creationId="{A4E19874-779E-E1F3-E56F-04DFBBA82FC2}"/>
          </ac:cxnSpMkLst>
        </pc:cxnChg>
        <pc:cxnChg chg="add del mod">
          <ac:chgData name="Caryn Alles" userId="fc2c419573d46131" providerId="LiveId" clId="{77466553-FB4D-4F2C-BEC4-43DA3FFCD926}" dt="2025-01-03T01:07:02.368" v="2983" actId="478"/>
          <ac:cxnSpMkLst>
            <pc:docMk/>
            <pc:sldMk cId="1766710479" sldId="277"/>
            <ac:cxnSpMk id="8" creationId="{7AABD79C-D70E-6CE1-F28B-A9DF1E24FEB8}"/>
          </ac:cxnSpMkLst>
        </pc:cxnChg>
        <pc:cxnChg chg="add del mod">
          <ac:chgData name="Caryn Alles" userId="fc2c419573d46131" providerId="LiveId" clId="{77466553-FB4D-4F2C-BEC4-43DA3FFCD926}" dt="2025-01-03T01:07:02.001" v="2982" actId="11529"/>
          <ac:cxnSpMkLst>
            <pc:docMk/>
            <pc:sldMk cId="1766710479" sldId="277"/>
            <ac:cxnSpMk id="12" creationId="{37289814-9C2E-517A-4D10-0EBB7487A85F}"/>
          </ac:cxnSpMkLst>
        </pc:cxnChg>
        <pc:cxnChg chg="add del mod">
          <ac:chgData name="Caryn Alles" userId="fc2c419573d46131" providerId="LiveId" clId="{77466553-FB4D-4F2C-BEC4-43DA3FFCD926}" dt="2025-01-03T01:08:20.481" v="3009" actId="478"/>
          <ac:cxnSpMkLst>
            <pc:docMk/>
            <pc:sldMk cId="1766710479" sldId="277"/>
            <ac:cxnSpMk id="15" creationId="{AF520C18-F0FA-CE2B-2FE2-7901E080641B}"/>
          </ac:cxnSpMkLst>
        </pc:cxnChg>
      </pc:sldChg>
      <pc:sldChg chg="addSp delSp modSp mod modAnim">
        <pc:chgData name="Caryn Alles" userId="fc2c419573d46131" providerId="LiveId" clId="{77466553-FB4D-4F2C-BEC4-43DA3FFCD926}" dt="2025-01-03T01:16:46.173" v="3138"/>
        <pc:sldMkLst>
          <pc:docMk/>
          <pc:sldMk cId="2303914148" sldId="279"/>
        </pc:sldMkLst>
        <pc:spChg chg="mod">
          <ac:chgData name="Caryn Alles" userId="fc2c419573d46131" providerId="LiveId" clId="{77466553-FB4D-4F2C-BEC4-43DA3FFCD926}" dt="2025-01-03T01:13:23.157" v="3091" actId="1076"/>
          <ac:spMkLst>
            <pc:docMk/>
            <pc:sldMk cId="2303914148" sldId="279"/>
            <ac:spMk id="4" creationId="{37684B6C-0A61-8A35-A1A4-B9B627FCA112}"/>
          </ac:spMkLst>
        </pc:spChg>
        <pc:spChg chg="del">
          <ac:chgData name="Caryn Alles" userId="fc2c419573d46131" providerId="LiveId" clId="{77466553-FB4D-4F2C-BEC4-43DA3FFCD926}" dt="2025-01-03T01:12:56.734" v="3066" actId="478"/>
          <ac:spMkLst>
            <pc:docMk/>
            <pc:sldMk cId="2303914148" sldId="279"/>
            <ac:spMk id="6" creationId="{3674422A-7BB9-EB5C-B404-381B9B3378C7}"/>
          </ac:spMkLst>
        </pc:spChg>
        <pc:spChg chg="add mod">
          <ac:chgData name="Caryn Alles" userId="fc2c419573d46131" providerId="LiveId" clId="{77466553-FB4D-4F2C-BEC4-43DA3FFCD926}" dt="2025-01-03T01:15:54.380" v="3134" actId="1035"/>
          <ac:spMkLst>
            <pc:docMk/>
            <pc:sldMk cId="2303914148" sldId="279"/>
            <ac:spMk id="8" creationId="{698913F7-938A-D1E2-6576-5EEABC450566}"/>
          </ac:spMkLst>
        </pc:spChg>
        <pc:picChg chg="add del mod">
          <ac:chgData name="Caryn Alles" userId="fc2c419573d46131" providerId="LiveId" clId="{77466553-FB4D-4F2C-BEC4-43DA3FFCD926}" dt="2025-01-03T01:10:49.223" v="3050" actId="478"/>
          <ac:picMkLst>
            <pc:docMk/>
            <pc:sldMk cId="2303914148" sldId="279"/>
            <ac:picMk id="2" creationId="{B19A6CFE-5169-EC1F-C308-50748A9D4B09}"/>
          </ac:picMkLst>
        </pc:picChg>
        <pc:picChg chg="add del mod">
          <ac:chgData name="Caryn Alles" userId="fc2c419573d46131" providerId="LiveId" clId="{77466553-FB4D-4F2C-BEC4-43DA3FFCD926}" dt="2025-01-03T01:12:40.279" v="3065" actId="478"/>
          <ac:picMkLst>
            <pc:docMk/>
            <pc:sldMk cId="2303914148" sldId="279"/>
            <ac:picMk id="7" creationId="{B9D2B37C-F944-7CCF-A0D7-E7ED8BAD2A43}"/>
          </ac:picMkLst>
        </pc:picChg>
        <pc:picChg chg="add mod">
          <ac:chgData name="Caryn Alles" userId="fc2c419573d46131" providerId="LiveId" clId="{77466553-FB4D-4F2C-BEC4-43DA3FFCD926}" dt="2025-01-03T01:15:18.861" v="3120" actId="14861"/>
          <ac:picMkLst>
            <pc:docMk/>
            <pc:sldMk cId="2303914148" sldId="279"/>
            <ac:picMk id="1026" creationId="{F2EF87E0-DA05-157C-4C75-9FDD6D541635}"/>
          </ac:picMkLst>
        </pc:picChg>
        <pc:picChg chg="del">
          <ac:chgData name="Caryn Alles" userId="fc2c419573d46131" providerId="LiveId" clId="{77466553-FB4D-4F2C-BEC4-43DA3FFCD926}" dt="2025-01-03T01:15:05.694" v="3113" actId="478"/>
          <ac:picMkLst>
            <pc:docMk/>
            <pc:sldMk cId="2303914148" sldId="279"/>
            <ac:picMk id="6148" creationId="{3A8C41DB-89DA-2383-10A7-1FE5A62ECE3A}"/>
          </ac:picMkLst>
        </pc:picChg>
      </pc:sldChg>
      <pc:sldChg chg="modSp">
        <pc:chgData name="Caryn Alles" userId="fc2c419573d46131" providerId="LiveId" clId="{77466553-FB4D-4F2C-BEC4-43DA3FFCD926}" dt="2025-01-03T01:24:26.876" v="3319" actId="5793"/>
        <pc:sldMkLst>
          <pc:docMk/>
          <pc:sldMk cId="35964794" sldId="282"/>
        </pc:sldMkLst>
        <pc:spChg chg="mod">
          <ac:chgData name="Caryn Alles" userId="fc2c419573d46131" providerId="LiveId" clId="{77466553-FB4D-4F2C-BEC4-43DA3FFCD926}" dt="2025-01-03T01:24:26.876" v="3319" actId="5793"/>
          <ac:spMkLst>
            <pc:docMk/>
            <pc:sldMk cId="35964794" sldId="282"/>
            <ac:spMk id="7" creationId="{A94CDC38-1FD1-8666-BD84-20614FD900B0}"/>
          </ac:spMkLst>
        </pc:spChg>
      </pc:sldChg>
      <pc:sldChg chg="del">
        <pc:chgData name="Caryn Alles" userId="fc2c419573d46131" providerId="LiveId" clId="{77466553-FB4D-4F2C-BEC4-43DA3FFCD926}" dt="2025-01-03T01:17:21.286" v="3144" actId="47"/>
        <pc:sldMkLst>
          <pc:docMk/>
          <pc:sldMk cId="3968696263" sldId="283"/>
        </pc:sldMkLst>
      </pc:sldChg>
      <pc:sldChg chg="addSp delSp modSp">
        <pc:chgData name="Caryn Alles" userId="fc2c419573d46131" providerId="LiveId" clId="{77466553-FB4D-4F2C-BEC4-43DA3FFCD926}" dt="2025-01-03T01:33:09.518" v="3434" actId="478"/>
        <pc:sldMkLst>
          <pc:docMk/>
          <pc:sldMk cId="47294288" sldId="287"/>
        </pc:sldMkLst>
        <pc:picChg chg="add del mod">
          <ac:chgData name="Caryn Alles" userId="fc2c419573d46131" providerId="LiveId" clId="{77466553-FB4D-4F2C-BEC4-43DA3FFCD926}" dt="2025-01-03T01:33:09.518" v="3434" actId="478"/>
          <ac:picMkLst>
            <pc:docMk/>
            <pc:sldMk cId="47294288" sldId="287"/>
            <ac:picMk id="3074" creationId="{E4E22217-AE3A-8279-B557-7BD41941795B}"/>
          </ac:picMkLst>
        </pc:picChg>
        <pc:picChg chg="mod">
          <ac:chgData name="Caryn Alles" userId="fc2c419573d46131" providerId="LiveId" clId="{77466553-FB4D-4F2C-BEC4-43DA3FFCD926}" dt="2025-01-03T01:32:25.329" v="3432" actId="14861"/>
          <ac:picMkLst>
            <pc:docMk/>
            <pc:sldMk cId="47294288" sldId="287"/>
            <ac:picMk id="8194" creationId="{A98DBA3B-5742-A62A-02EC-CB218CF8F2D0}"/>
          </ac:picMkLst>
        </pc:picChg>
      </pc:sldChg>
      <pc:sldChg chg="modSp">
        <pc:chgData name="Caryn Alles" userId="fc2c419573d46131" providerId="LiveId" clId="{77466553-FB4D-4F2C-BEC4-43DA3FFCD926}" dt="2025-01-03T01:45:04.263" v="3679" actId="14861"/>
        <pc:sldMkLst>
          <pc:docMk/>
          <pc:sldMk cId="3724384795" sldId="291"/>
        </pc:sldMkLst>
        <pc:picChg chg="mod">
          <ac:chgData name="Caryn Alles" userId="fc2c419573d46131" providerId="LiveId" clId="{77466553-FB4D-4F2C-BEC4-43DA3FFCD926}" dt="2025-01-03T01:45:04.263" v="3679" actId="14861"/>
          <ac:picMkLst>
            <pc:docMk/>
            <pc:sldMk cId="3724384795" sldId="291"/>
            <ac:picMk id="1026" creationId="{0904BD8D-BA91-5203-2775-0B2ACE68D059}"/>
          </ac:picMkLst>
        </pc:picChg>
      </pc:sldChg>
      <pc:sldChg chg="modSp ord">
        <pc:chgData name="Caryn Alles" userId="fc2c419573d46131" providerId="LiveId" clId="{77466553-FB4D-4F2C-BEC4-43DA3FFCD926}" dt="2025-01-03T01:55:35.662" v="4280"/>
        <pc:sldMkLst>
          <pc:docMk/>
          <pc:sldMk cId="1789169561" sldId="293"/>
        </pc:sldMkLst>
        <pc:picChg chg="mod">
          <ac:chgData name="Caryn Alles" userId="fc2c419573d46131" providerId="LiveId" clId="{77466553-FB4D-4F2C-BEC4-43DA3FFCD926}" dt="2025-01-03T01:47:06.086" v="3877" actId="14861"/>
          <ac:picMkLst>
            <pc:docMk/>
            <pc:sldMk cId="1789169561" sldId="293"/>
            <ac:picMk id="2050" creationId="{E7839380-EFE4-127D-EFAE-1928FE7987E6}"/>
          </ac:picMkLst>
        </pc:picChg>
      </pc:sldChg>
      <pc:sldChg chg="modSp mod">
        <pc:chgData name="Caryn Alles" userId="fc2c419573d46131" providerId="LiveId" clId="{77466553-FB4D-4F2C-BEC4-43DA3FFCD926}" dt="2025-01-03T01:51:18.884" v="3992" actId="1076"/>
        <pc:sldMkLst>
          <pc:docMk/>
          <pc:sldMk cId="3419297625" sldId="294"/>
        </pc:sldMkLst>
        <pc:spChg chg="mod">
          <ac:chgData name="Caryn Alles" userId="fc2c419573d46131" providerId="LiveId" clId="{77466553-FB4D-4F2C-BEC4-43DA3FFCD926}" dt="2025-01-03T01:51:14.163" v="3991" actId="255"/>
          <ac:spMkLst>
            <pc:docMk/>
            <pc:sldMk cId="3419297625" sldId="294"/>
            <ac:spMk id="7" creationId="{A94CDC38-1FD1-8666-BD84-20614FD900B0}"/>
          </ac:spMkLst>
        </pc:spChg>
        <pc:spChg chg="mod">
          <ac:chgData name="Caryn Alles" userId="fc2c419573d46131" providerId="LiveId" clId="{77466553-FB4D-4F2C-BEC4-43DA3FFCD926}" dt="2025-01-03T01:51:18.884" v="3992" actId="1076"/>
          <ac:spMkLst>
            <pc:docMk/>
            <pc:sldMk cId="3419297625" sldId="294"/>
            <ac:spMk id="8" creationId="{947E2ACD-A4CE-0BC3-ADFE-64F7B46D5465}"/>
          </ac:spMkLst>
        </pc:spChg>
      </pc:sldChg>
      <pc:sldChg chg="addSp delSp modSp">
        <pc:chgData name="Caryn Alles" userId="fc2c419573d46131" providerId="LiveId" clId="{77466553-FB4D-4F2C-BEC4-43DA3FFCD926}" dt="2025-01-03T01:56:28.793" v="4287" actId="313"/>
        <pc:sldMkLst>
          <pc:docMk/>
          <pc:sldMk cId="2699495450" sldId="297"/>
        </pc:sldMkLst>
        <pc:spChg chg="mod">
          <ac:chgData name="Caryn Alles" userId="fc2c419573d46131" providerId="LiveId" clId="{77466553-FB4D-4F2C-BEC4-43DA3FFCD926}" dt="2025-01-03T01:56:28.793" v="4287" actId="313"/>
          <ac:spMkLst>
            <pc:docMk/>
            <pc:sldMk cId="2699495450" sldId="297"/>
            <ac:spMk id="6" creationId="{C37F4634-DF2E-F67F-0A95-4B4317F06F88}"/>
          </ac:spMkLst>
        </pc:spChg>
        <pc:picChg chg="add del mod">
          <ac:chgData name="Caryn Alles" userId="fc2c419573d46131" providerId="LiveId" clId="{77466553-FB4D-4F2C-BEC4-43DA3FFCD926}" dt="2025-01-03T01:56:19.416" v="4282" actId="478"/>
          <ac:picMkLst>
            <pc:docMk/>
            <pc:sldMk cId="2699495450" sldId="297"/>
            <ac:picMk id="2" creationId="{ACF87EAD-E329-9AE1-6335-86702260EF47}"/>
          </ac:picMkLst>
        </pc:picChg>
      </pc:sldChg>
      <pc:sldChg chg="del">
        <pc:chgData name="Caryn Alles" userId="fc2c419573d46131" providerId="LiveId" clId="{77466553-FB4D-4F2C-BEC4-43DA3FFCD926}" dt="2025-01-03T02:00:02.101" v="4950" actId="47"/>
        <pc:sldMkLst>
          <pc:docMk/>
          <pc:sldMk cId="4240256507" sldId="298"/>
        </pc:sldMkLst>
      </pc:sldChg>
      <pc:sldChg chg="addSp delSp modSp add mod ord modTransition delAnim">
        <pc:chgData name="Caryn Alles" userId="fc2c419573d46131" providerId="LiveId" clId="{77466553-FB4D-4F2C-BEC4-43DA3FFCD926}" dt="2025-01-01T23:36:23.529" v="304"/>
        <pc:sldMkLst>
          <pc:docMk/>
          <pc:sldMk cId="1079002435" sldId="300"/>
        </pc:sldMkLst>
      </pc:sldChg>
      <pc:sldChg chg="add del">
        <pc:chgData name="Caryn Alles" userId="fc2c419573d46131" providerId="LiveId" clId="{77466553-FB4D-4F2C-BEC4-43DA3FFCD926}" dt="2025-01-01T23:36:08.372" v="302" actId="47"/>
        <pc:sldMkLst>
          <pc:docMk/>
          <pc:sldMk cId="2437284328" sldId="301"/>
        </pc:sldMkLst>
      </pc:sldChg>
      <pc:sldChg chg="add ord">
        <pc:chgData name="Caryn Alles" userId="fc2c419573d46131" providerId="LiveId" clId="{77466553-FB4D-4F2C-BEC4-43DA3FFCD926}" dt="2025-01-01T23:37:02.234" v="313"/>
        <pc:sldMkLst>
          <pc:docMk/>
          <pc:sldMk cId="3929096762" sldId="301"/>
        </pc:sldMkLst>
      </pc:sldChg>
      <pc:sldChg chg="modSp add mod ord modAnim">
        <pc:chgData name="Caryn Alles" userId="fc2c419573d46131" providerId="LiveId" clId="{77466553-FB4D-4F2C-BEC4-43DA3FFCD926}" dt="2025-01-01T23:38:04.059" v="363" actId="1035"/>
        <pc:sldMkLst>
          <pc:docMk/>
          <pc:sldMk cId="890360693" sldId="302"/>
        </pc:sldMkLst>
        <pc:spChg chg="mod">
          <ac:chgData name="Caryn Alles" userId="fc2c419573d46131" providerId="LiveId" clId="{77466553-FB4D-4F2C-BEC4-43DA3FFCD926}" dt="2025-01-01T23:38:04.059" v="363" actId="1035"/>
          <ac:spMkLst>
            <pc:docMk/>
            <pc:sldMk cId="890360693" sldId="302"/>
            <ac:spMk id="2" creationId="{5EFBB103-742B-67B9-E76E-0B08CC7AE62E}"/>
          </ac:spMkLst>
        </pc:spChg>
      </pc:sldChg>
      <pc:sldChg chg="add">
        <pc:chgData name="Caryn Alles" userId="fc2c419573d46131" providerId="LiveId" clId="{77466553-FB4D-4F2C-BEC4-43DA3FFCD926}" dt="2025-01-01T23:37:00.769" v="311" actId="2890"/>
        <pc:sldMkLst>
          <pc:docMk/>
          <pc:sldMk cId="1563264258" sldId="303"/>
        </pc:sldMkLst>
      </pc:sldChg>
      <pc:sldChg chg="add">
        <pc:chgData name="Caryn Alles" userId="fc2c419573d46131" providerId="LiveId" clId="{77466553-FB4D-4F2C-BEC4-43DA3FFCD926}" dt="2025-01-01T23:39:04.632" v="364" actId="2890"/>
        <pc:sldMkLst>
          <pc:docMk/>
          <pc:sldMk cId="1903794330" sldId="304"/>
        </pc:sldMkLst>
      </pc:sldChg>
      <pc:sldChg chg="addSp delSp modSp add mod ord">
        <pc:chgData name="Caryn Alles" userId="fc2c419573d46131" providerId="LiveId" clId="{77466553-FB4D-4F2C-BEC4-43DA3FFCD926}" dt="2025-01-01T23:50:59.914" v="547" actId="1582"/>
        <pc:sldMkLst>
          <pc:docMk/>
          <pc:sldMk cId="132091970" sldId="305"/>
        </pc:sldMkLst>
        <pc:spChg chg="add mod">
          <ac:chgData name="Caryn Alles" userId="fc2c419573d46131" providerId="LiveId" clId="{77466553-FB4D-4F2C-BEC4-43DA3FFCD926}" dt="2025-01-01T23:50:47.316" v="546" actId="1036"/>
          <ac:spMkLst>
            <pc:docMk/>
            <pc:sldMk cId="132091970" sldId="305"/>
            <ac:spMk id="2" creationId="{5F59B689-43B9-FECB-4E99-D582F49E7875}"/>
          </ac:spMkLst>
        </pc:spChg>
        <pc:cxnChg chg="add mod">
          <ac:chgData name="Caryn Alles" userId="fc2c419573d46131" providerId="LiveId" clId="{77466553-FB4D-4F2C-BEC4-43DA3FFCD926}" dt="2025-01-01T23:50:59.914" v="547" actId="1582"/>
          <ac:cxnSpMkLst>
            <pc:docMk/>
            <pc:sldMk cId="132091970" sldId="305"/>
            <ac:cxnSpMk id="4" creationId="{1BA1C0F2-EF7E-9378-B4AD-118B65B16B13}"/>
          </ac:cxnSpMkLst>
        </pc:cxnChg>
      </pc:sldChg>
      <pc:sldChg chg="modSp add ord">
        <pc:chgData name="Caryn Alles" userId="fc2c419573d46131" providerId="LiveId" clId="{77466553-FB4D-4F2C-BEC4-43DA3FFCD926}" dt="2025-01-02T04:56:03.293" v="2791" actId="20577"/>
        <pc:sldMkLst>
          <pc:docMk/>
          <pc:sldMk cId="2444002636" sldId="306"/>
        </pc:sldMkLst>
        <pc:spChg chg="mod">
          <ac:chgData name="Caryn Alles" userId="fc2c419573d46131" providerId="LiveId" clId="{77466553-FB4D-4F2C-BEC4-43DA3FFCD926}" dt="2025-01-02T04:56:03.293" v="2791" actId="20577"/>
          <ac:spMkLst>
            <pc:docMk/>
            <pc:sldMk cId="2444002636" sldId="306"/>
            <ac:spMk id="2" creationId="{DCB50C1A-5640-0F15-BC08-0D10D9F6618D}"/>
          </ac:spMkLst>
        </pc:spChg>
      </pc:sldChg>
      <pc:sldChg chg="addSp modSp add del mod">
        <pc:chgData name="Caryn Alles" userId="fc2c419573d46131" providerId="LiveId" clId="{77466553-FB4D-4F2C-BEC4-43DA3FFCD926}" dt="2025-01-02T00:07:03.897" v="783" actId="47"/>
        <pc:sldMkLst>
          <pc:docMk/>
          <pc:sldMk cId="123526196" sldId="307"/>
        </pc:sldMkLst>
      </pc:sldChg>
      <pc:sldChg chg="addSp modSp add mod ord modAnim">
        <pc:chgData name="Caryn Alles" userId="fc2c419573d46131" providerId="LiveId" clId="{77466553-FB4D-4F2C-BEC4-43DA3FFCD926}" dt="2025-01-02T00:06:58.962" v="782" actId="1076"/>
        <pc:sldMkLst>
          <pc:docMk/>
          <pc:sldMk cId="460606080" sldId="308"/>
        </pc:sldMkLst>
        <pc:spChg chg="add mod">
          <ac:chgData name="Caryn Alles" userId="fc2c419573d46131" providerId="LiveId" clId="{77466553-FB4D-4F2C-BEC4-43DA3FFCD926}" dt="2025-01-02T00:06:58.962" v="782" actId="1076"/>
          <ac:spMkLst>
            <pc:docMk/>
            <pc:sldMk cId="460606080" sldId="308"/>
            <ac:spMk id="2" creationId="{36FDD5C3-94F9-B1A4-58F7-28FC24CA0FE7}"/>
          </ac:spMkLst>
        </pc:spChg>
        <pc:picChg chg="mod">
          <ac:chgData name="Caryn Alles" userId="fc2c419573d46131" providerId="LiveId" clId="{77466553-FB4D-4F2C-BEC4-43DA3FFCD926}" dt="2025-01-02T00:02:35.402" v="694" actId="14861"/>
          <ac:picMkLst>
            <pc:docMk/>
            <pc:sldMk cId="460606080" sldId="308"/>
            <ac:picMk id="3074" creationId="{26A115AB-F8D5-0B91-4E13-A52E94D77280}"/>
          </ac:picMkLst>
        </pc:picChg>
      </pc:sldChg>
      <pc:sldChg chg="addSp delSp modSp add mod">
        <pc:chgData name="Caryn Alles" userId="fc2c419573d46131" providerId="LiveId" clId="{77466553-FB4D-4F2C-BEC4-43DA3FFCD926}" dt="2025-01-02T00:24:40.947" v="1162" actId="1035"/>
        <pc:sldMkLst>
          <pc:docMk/>
          <pc:sldMk cId="2350281957" sldId="309"/>
        </pc:sldMkLst>
        <pc:spChg chg="mod">
          <ac:chgData name="Caryn Alles" userId="fc2c419573d46131" providerId="LiveId" clId="{77466553-FB4D-4F2C-BEC4-43DA3FFCD926}" dt="2025-01-02T00:24:40.947" v="1162" actId="1035"/>
          <ac:spMkLst>
            <pc:docMk/>
            <pc:sldMk cId="2350281957" sldId="309"/>
            <ac:spMk id="10" creationId="{0B5ADA45-8CF6-F2E9-383D-E97205A7A962}"/>
          </ac:spMkLst>
        </pc:spChg>
        <pc:spChg chg="add del mod">
          <ac:chgData name="Caryn Alles" userId="fc2c419573d46131" providerId="LiveId" clId="{77466553-FB4D-4F2C-BEC4-43DA3FFCD926}" dt="2025-01-02T00:24:40.947" v="1162" actId="1035"/>
          <ac:spMkLst>
            <pc:docMk/>
            <pc:sldMk cId="2350281957" sldId="309"/>
            <ac:spMk id="11" creationId="{DB645809-9E2D-25FA-3243-62C37489D0CA}"/>
          </ac:spMkLst>
        </pc:spChg>
        <pc:spChg chg="add del mod">
          <ac:chgData name="Caryn Alles" userId="fc2c419573d46131" providerId="LiveId" clId="{77466553-FB4D-4F2C-BEC4-43DA3FFCD926}" dt="2025-01-02T00:24:40.947" v="1162" actId="1035"/>
          <ac:spMkLst>
            <pc:docMk/>
            <pc:sldMk cId="2350281957" sldId="309"/>
            <ac:spMk id="15" creationId="{B0CA7493-44E0-7613-71CC-9C619C54B846}"/>
          </ac:spMkLst>
        </pc:spChg>
        <pc:spChg chg="add mod">
          <ac:chgData name="Caryn Alles" userId="fc2c419573d46131" providerId="LiveId" clId="{77466553-FB4D-4F2C-BEC4-43DA3FFCD926}" dt="2025-01-02T00:24:40.947" v="1162" actId="1035"/>
          <ac:spMkLst>
            <pc:docMk/>
            <pc:sldMk cId="2350281957" sldId="309"/>
            <ac:spMk id="16" creationId="{A9C6FF9E-E567-26B1-E16F-8C14211057DC}"/>
          </ac:spMkLst>
        </pc:spChg>
        <pc:picChg chg="mod">
          <ac:chgData name="Caryn Alles" userId="fc2c419573d46131" providerId="LiveId" clId="{77466553-FB4D-4F2C-BEC4-43DA3FFCD926}" dt="2025-01-02T00:22:00.202" v="1099" actId="1076"/>
          <ac:picMkLst>
            <pc:docMk/>
            <pc:sldMk cId="2350281957" sldId="309"/>
            <ac:picMk id="2050" creationId="{D1EC6F86-43A5-4313-C77A-B3B5B8B1844C}"/>
          </ac:picMkLst>
        </pc:picChg>
        <pc:cxnChg chg="mod">
          <ac:chgData name="Caryn Alles" userId="fc2c419573d46131" providerId="LiveId" clId="{77466553-FB4D-4F2C-BEC4-43DA3FFCD926}" dt="2025-01-02T00:24:40.947" v="1162" actId="1035"/>
          <ac:cxnSpMkLst>
            <pc:docMk/>
            <pc:sldMk cId="2350281957" sldId="309"/>
            <ac:cxnSpMk id="2" creationId="{1DD88E1C-C12A-B4E2-1212-C9C7B2B640A5}"/>
          </ac:cxnSpMkLst>
        </pc:cxnChg>
        <pc:cxnChg chg="mod">
          <ac:chgData name="Caryn Alles" userId="fc2c419573d46131" providerId="LiveId" clId="{77466553-FB4D-4F2C-BEC4-43DA3FFCD926}" dt="2025-01-02T00:24:40.947" v="1162" actId="1035"/>
          <ac:cxnSpMkLst>
            <pc:docMk/>
            <pc:sldMk cId="2350281957" sldId="309"/>
            <ac:cxnSpMk id="3" creationId="{B89110EB-BADC-300D-3ECA-172B013E2382}"/>
          </ac:cxnSpMkLst>
        </pc:cxnChg>
        <pc:cxnChg chg="mod">
          <ac:chgData name="Caryn Alles" userId="fc2c419573d46131" providerId="LiveId" clId="{77466553-FB4D-4F2C-BEC4-43DA3FFCD926}" dt="2025-01-02T00:24:40.947" v="1162" actId="1035"/>
          <ac:cxnSpMkLst>
            <pc:docMk/>
            <pc:sldMk cId="2350281957" sldId="309"/>
            <ac:cxnSpMk id="5" creationId="{ADBCD830-632E-F08F-6A9A-3A5D1322EB38}"/>
          </ac:cxnSpMkLst>
        </pc:cxnChg>
        <pc:cxnChg chg="mod">
          <ac:chgData name="Caryn Alles" userId="fc2c419573d46131" providerId="LiveId" clId="{77466553-FB4D-4F2C-BEC4-43DA3FFCD926}" dt="2025-01-02T00:24:40.947" v="1162" actId="1035"/>
          <ac:cxnSpMkLst>
            <pc:docMk/>
            <pc:sldMk cId="2350281957" sldId="309"/>
            <ac:cxnSpMk id="7" creationId="{C9D683DC-3CF2-8C5B-7628-72CCAC4BCF57}"/>
          </ac:cxnSpMkLst>
        </pc:cxnChg>
        <pc:cxnChg chg="mod">
          <ac:chgData name="Caryn Alles" userId="fc2c419573d46131" providerId="LiveId" clId="{77466553-FB4D-4F2C-BEC4-43DA3FFCD926}" dt="2025-01-02T00:24:40.947" v="1162" actId="1035"/>
          <ac:cxnSpMkLst>
            <pc:docMk/>
            <pc:sldMk cId="2350281957" sldId="309"/>
            <ac:cxnSpMk id="8" creationId="{991233D9-0189-8E46-305B-5229804116EF}"/>
          </ac:cxnSpMkLst>
        </pc:cxnChg>
        <pc:cxnChg chg="mod">
          <ac:chgData name="Caryn Alles" userId="fc2c419573d46131" providerId="LiveId" clId="{77466553-FB4D-4F2C-BEC4-43DA3FFCD926}" dt="2025-01-02T00:24:40.947" v="1162" actId="1035"/>
          <ac:cxnSpMkLst>
            <pc:docMk/>
            <pc:sldMk cId="2350281957" sldId="309"/>
            <ac:cxnSpMk id="9" creationId="{96FE4B89-94F1-12BF-D4BB-C393E0480EE8}"/>
          </ac:cxnSpMkLst>
        </pc:cxnChg>
      </pc:sldChg>
      <pc:sldChg chg="add">
        <pc:chgData name="Caryn Alles" userId="fc2c419573d46131" providerId="LiveId" clId="{77466553-FB4D-4F2C-BEC4-43DA3FFCD926}" dt="2025-01-02T00:18:33.247" v="1036"/>
        <pc:sldMkLst>
          <pc:docMk/>
          <pc:sldMk cId="2965660715" sldId="310"/>
        </pc:sldMkLst>
      </pc:sldChg>
      <pc:sldChg chg="add">
        <pc:chgData name="Caryn Alles" userId="fc2c419573d46131" providerId="LiveId" clId="{77466553-FB4D-4F2C-BEC4-43DA3FFCD926}" dt="2025-01-02T00:18:34.305" v="1037"/>
        <pc:sldMkLst>
          <pc:docMk/>
          <pc:sldMk cId="3581551785" sldId="311"/>
        </pc:sldMkLst>
      </pc:sldChg>
      <pc:sldChg chg="add">
        <pc:chgData name="Caryn Alles" userId="fc2c419573d46131" providerId="LiveId" clId="{77466553-FB4D-4F2C-BEC4-43DA3FFCD926}" dt="2025-01-02T00:18:35.463" v="1038"/>
        <pc:sldMkLst>
          <pc:docMk/>
          <pc:sldMk cId="17548901" sldId="312"/>
        </pc:sldMkLst>
      </pc:sldChg>
      <pc:sldChg chg="add">
        <pc:chgData name="Caryn Alles" userId="fc2c419573d46131" providerId="LiveId" clId="{77466553-FB4D-4F2C-BEC4-43DA3FFCD926}" dt="2025-01-02T00:26:33.832" v="1163" actId="2890"/>
        <pc:sldMkLst>
          <pc:docMk/>
          <pc:sldMk cId="1118862748" sldId="313"/>
        </pc:sldMkLst>
      </pc:sldChg>
      <pc:sldChg chg="addSp delSp modSp add del mod replId">
        <pc:chgData name="Caryn Alles" userId="fc2c419573d46131" providerId="LiveId" clId="{77466553-FB4D-4F2C-BEC4-43DA3FFCD926}" dt="2025-01-02T00:34:44.908" v="1343" actId="47"/>
        <pc:sldMkLst>
          <pc:docMk/>
          <pc:sldMk cId="3902922644" sldId="314"/>
        </pc:sldMkLst>
      </pc:sldChg>
      <pc:sldChg chg="addSp delSp modSp add mod">
        <pc:chgData name="Caryn Alles" userId="fc2c419573d46131" providerId="LiveId" clId="{77466553-FB4D-4F2C-BEC4-43DA3FFCD926}" dt="2025-01-02T00:34:48.623" v="1344" actId="478"/>
        <pc:sldMkLst>
          <pc:docMk/>
          <pc:sldMk cId="223852251" sldId="315"/>
        </pc:sldMkLst>
        <pc:spChg chg="add mod ord">
          <ac:chgData name="Caryn Alles" userId="fc2c419573d46131" providerId="LiveId" clId="{77466553-FB4D-4F2C-BEC4-43DA3FFCD926}" dt="2025-01-02T00:34:09.764" v="1286" actId="1076"/>
          <ac:spMkLst>
            <pc:docMk/>
            <pc:sldMk cId="223852251" sldId="315"/>
            <ac:spMk id="5" creationId="{BB791FF2-C7DD-D7C4-E627-3707EBBC40FD}"/>
          </ac:spMkLst>
        </pc:spChg>
        <pc:spChg chg="mod">
          <ac:chgData name="Caryn Alles" userId="fc2c419573d46131" providerId="LiveId" clId="{77466553-FB4D-4F2C-BEC4-43DA3FFCD926}" dt="2025-01-02T00:34:09.764" v="1286" actId="1076"/>
          <ac:spMkLst>
            <pc:docMk/>
            <pc:sldMk cId="223852251" sldId="315"/>
            <ac:spMk id="15" creationId="{EFC72B27-3D9B-69D1-6E89-8C8DDB2F19A6}"/>
          </ac:spMkLst>
        </pc:spChg>
        <pc:picChg chg="mod">
          <ac:chgData name="Caryn Alles" userId="fc2c419573d46131" providerId="LiveId" clId="{77466553-FB4D-4F2C-BEC4-43DA3FFCD926}" dt="2025-01-02T00:33:04.370" v="1264" actId="167"/>
          <ac:picMkLst>
            <pc:docMk/>
            <pc:sldMk cId="223852251" sldId="315"/>
            <ac:picMk id="2050" creationId="{B790D384-8C47-E403-9CE4-83DE2F22011A}"/>
          </ac:picMkLst>
        </pc:picChg>
      </pc:sldChg>
      <pc:sldChg chg="add">
        <pc:chgData name="Caryn Alles" userId="fc2c419573d46131" providerId="LiveId" clId="{77466553-FB4D-4F2C-BEC4-43DA3FFCD926}" dt="2025-01-02T00:34:43.440" v="1342" actId="2890"/>
        <pc:sldMkLst>
          <pc:docMk/>
          <pc:sldMk cId="429589743" sldId="316"/>
        </pc:sldMkLst>
      </pc:sldChg>
      <pc:sldChg chg="addSp delSp modSp add mod">
        <pc:chgData name="Caryn Alles" userId="fc2c419573d46131" providerId="LiveId" clId="{77466553-FB4D-4F2C-BEC4-43DA3FFCD926}" dt="2025-01-02T00:45:48.193" v="1596" actId="1076"/>
        <pc:sldMkLst>
          <pc:docMk/>
          <pc:sldMk cId="1535548501" sldId="317"/>
        </pc:sldMkLst>
        <pc:spChg chg="mod">
          <ac:chgData name="Caryn Alles" userId="fc2c419573d46131" providerId="LiveId" clId="{77466553-FB4D-4F2C-BEC4-43DA3FFCD926}" dt="2025-01-02T00:44:20.480" v="1561" actId="20577"/>
          <ac:spMkLst>
            <pc:docMk/>
            <pc:sldMk cId="1535548501" sldId="317"/>
            <ac:spMk id="10" creationId="{9C9A3C20-FD54-7286-EDC1-5A1236818F9B}"/>
          </ac:spMkLst>
        </pc:spChg>
        <pc:spChg chg="add mod">
          <ac:chgData name="Caryn Alles" userId="fc2c419573d46131" providerId="LiveId" clId="{77466553-FB4D-4F2C-BEC4-43DA3FFCD926}" dt="2025-01-02T00:45:32.992" v="1594" actId="20577"/>
          <ac:spMkLst>
            <pc:docMk/>
            <pc:sldMk cId="1535548501" sldId="317"/>
            <ac:spMk id="12" creationId="{1FA52FF7-B7C7-701D-F086-513B927E9114}"/>
          </ac:spMkLst>
        </pc:spChg>
        <pc:spChg chg="add mod">
          <ac:chgData name="Caryn Alles" userId="fc2c419573d46131" providerId="LiveId" clId="{77466553-FB4D-4F2C-BEC4-43DA3FFCD926}" dt="2025-01-02T00:45:24.728" v="1582" actId="1076"/>
          <ac:spMkLst>
            <pc:docMk/>
            <pc:sldMk cId="1535548501" sldId="317"/>
            <ac:spMk id="13" creationId="{8384218C-37A9-B7BD-7B5D-1643F10B8143}"/>
          </ac:spMkLst>
        </pc:spChg>
        <pc:spChg chg="add mod">
          <ac:chgData name="Caryn Alles" userId="fc2c419573d46131" providerId="LiveId" clId="{77466553-FB4D-4F2C-BEC4-43DA3FFCD926}" dt="2025-01-02T00:45:27.269" v="1583" actId="1076"/>
          <ac:spMkLst>
            <pc:docMk/>
            <pc:sldMk cId="1535548501" sldId="317"/>
            <ac:spMk id="14" creationId="{83165A26-6522-E46A-6841-8BD0184EF11B}"/>
          </ac:spMkLst>
        </pc:spChg>
        <pc:spChg chg="mod">
          <ac:chgData name="Caryn Alles" userId="fc2c419573d46131" providerId="LiveId" clId="{77466553-FB4D-4F2C-BEC4-43DA3FFCD926}" dt="2025-01-02T00:45:48.193" v="1596" actId="1076"/>
          <ac:spMkLst>
            <pc:docMk/>
            <pc:sldMk cId="1535548501" sldId="317"/>
            <ac:spMk id="15" creationId="{740F3020-B5B2-7326-BCD5-D9C1789B8FBC}"/>
          </ac:spMkLst>
        </pc:spChg>
        <pc:spChg chg="add mod">
          <ac:chgData name="Caryn Alles" userId="fc2c419573d46131" providerId="LiveId" clId="{77466553-FB4D-4F2C-BEC4-43DA3FFCD926}" dt="2025-01-02T00:44:36.372" v="1566" actId="1076"/>
          <ac:spMkLst>
            <pc:docMk/>
            <pc:sldMk cId="1535548501" sldId="317"/>
            <ac:spMk id="18" creationId="{B3DF8409-1FC3-BF7B-0B0C-34D54F084497}"/>
          </ac:spMkLst>
        </pc:spChg>
        <pc:spChg chg="add mod">
          <ac:chgData name="Caryn Alles" userId="fc2c419573d46131" providerId="LiveId" clId="{77466553-FB4D-4F2C-BEC4-43DA3FFCD926}" dt="2025-01-02T00:44:48.945" v="1572" actId="20577"/>
          <ac:spMkLst>
            <pc:docMk/>
            <pc:sldMk cId="1535548501" sldId="317"/>
            <ac:spMk id="19" creationId="{FE9863DF-A93D-A890-AC1B-58203696050F}"/>
          </ac:spMkLst>
        </pc:spChg>
        <pc:spChg chg="add mod">
          <ac:chgData name="Caryn Alles" userId="fc2c419573d46131" providerId="LiveId" clId="{77466553-FB4D-4F2C-BEC4-43DA3FFCD926}" dt="2025-01-02T00:44:55.792" v="1577" actId="20577"/>
          <ac:spMkLst>
            <pc:docMk/>
            <pc:sldMk cId="1535548501" sldId="317"/>
            <ac:spMk id="20" creationId="{3063A373-4827-4147-CF40-FF984B84BA57}"/>
          </ac:spMkLst>
        </pc:spChg>
        <pc:spChg chg="add mod">
          <ac:chgData name="Caryn Alles" userId="fc2c419573d46131" providerId="LiveId" clId="{77466553-FB4D-4F2C-BEC4-43DA3FFCD926}" dt="2025-01-02T00:45:10.360" v="1580"/>
          <ac:spMkLst>
            <pc:docMk/>
            <pc:sldMk cId="1535548501" sldId="317"/>
            <ac:spMk id="21" creationId="{68692CED-B148-61AE-03A1-F4E43CAE7CC4}"/>
          </ac:spMkLst>
        </pc:spChg>
        <pc:cxnChg chg="mod">
          <ac:chgData name="Caryn Alles" userId="fc2c419573d46131" providerId="LiveId" clId="{77466553-FB4D-4F2C-BEC4-43DA3FFCD926}" dt="2025-01-02T00:43:57.748" v="1548" actId="1076"/>
          <ac:cxnSpMkLst>
            <pc:docMk/>
            <pc:sldMk cId="1535548501" sldId="317"/>
            <ac:cxnSpMk id="8" creationId="{5C18CA73-F24E-6FAE-31F2-7C0F00CC0EFB}"/>
          </ac:cxnSpMkLst>
        </pc:cxnChg>
        <pc:cxnChg chg="mod">
          <ac:chgData name="Caryn Alles" userId="fc2c419573d46131" providerId="LiveId" clId="{77466553-FB4D-4F2C-BEC4-43DA3FFCD926}" dt="2025-01-02T00:44:05.878" v="1554" actId="1037"/>
          <ac:cxnSpMkLst>
            <pc:docMk/>
            <pc:sldMk cId="1535548501" sldId="317"/>
            <ac:cxnSpMk id="9" creationId="{B6783718-C3D1-9869-A8FC-ED9239C48E53}"/>
          </ac:cxnSpMkLst>
        </pc:cxnChg>
      </pc:sldChg>
      <pc:sldChg chg="addSp delSp modSp add del mod addAnim delAnim modAnim">
        <pc:chgData name="Caryn Alles" userId="fc2c419573d46131" providerId="LiveId" clId="{77466553-FB4D-4F2C-BEC4-43DA3FFCD926}" dt="2025-01-02T01:17:47.711" v="2707" actId="47"/>
        <pc:sldMkLst>
          <pc:docMk/>
          <pc:sldMk cId="1767914793" sldId="318"/>
        </pc:sldMkLst>
      </pc:sldChg>
      <pc:sldChg chg="addSp delSp modSp add del mod">
        <pc:chgData name="Caryn Alles" userId="fc2c419573d46131" providerId="LiveId" clId="{77466553-FB4D-4F2C-BEC4-43DA3FFCD926}" dt="2025-01-02T01:17:20.959" v="2678" actId="47"/>
        <pc:sldMkLst>
          <pc:docMk/>
          <pc:sldMk cId="3482537918" sldId="319"/>
        </pc:sldMkLst>
      </pc:sldChg>
      <pc:sldChg chg="delSp modSp add del mod delAnim">
        <pc:chgData name="Caryn Alles" userId="fc2c419573d46131" providerId="LiveId" clId="{77466553-FB4D-4F2C-BEC4-43DA3FFCD926}" dt="2025-01-02T01:01:23.421" v="1802" actId="47"/>
        <pc:sldMkLst>
          <pc:docMk/>
          <pc:sldMk cId="3684701802" sldId="319"/>
        </pc:sldMkLst>
      </pc:sldChg>
      <pc:sldChg chg="addSp delSp modSp add del mod">
        <pc:chgData name="Caryn Alles" userId="fc2c419573d46131" providerId="LiveId" clId="{77466553-FB4D-4F2C-BEC4-43DA3FFCD926}" dt="2025-01-02T01:16:27.791" v="2627" actId="47"/>
        <pc:sldMkLst>
          <pc:docMk/>
          <pc:sldMk cId="148026164" sldId="320"/>
        </pc:sldMkLst>
      </pc:sldChg>
      <pc:sldChg chg="add del">
        <pc:chgData name="Caryn Alles" userId="fc2c419573d46131" providerId="LiveId" clId="{77466553-FB4D-4F2C-BEC4-43DA3FFCD926}" dt="2025-01-02T01:01:24.130" v="1803" actId="47"/>
        <pc:sldMkLst>
          <pc:docMk/>
          <pc:sldMk cId="314173114" sldId="320"/>
        </pc:sldMkLst>
      </pc:sldChg>
      <pc:sldChg chg="addSp delSp modSp add del mod">
        <pc:chgData name="Caryn Alles" userId="fc2c419573d46131" providerId="LiveId" clId="{77466553-FB4D-4F2C-BEC4-43DA3FFCD926}" dt="2025-01-02T01:15:35.259" v="2583" actId="47"/>
        <pc:sldMkLst>
          <pc:docMk/>
          <pc:sldMk cId="2597403562" sldId="321"/>
        </pc:sldMkLst>
      </pc:sldChg>
      <pc:sldChg chg="add del">
        <pc:chgData name="Caryn Alles" userId="fc2c419573d46131" providerId="LiveId" clId="{77466553-FB4D-4F2C-BEC4-43DA3FFCD926}" dt="2025-01-02T01:01:24.643" v="1804" actId="47"/>
        <pc:sldMkLst>
          <pc:docMk/>
          <pc:sldMk cId="2714067286" sldId="321"/>
        </pc:sldMkLst>
      </pc:sldChg>
      <pc:sldChg chg="add del">
        <pc:chgData name="Caryn Alles" userId="fc2c419573d46131" providerId="LiveId" clId="{77466553-FB4D-4F2C-BEC4-43DA3FFCD926}" dt="2025-01-02T01:01:25.028" v="1805" actId="47"/>
        <pc:sldMkLst>
          <pc:docMk/>
          <pc:sldMk cId="8854140" sldId="322"/>
        </pc:sldMkLst>
      </pc:sldChg>
      <pc:sldChg chg="addSp delSp modSp add mod delAnim">
        <pc:chgData name="Caryn Alles" userId="fc2c419573d46131" providerId="LiveId" clId="{77466553-FB4D-4F2C-BEC4-43DA3FFCD926}" dt="2025-01-02T01:18:53.250" v="2715" actId="478"/>
        <pc:sldMkLst>
          <pc:docMk/>
          <pc:sldMk cId="3389549656" sldId="322"/>
        </pc:sldMkLst>
        <pc:spChg chg="add mod">
          <ac:chgData name="Caryn Alles" userId="fc2c419573d46131" providerId="LiveId" clId="{77466553-FB4D-4F2C-BEC4-43DA3FFCD926}" dt="2025-01-02T01:17:33.896" v="2695" actId="20577"/>
          <ac:spMkLst>
            <pc:docMk/>
            <pc:sldMk cId="3389549656" sldId="322"/>
            <ac:spMk id="4" creationId="{BD03C56D-C8CF-C885-3D0F-8B874ECAA6D6}"/>
          </ac:spMkLst>
        </pc:spChg>
        <pc:spChg chg="add mod">
          <ac:chgData name="Caryn Alles" userId="fc2c419573d46131" providerId="LiveId" clId="{77466553-FB4D-4F2C-BEC4-43DA3FFCD926}" dt="2025-01-02T01:17:40.425" v="2706" actId="20577"/>
          <ac:spMkLst>
            <pc:docMk/>
            <pc:sldMk cId="3389549656" sldId="322"/>
            <ac:spMk id="5" creationId="{AF19559D-7E11-7760-E6EF-F787183604B2}"/>
          </ac:spMkLst>
        </pc:spChg>
        <pc:spChg chg="mod">
          <ac:chgData name="Caryn Alles" userId="fc2c419573d46131" providerId="LiveId" clId="{77466553-FB4D-4F2C-BEC4-43DA3FFCD926}" dt="2025-01-02T01:17:28.745" v="2685" actId="20577"/>
          <ac:spMkLst>
            <pc:docMk/>
            <pc:sldMk cId="3389549656" sldId="322"/>
            <ac:spMk id="8" creationId="{155183D7-898A-4199-F63E-E22DFCAFEF83}"/>
          </ac:spMkLst>
        </pc:spChg>
        <pc:spChg chg="mod">
          <ac:chgData name="Caryn Alles" userId="fc2c419573d46131" providerId="LiveId" clId="{77466553-FB4D-4F2C-BEC4-43DA3FFCD926}" dt="2025-01-02T01:13:05.204" v="2436" actId="20577"/>
          <ac:spMkLst>
            <pc:docMk/>
            <pc:sldMk cId="3389549656" sldId="322"/>
            <ac:spMk id="11" creationId="{9D040BF9-8FC3-AA38-C780-1960CECBD48A}"/>
          </ac:spMkLst>
        </pc:spChg>
        <pc:picChg chg="add mod">
          <ac:chgData name="Caryn Alles" userId="fc2c419573d46131" providerId="LiveId" clId="{77466553-FB4D-4F2C-BEC4-43DA3FFCD926}" dt="2025-01-02T01:08:02.016" v="2204"/>
          <ac:picMkLst>
            <pc:docMk/>
            <pc:sldMk cId="3389549656" sldId="322"/>
            <ac:picMk id="2" creationId="{C85F0C3E-985B-0403-0B51-4C2B78F97C6F}"/>
          </ac:picMkLst>
        </pc:picChg>
      </pc:sldChg>
      <pc:sldChg chg="modSp add del mod">
        <pc:chgData name="Caryn Alles" userId="fc2c419573d46131" providerId="LiveId" clId="{77466553-FB4D-4F2C-BEC4-43DA3FFCD926}" dt="2025-01-02T01:14:25.774" v="2500" actId="47"/>
        <pc:sldMkLst>
          <pc:docMk/>
          <pc:sldMk cId="2431492407" sldId="323"/>
        </pc:sldMkLst>
      </pc:sldChg>
      <pc:sldChg chg="add del">
        <pc:chgData name="Caryn Alles" userId="fc2c419573d46131" providerId="LiveId" clId="{77466553-FB4D-4F2C-BEC4-43DA3FFCD926}" dt="2025-01-02T01:01:25.412" v="1806" actId="47"/>
        <pc:sldMkLst>
          <pc:docMk/>
          <pc:sldMk cId="4098366221" sldId="323"/>
        </pc:sldMkLst>
      </pc:sldChg>
      <pc:sldChg chg="addSp delSp modSp add del mod">
        <pc:chgData name="Caryn Alles" userId="fc2c419573d46131" providerId="LiveId" clId="{77466553-FB4D-4F2C-BEC4-43DA3FFCD926}" dt="2025-01-02T01:13:26.914" v="2439" actId="47"/>
        <pc:sldMkLst>
          <pc:docMk/>
          <pc:sldMk cId="1576335182" sldId="324"/>
        </pc:sldMkLst>
      </pc:sldChg>
      <pc:sldChg chg="add del">
        <pc:chgData name="Caryn Alles" userId="fc2c419573d46131" providerId="LiveId" clId="{77466553-FB4D-4F2C-BEC4-43DA3FFCD926}" dt="2025-01-02T01:01:25.839" v="1807" actId="47"/>
        <pc:sldMkLst>
          <pc:docMk/>
          <pc:sldMk cId="1593370867" sldId="324"/>
        </pc:sldMkLst>
      </pc:sldChg>
      <pc:sldChg chg="addSp delSp modSp add del">
        <pc:chgData name="Caryn Alles" userId="fc2c419573d46131" providerId="LiveId" clId="{77466553-FB4D-4F2C-BEC4-43DA3FFCD926}" dt="2025-01-02T01:13:26.001" v="2438" actId="47"/>
        <pc:sldMkLst>
          <pc:docMk/>
          <pc:sldMk cId="211036987" sldId="325"/>
        </pc:sldMkLst>
      </pc:sldChg>
      <pc:sldChg chg="delSp modSp add mod delAnim">
        <pc:chgData name="Caryn Alles" userId="fc2c419573d46131" providerId="LiveId" clId="{77466553-FB4D-4F2C-BEC4-43DA3FFCD926}" dt="2025-01-02T01:18:43.071" v="2710" actId="478"/>
        <pc:sldMkLst>
          <pc:docMk/>
          <pc:sldMk cId="4111348653" sldId="326"/>
        </pc:sldMkLst>
        <pc:spChg chg="mod">
          <ac:chgData name="Caryn Alles" userId="fc2c419573d46131" providerId="LiveId" clId="{77466553-FB4D-4F2C-BEC4-43DA3FFCD926}" dt="2025-01-02T01:13:56.377" v="2477" actId="20577"/>
          <ac:spMkLst>
            <pc:docMk/>
            <pc:sldMk cId="4111348653" sldId="326"/>
            <ac:spMk id="4" creationId="{CB86B539-7800-DCBB-77D1-09EDE276C000}"/>
          </ac:spMkLst>
        </pc:spChg>
        <pc:spChg chg="mod">
          <ac:chgData name="Caryn Alles" userId="fc2c419573d46131" providerId="LiveId" clId="{77466553-FB4D-4F2C-BEC4-43DA3FFCD926}" dt="2025-01-02T01:14:15.548" v="2498" actId="20577"/>
          <ac:spMkLst>
            <pc:docMk/>
            <pc:sldMk cId="4111348653" sldId="326"/>
            <ac:spMk id="5" creationId="{F398A9B4-C5DE-3A81-6798-2CCC97FE542B}"/>
          </ac:spMkLst>
        </pc:spChg>
        <pc:spChg chg="mod">
          <ac:chgData name="Caryn Alles" userId="fc2c419573d46131" providerId="LiveId" clId="{77466553-FB4D-4F2C-BEC4-43DA3FFCD926}" dt="2025-01-02T01:13:31.813" v="2445" actId="20577"/>
          <ac:spMkLst>
            <pc:docMk/>
            <pc:sldMk cId="4111348653" sldId="326"/>
            <ac:spMk id="8" creationId="{4E222316-1DB6-E6BC-9890-229818B123AF}"/>
          </ac:spMkLst>
        </pc:spChg>
      </pc:sldChg>
      <pc:sldChg chg="delSp modSp add mod delAnim">
        <pc:chgData name="Caryn Alles" userId="fc2c419573d46131" providerId="LiveId" clId="{77466553-FB4D-4F2C-BEC4-43DA3FFCD926}" dt="2025-01-02T01:18:40.550" v="2709" actId="478"/>
        <pc:sldMkLst>
          <pc:docMk/>
          <pc:sldMk cId="1527545381" sldId="327"/>
        </pc:sldMkLst>
        <pc:spChg chg="mod">
          <ac:chgData name="Caryn Alles" userId="fc2c419573d46131" providerId="LiveId" clId="{77466553-FB4D-4F2C-BEC4-43DA3FFCD926}" dt="2025-01-02T01:14:44.676" v="2523" actId="20577"/>
          <ac:spMkLst>
            <pc:docMk/>
            <pc:sldMk cId="1527545381" sldId="327"/>
            <ac:spMk id="4" creationId="{4F21370C-9EC9-81AB-B2AF-D8A29D2A1F2E}"/>
          </ac:spMkLst>
        </pc:spChg>
        <pc:spChg chg="mod">
          <ac:chgData name="Caryn Alles" userId="fc2c419573d46131" providerId="LiveId" clId="{77466553-FB4D-4F2C-BEC4-43DA3FFCD926}" dt="2025-01-02T01:14:56.064" v="2534" actId="20577"/>
          <ac:spMkLst>
            <pc:docMk/>
            <pc:sldMk cId="1527545381" sldId="327"/>
            <ac:spMk id="5" creationId="{C63AED53-1CB4-1D6D-9D11-3855F1239818}"/>
          </ac:spMkLst>
        </pc:spChg>
        <pc:spChg chg="mod">
          <ac:chgData name="Caryn Alles" userId="fc2c419573d46131" providerId="LiveId" clId="{77466553-FB4D-4F2C-BEC4-43DA3FFCD926}" dt="2025-01-02T01:14:34.893" v="2509" actId="20577"/>
          <ac:spMkLst>
            <pc:docMk/>
            <pc:sldMk cId="1527545381" sldId="327"/>
            <ac:spMk id="8" creationId="{D3FF5C8E-406B-7F3E-2C9A-82D6EABC8CC7}"/>
          </ac:spMkLst>
        </pc:spChg>
      </pc:sldChg>
      <pc:sldChg chg="delSp add mod delAnim">
        <pc:chgData name="Caryn Alles" userId="fc2c419573d46131" providerId="LiveId" clId="{77466553-FB4D-4F2C-BEC4-43DA3FFCD926}" dt="2025-01-02T01:18:44.709" v="2711" actId="478"/>
        <pc:sldMkLst>
          <pc:docMk/>
          <pc:sldMk cId="3501511811" sldId="328"/>
        </pc:sldMkLst>
      </pc:sldChg>
      <pc:sldChg chg="delSp add mod delAnim">
        <pc:chgData name="Caryn Alles" userId="fc2c419573d46131" providerId="LiveId" clId="{77466553-FB4D-4F2C-BEC4-43DA3FFCD926}" dt="2025-01-02T01:18:46.546" v="2712" actId="478"/>
        <pc:sldMkLst>
          <pc:docMk/>
          <pc:sldMk cId="3635067572" sldId="329"/>
        </pc:sldMkLst>
      </pc:sldChg>
      <pc:sldChg chg="delSp modSp add mod delAnim">
        <pc:chgData name="Caryn Alles" userId="fc2c419573d46131" providerId="LiveId" clId="{77466553-FB4D-4F2C-BEC4-43DA3FFCD926}" dt="2025-01-02T01:18:48.293" v="2713" actId="478"/>
        <pc:sldMkLst>
          <pc:docMk/>
          <pc:sldMk cId="932771027" sldId="330"/>
        </pc:sldMkLst>
        <pc:spChg chg="mod">
          <ac:chgData name="Caryn Alles" userId="fc2c419573d46131" providerId="LiveId" clId="{77466553-FB4D-4F2C-BEC4-43DA3FFCD926}" dt="2025-01-02T01:17:08.434" v="2677" actId="20577"/>
          <ac:spMkLst>
            <pc:docMk/>
            <pc:sldMk cId="932771027" sldId="330"/>
            <ac:spMk id="5" creationId="{21605CEB-2640-A476-30D0-1CE2106981E4}"/>
          </ac:spMkLst>
        </pc:spChg>
      </pc:sldChg>
      <pc:sldChg chg="delSp add mod delAnim">
        <pc:chgData name="Caryn Alles" userId="fc2c419573d46131" providerId="LiveId" clId="{77466553-FB4D-4F2C-BEC4-43DA3FFCD926}" dt="2025-01-02T01:18:51.003" v="2714" actId="478"/>
        <pc:sldMkLst>
          <pc:docMk/>
          <pc:sldMk cId="1310190213" sldId="331"/>
        </pc:sldMkLst>
      </pc:sldChg>
      <pc:sldChg chg="modSp add">
        <pc:chgData name="Caryn Alles" userId="fc2c419573d46131" providerId="LiveId" clId="{77466553-FB4D-4F2C-BEC4-43DA3FFCD926}" dt="2025-01-02T01:21:04.505" v="2765" actId="207"/>
        <pc:sldMkLst>
          <pc:docMk/>
          <pc:sldMk cId="1645394061" sldId="332"/>
        </pc:sldMkLst>
        <pc:spChg chg="mod">
          <ac:chgData name="Caryn Alles" userId="fc2c419573d46131" providerId="LiveId" clId="{77466553-FB4D-4F2C-BEC4-43DA3FFCD926}" dt="2025-01-02T01:21:04.505" v="2765" actId="207"/>
          <ac:spMkLst>
            <pc:docMk/>
            <pc:sldMk cId="1645394061" sldId="332"/>
            <ac:spMk id="2" creationId="{0A7D01AA-9E2E-FF32-CDC2-493F7C553E16}"/>
          </ac:spMkLst>
        </pc:spChg>
      </pc:sldChg>
      <pc:sldChg chg="modSp add mod">
        <pc:chgData name="Caryn Alles" userId="fc2c419573d46131" providerId="LiveId" clId="{77466553-FB4D-4F2C-BEC4-43DA3FFCD926}" dt="2025-01-03T01:01:40.833" v="2931" actId="1076"/>
        <pc:sldMkLst>
          <pc:docMk/>
          <pc:sldMk cId="203494796" sldId="333"/>
        </pc:sldMkLst>
        <pc:spChg chg="mod">
          <ac:chgData name="Caryn Alles" userId="fc2c419573d46131" providerId="LiveId" clId="{77466553-FB4D-4F2C-BEC4-43DA3FFCD926}" dt="2025-01-03T01:01:35.132" v="2930" actId="1076"/>
          <ac:spMkLst>
            <pc:docMk/>
            <pc:sldMk cId="203494796" sldId="333"/>
            <ac:spMk id="7" creationId="{0E546A04-0E49-4A8B-C898-FC6456D925E9}"/>
          </ac:spMkLst>
        </pc:spChg>
        <pc:spChg chg="mod">
          <ac:chgData name="Caryn Alles" userId="fc2c419573d46131" providerId="LiveId" clId="{77466553-FB4D-4F2C-BEC4-43DA3FFCD926}" dt="2025-01-03T01:01:40.833" v="2931" actId="1076"/>
          <ac:spMkLst>
            <pc:docMk/>
            <pc:sldMk cId="203494796" sldId="333"/>
            <ac:spMk id="8" creationId="{026DD96B-3978-5265-92B3-C33BB8C1EAAD}"/>
          </ac:spMkLst>
        </pc:spChg>
      </pc:sldChg>
      <pc:sldChg chg="add ord">
        <pc:chgData name="Caryn Alles" userId="fc2c419573d46131" providerId="LiveId" clId="{77466553-FB4D-4F2C-BEC4-43DA3FFCD926}" dt="2025-01-03T01:00:28.064" v="2797"/>
        <pc:sldMkLst>
          <pc:docMk/>
          <pc:sldMk cId="563091965" sldId="334"/>
        </pc:sldMkLst>
      </pc:sldChg>
      <pc:sldChg chg="addSp delSp modSp add mod ord modAnim">
        <pc:chgData name="Caryn Alles" userId="fc2c419573d46131" providerId="LiveId" clId="{77466553-FB4D-4F2C-BEC4-43DA3FFCD926}" dt="2025-01-03T01:11:13.287" v="3059" actId="478"/>
        <pc:sldMkLst>
          <pc:docMk/>
          <pc:sldMk cId="2740867288" sldId="335"/>
        </pc:sldMkLst>
        <pc:spChg chg="mod">
          <ac:chgData name="Caryn Alles" userId="fc2c419573d46131" providerId="LiveId" clId="{77466553-FB4D-4F2C-BEC4-43DA3FFCD926}" dt="2025-01-03T01:10:44.789" v="3048" actId="20577"/>
          <ac:spMkLst>
            <pc:docMk/>
            <pc:sldMk cId="2740867288" sldId="335"/>
            <ac:spMk id="6" creationId="{691D3390-2DC7-1A1B-5D58-C99336A0A28B}"/>
          </ac:spMkLst>
        </pc:spChg>
        <pc:spChg chg="mod">
          <ac:chgData name="Caryn Alles" userId="fc2c419573d46131" providerId="LiveId" clId="{77466553-FB4D-4F2C-BEC4-43DA3FFCD926}" dt="2025-01-03T01:10:31.995" v="3037" actId="20577"/>
          <ac:spMkLst>
            <pc:docMk/>
            <pc:sldMk cId="2740867288" sldId="335"/>
            <ac:spMk id="13" creationId="{8FAD53AD-7D2A-A95E-EAC1-F0D2900A5448}"/>
          </ac:spMkLst>
        </pc:spChg>
        <pc:picChg chg="add mod">
          <ac:chgData name="Caryn Alles" userId="fc2c419573d46131" providerId="LiveId" clId="{77466553-FB4D-4F2C-BEC4-43DA3FFCD926}" dt="2025-01-03T01:11:12.470" v="3058" actId="167"/>
          <ac:picMkLst>
            <pc:docMk/>
            <pc:sldMk cId="2740867288" sldId="335"/>
            <ac:picMk id="2" creationId="{1DF59E1F-5E24-7B6A-CD8A-3C9D3B040911}"/>
          </ac:picMkLst>
        </pc:picChg>
        <pc:picChg chg="del">
          <ac:chgData name="Caryn Alles" userId="fc2c419573d46131" providerId="LiveId" clId="{77466553-FB4D-4F2C-BEC4-43DA3FFCD926}" dt="2025-01-03T01:11:13.287" v="3059" actId="478"/>
          <ac:picMkLst>
            <pc:docMk/>
            <pc:sldMk cId="2740867288" sldId="335"/>
            <ac:picMk id="3" creationId="{B1F366CD-8EAF-F0EA-BC16-23338C849444}"/>
          </ac:picMkLst>
        </pc:picChg>
        <pc:picChg chg="add mod">
          <ac:chgData name="Caryn Alles" userId="fc2c419573d46131" providerId="LiveId" clId="{77466553-FB4D-4F2C-BEC4-43DA3FFCD926}" dt="2025-01-03T01:11:09.012" v="3056" actId="167"/>
          <ac:picMkLst>
            <pc:docMk/>
            <pc:sldMk cId="2740867288" sldId="335"/>
            <ac:picMk id="4" creationId="{58AE5C12-B372-545E-0CDC-3A55B52B8C23}"/>
          </ac:picMkLst>
        </pc:picChg>
        <pc:picChg chg="del mod">
          <ac:chgData name="Caryn Alles" userId="fc2c419573d46131" providerId="LiveId" clId="{77466553-FB4D-4F2C-BEC4-43DA3FFCD926}" dt="2025-01-03T01:11:09.999" v="3057" actId="478"/>
          <ac:picMkLst>
            <pc:docMk/>
            <pc:sldMk cId="2740867288" sldId="335"/>
            <ac:picMk id="4098" creationId="{6AB3AD3F-572E-78CE-48B4-E19144DA49D0}"/>
          </ac:picMkLst>
        </pc:picChg>
        <pc:cxnChg chg="mod">
          <ac:chgData name="Caryn Alles" userId="fc2c419573d46131" providerId="LiveId" clId="{77466553-FB4D-4F2C-BEC4-43DA3FFCD926}" dt="2025-01-03T01:11:06.255" v="3055" actId="1076"/>
          <ac:cxnSpMkLst>
            <pc:docMk/>
            <pc:sldMk cId="2740867288" sldId="335"/>
            <ac:cxnSpMk id="8" creationId="{F51FB971-E145-99B7-B804-836AC7A54D3A}"/>
          </ac:cxnSpMkLst>
        </pc:cxnChg>
      </pc:sldChg>
      <pc:sldChg chg="addSp delSp modSp add mod ord">
        <pc:chgData name="Caryn Alles" userId="fc2c419573d46131" providerId="LiveId" clId="{77466553-FB4D-4F2C-BEC4-43DA3FFCD926}" dt="2025-01-03T01:19:58.004" v="3216" actId="20577"/>
        <pc:sldMkLst>
          <pc:docMk/>
          <pc:sldMk cId="707443242" sldId="336"/>
        </pc:sldMkLst>
        <pc:spChg chg="mod">
          <ac:chgData name="Caryn Alles" userId="fc2c419573d46131" providerId="LiveId" clId="{77466553-FB4D-4F2C-BEC4-43DA3FFCD926}" dt="2025-01-03T01:19:58.004" v="3216" actId="20577"/>
          <ac:spMkLst>
            <pc:docMk/>
            <pc:sldMk cId="707443242" sldId="336"/>
            <ac:spMk id="6" creationId="{9106FF53-1E69-D3BA-DF19-74A6A5D0448A}"/>
          </ac:spMkLst>
        </pc:spChg>
        <pc:spChg chg="mod">
          <ac:chgData name="Caryn Alles" userId="fc2c419573d46131" providerId="LiveId" clId="{77466553-FB4D-4F2C-BEC4-43DA3FFCD926}" dt="2025-01-03T01:17:53.657" v="3157" actId="20577"/>
          <ac:spMkLst>
            <pc:docMk/>
            <pc:sldMk cId="707443242" sldId="336"/>
            <ac:spMk id="13" creationId="{30AB76CB-B480-91C6-4D19-860B106B192F}"/>
          </ac:spMkLst>
        </pc:spChg>
        <pc:picChg chg="del">
          <ac:chgData name="Caryn Alles" userId="fc2c419573d46131" providerId="LiveId" clId="{77466553-FB4D-4F2C-BEC4-43DA3FFCD926}" dt="2025-01-03T01:19:32.878" v="3188" actId="478"/>
          <ac:picMkLst>
            <pc:docMk/>
            <pc:sldMk cId="707443242" sldId="336"/>
            <ac:picMk id="2" creationId="{D6DA2376-9BE6-0226-F03C-998A2BC68BF2}"/>
          </ac:picMkLst>
        </pc:picChg>
        <pc:picChg chg="add mod">
          <ac:chgData name="Caryn Alles" userId="fc2c419573d46131" providerId="LiveId" clId="{77466553-FB4D-4F2C-BEC4-43DA3FFCD926}" dt="2025-01-03T01:19:31.291" v="3187" actId="171"/>
          <ac:picMkLst>
            <pc:docMk/>
            <pc:sldMk cId="707443242" sldId="336"/>
            <ac:picMk id="3" creationId="{2B619109-3A46-F2C6-6259-387189323D18}"/>
          </ac:picMkLst>
        </pc:picChg>
        <pc:picChg chg="del">
          <ac:chgData name="Caryn Alles" userId="fc2c419573d46131" providerId="LiveId" clId="{77466553-FB4D-4F2C-BEC4-43DA3FFCD926}" dt="2025-01-03T01:19:27.577" v="3181" actId="478"/>
          <ac:picMkLst>
            <pc:docMk/>
            <pc:sldMk cId="707443242" sldId="336"/>
            <ac:picMk id="4" creationId="{93F61F54-0693-EC1B-EDF7-A9B04B8EBAF8}"/>
          </ac:picMkLst>
        </pc:picChg>
        <pc:picChg chg="add mod">
          <ac:chgData name="Caryn Alles" userId="fc2c419573d46131" providerId="LiveId" clId="{77466553-FB4D-4F2C-BEC4-43DA3FFCD926}" dt="2025-01-03T01:19:26.464" v="3180" actId="171"/>
          <ac:picMkLst>
            <pc:docMk/>
            <pc:sldMk cId="707443242" sldId="336"/>
            <ac:picMk id="2050" creationId="{BAD776B7-B866-EA4A-CB8C-39D0950BCC11}"/>
          </ac:picMkLst>
        </pc:picChg>
      </pc:sldChg>
      <pc:sldChg chg="addSp delSp modSp add mod modAnim">
        <pc:chgData name="Caryn Alles" userId="fc2c419573d46131" providerId="LiveId" clId="{77466553-FB4D-4F2C-BEC4-43DA3FFCD926}" dt="2025-01-03T01:23:46.180" v="3315" actId="20577"/>
        <pc:sldMkLst>
          <pc:docMk/>
          <pc:sldMk cId="1271251224" sldId="337"/>
        </pc:sldMkLst>
        <pc:spChg chg="mod">
          <ac:chgData name="Caryn Alles" userId="fc2c419573d46131" providerId="LiveId" clId="{77466553-FB4D-4F2C-BEC4-43DA3FFCD926}" dt="2025-01-03T01:22:02.319" v="3243" actId="20577"/>
          <ac:spMkLst>
            <pc:docMk/>
            <pc:sldMk cId="1271251224" sldId="337"/>
            <ac:spMk id="6" creationId="{823148BC-D15E-6806-AA1D-E92CF7FCFC99}"/>
          </ac:spMkLst>
        </pc:spChg>
        <pc:spChg chg="mod">
          <ac:chgData name="Caryn Alles" userId="fc2c419573d46131" providerId="LiveId" clId="{77466553-FB4D-4F2C-BEC4-43DA3FFCD926}" dt="2025-01-03T01:23:46.180" v="3315" actId="20577"/>
          <ac:spMkLst>
            <pc:docMk/>
            <pc:sldMk cId="1271251224" sldId="337"/>
            <ac:spMk id="13" creationId="{9271C1E4-2ADC-263A-0FF3-35D568EBA244}"/>
          </ac:spMkLst>
        </pc:spChg>
        <pc:picChg chg="add mod">
          <ac:chgData name="Caryn Alles" userId="fc2c419573d46131" providerId="LiveId" clId="{77466553-FB4D-4F2C-BEC4-43DA3FFCD926}" dt="2025-01-03T01:21:43.007" v="3230" actId="167"/>
          <ac:picMkLst>
            <pc:docMk/>
            <pc:sldMk cId="1271251224" sldId="337"/>
            <ac:picMk id="2" creationId="{F45A787A-DB06-0457-3091-5196BE94BEAE}"/>
          </ac:picMkLst>
        </pc:picChg>
        <pc:picChg chg="del">
          <ac:chgData name="Caryn Alles" userId="fc2c419573d46131" providerId="LiveId" clId="{77466553-FB4D-4F2C-BEC4-43DA3FFCD926}" dt="2025-01-03T01:21:43.840" v="3231" actId="478"/>
          <ac:picMkLst>
            <pc:docMk/>
            <pc:sldMk cId="1271251224" sldId="337"/>
            <ac:picMk id="3" creationId="{98118BC9-4121-F429-1977-9FF9BFCE3124}"/>
          </ac:picMkLst>
        </pc:picChg>
        <pc:picChg chg="add mod">
          <ac:chgData name="Caryn Alles" userId="fc2c419573d46131" providerId="LiveId" clId="{77466553-FB4D-4F2C-BEC4-43DA3FFCD926}" dt="2025-01-03T01:22:57.748" v="3256" actId="171"/>
          <ac:picMkLst>
            <pc:docMk/>
            <pc:sldMk cId="1271251224" sldId="337"/>
            <ac:picMk id="4" creationId="{A55528C9-1AD1-03E5-C0AF-DBDF2D3FA14A}"/>
          </ac:picMkLst>
        </pc:picChg>
        <pc:picChg chg="del">
          <ac:chgData name="Caryn Alles" userId="fc2c419573d46131" providerId="LiveId" clId="{77466553-FB4D-4F2C-BEC4-43DA3FFCD926}" dt="2025-01-03T01:22:58.826" v="3257" actId="478"/>
          <ac:picMkLst>
            <pc:docMk/>
            <pc:sldMk cId="1271251224" sldId="337"/>
            <ac:picMk id="2050" creationId="{1E4EDDD0-F852-ADFD-1422-7377052B3863}"/>
          </ac:picMkLst>
        </pc:picChg>
      </pc:sldChg>
      <pc:sldChg chg="addSp delSp modSp add mod modAnim">
        <pc:chgData name="Caryn Alles" userId="fc2c419573d46131" providerId="LiveId" clId="{77466553-FB4D-4F2C-BEC4-43DA3FFCD926}" dt="2025-01-03T08:33:48.681" v="4951"/>
        <pc:sldMkLst>
          <pc:docMk/>
          <pc:sldMk cId="3537837560" sldId="338"/>
        </pc:sldMkLst>
        <pc:spChg chg="mod">
          <ac:chgData name="Caryn Alles" userId="fc2c419573d46131" providerId="LiveId" clId="{77466553-FB4D-4F2C-BEC4-43DA3FFCD926}" dt="2025-01-03T01:28:46.387" v="3338" actId="1076"/>
          <ac:spMkLst>
            <pc:docMk/>
            <pc:sldMk cId="3537837560" sldId="338"/>
            <ac:spMk id="6" creationId="{B945DAEB-6673-429B-FD36-B62E6FFAAAEC}"/>
          </ac:spMkLst>
        </pc:spChg>
        <pc:spChg chg="add mod">
          <ac:chgData name="Caryn Alles" userId="fc2c419573d46131" providerId="LiveId" clId="{77466553-FB4D-4F2C-BEC4-43DA3FFCD926}" dt="2025-01-03T01:30:34.564" v="3369" actId="20577"/>
          <ac:spMkLst>
            <pc:docMk/>
            <pc:sldMk cId="3537837560" sldId="338"/>
            <ac:spMk id="7" creationId="{E2478104-F724-25DA-4D98-CA09E6D47A1C}"/>
          </ac:spMkLst>
        </pc:spChg>
        <pc:spChg chg="del mod">
          <ac:chgData name="Caryn Alles" userId="fc2c419573d46131" providerId="LiveId" clId="{77466553-FB4D-4F2C-BEC4-43DA3FFCD926}" dt="2025-01-03T01:30:16.994" v="3346" actId="478"/>
          <ac:spMkLst>
            <pc:docMk/>
            <pc:sldMk cId="3537837560" sldId="338"/>
            <ac:spMk id="13" creationId="{AB3036E1-99DC-13E8-9837-869148F205E0}"/>
          </ac:spMkLst>
        </pc:spChg>
        <pc:spChg chg="mod">
          <ac:chgData name="Caryn Alles" userId="fc2c419573d46131" providerId="LiveId" clId="{77466553-FB4D-4F2C-BEC4-43DA3FFCD926}" dt="2025-01-03T01:30:41.598" v="3370" actId="1076"/>
          <ac:spMkLst>
            <pc:docMk/>
            <pc:sldMk cId="3537837560" sldId="338"/>
            <ac:spMk id="16" creationId="{7EBABEC4-2164-3BBE-DCC7-90536152A048}"/>
          </ac:spMkLst>
        </pc:spChg>
        <pc:picChg chg="del">
          <ac:chgData name="Caryn Alles" userId="fc2c419573d46131" providerId="LiveId" clId="{77466553-FB4D-4F2C-BEC4-43DA3FFCD926}" dt="2025-01-03T01:30:45.455" v="3371" actId="478"/>
          <ac:picMkLst>
            <pc:docMk/>
            <pc:sldMk cId="3537837560" sldId="338"/>
            <ac:picMk id="2" creationId="{95AB93A4-9776-E31F-32D9-A3063B356EC7}"/>
          </ac:picMkLst>
        </pc:picChg>
        <pc:picChg chg="mod">
          <ac:chgData name="Caryn Alles" userId="fc2c419573d46131" providerId="LiveId" clId="{77466553-FB4D-4F2C-BEC4-43DA3FFCD926}" dt="2025-01-03T01:28:42.703" v="3337" actId="1076"/>
          <ac:picMkLst>
            <pc:docMk/>
            <pc:sldMk cId="3537837560" sldId="338"/>
            <ac:picMk id="4" creationId="{FAF7D6A5-4391-35A1-BD7A-3EE5CAB871E0}"/>
          </ac:picMkLst>
        </pc:picChg>
        <pc:picChg chg="add del mod">
          <ac:chgData name="Caryn Alles" userId="fc2c419573d46131" providerId="LiveId" clId="{77466553-FB4D-4F2C-BEC4-43DA3FFCD926}" dt="2025-01-03T01:30:12.454" v="3345" actId="478"/>
          <ac:picMkLst>
            <pc:docMk/>
            <pc:sldMk cId="3537837560" sldId="338"/>
            <ac:picMk id="5" creationId="{47E4EFB4-6D23-DC02-781A-2CC9F62A92DE}"/>
          </ac:picMkLst>
        </pc:picChg>
        <pc:cxnChg chg="del">
          <ac:chgData name="Caryn Alles" userId="fc2c419573d46131" providerId="LiveId" clId="{77466553-FB4D-4F2C-BEC4-43DA3FFCD926}" dt="2025-01-03T01:28:10.008" v="3324" actId="478"/>
          <ac:cxnSpMkLst>
            <pc:docMk/>
            <pc:sldMk cId="3537837560" sldId="338"/>
            <ac:cxnSpMk id="8" creationId="{FE8AE7CE-9044-C984-3F03-ADACC8216056}"/>
          </ac:cxnSpMkLst>
        </pc:cxnChg>
      </pc:sldChg>
      <pc:sldChg chg="addSp modSp add mod modAnim">
        <pc:chgData name="Caryn Alles" userId="fc2c419573d46131" providerId="LiveId" clId="{77466553-FB4D-4F2C-BEC4-43DA3FFCD926}" dt="2025-01-03T08:33:55.077" v="4952"/>
        <pc:sldMkLst>
          <pc:docMk/>
          <pc:sldMk cId="2476752473" sldId="339"/>
        </pc:sldMkLst>
        <pc:spChg chg="add mod">
          <ac:chgData name="Caryn Alles" userId="fc2c419573d46131" providerId="LiveId" clId="{77466553-FB4D-4F2C-BEC4-43DA3FFCD926}" dt="2025-01-03T01:31:13.893" v="3378" actId="1076"/>
          <ac:spMkLst>
            <pc:docMk/>
            <pc:sldMk cId="2476752473" sldId="339"/>
            <ac:spMk id="2" creationId="{64B3F95C-AEF6-E2C2-05DD-660468A6402F}"/>
          </ac:spMkLst>
        </pc:spChg>
        <pc:spChg chg="add mod">
          <ac:chgData name="Caryn Alles" userId="fc2c419573d46131" providerId="LiveId" clId="{77466553-FB4D-4F2C-BEC4-43DA3FFCD926}" dt="2025-01-03T01:31:50.384" v="3420" actId="1076"/>
          <ac:spMkLst>
            <pc:docMk/>
            <pc:sldMk cId="2476752473" sldId="339"/>
            <ac:spMk id="3" creationId="{436ECB87-83C3-0BBB-9C04-A7A9A7A0024B}"/>
          </ac:spMkLst>
        </pc:spChg>
        <pc:picChg chg="add mod">
          <ac:chgData name="Caryn Alles" userId="fc2c419573d46131" providerId="LiveId" clId="{77466553-FB4D-4F2C-BEC4-43DA3FFCD926}" dt="2025-01-03T01:32:07.303" v="3426" actId="14861"/>
          <ac:picMkLst>
            <pc:docMk/>
            <pc:sldMk cId="2476752473" sldId="339"/>
            <ac:picMk id="5" creationId="{854ADEE5-74E5-125F-B4FD-CB6730B55D41}"/>
          </ac:picMkLst>
        </pc:picChg>
      </pc:sldChg>
      <pc:sldChg chg="addSp delSp modSp add mod">
        <pc:chgData name="Caryn Alles" userId="fc2c419573d46131" providerId="LiveId" clId="{77466553-FB4D-4F2C-BEC4-43DA3FFCD926}" dt="2025-01-03T01:34:59.282" v="3518" actId="1076"/>
        <pc:sldMkLst>
          <pc:docMk/>
          <pc:sldMk cId="2269582689" sldId="340"/>
        </pc:sldMkLst>
        <pc:spChg chg="add mod">
          <ac:chgData name="Caryn Alles" userId="fc2c419573d46131" providerId="LiveId" clId="{77466553-FB4D-4F2C-BEC4-43DA3FFCD926}" dt="2025-01-03T01:33:33.862" v="3436" actId="478"/>
          <ac:spMkLst>
            <pc:docMk/>
            <pc:sldMk cId="2269582689" sldId="340"/>
            <ac:spMk id="2" creationId="{4BA4BCAA-646A-05B6-8AD7-A757364ECC05}"/>
          </ac:spMkLst>
        </pc:spChg>
        <pc:spChg chg="add mod">
          <ac:chgData name="Caryn Alles" userId="fc2c419573d46131" providerId="LiveId" clId="{77466553-FB4D-4F2C-BEC4-43DA3FFCD926}" dt="2025-01-03T01:33:33.862" v="3436" actId="478"/>
          <ac:spMkLst>
            <pc:docMk/>
            <pc:sldMk cId="2269582689" sldId="340"/>
            <ac:spMk id="3" creationId="{78804995-2AB8-C7F8-DE22-90B64690986F}"/>
          </ac:spMkLst>
        </pc:spChg>
        <pc:spChg chg="add mod">
          <ac:chgData name="Caryn Alles" userId="fc2c419573d46131" providerId="LiveId" clId="{77466553-FB4D-4F2C-BEC4-43DA3FFCD926}" dt="2025-01-03T01:34:59.282" v="3518" actId="1076"/>
          <ac:spMkLst>
            <pc:docMk/>
            <pc:sldMk cId="2269582689" sldId="340"/>
            <ac:spMk id="5" creationId="{EC33C239-4D3C-4E20-EF0C-889C4E663A71}"/>
          </ac:spMkLst>
        </pc:spChg>
        <pc:spChg chg="del">
          <ac:chgData name="Caryn Alles" userId="fc2c419573d46131" providerId="LiveId" clId="{77466553-FB4D-4F2C-BEC4-43DA3FFCD926}" dt="2025-01-03T01:33:33.862" v="3436" actId="478"/>
          <ac:spMkLst>
            <pc:docMk/>
            <pc:sldMk cId="2269582689" sldId="340"/>
            <ac:spMk id="6" creationId="{8A6A1DCD-B701-6444-CDC0-086AE79B8362}"/>
          </ac:spMkLst>
        </pc:spChg>
        <pc:spChg chg="del">
          <ac:chgData name="Caryn Alles" userId="fc2c419573d46131" providerId="LiveId" clId="{77466553-FB4D-4F2C-BEC4-43DA3FFCD926}" dt="2025-01-03T01:33:33.862" v="3436" actId="478"/>
          <ac:spMkLst>
            <pc:docMk/>
            <pc:sldMk cId="2269582689" sldId="340"/>
            <ac:spMk id="8" creationId="{1B997C4B-2292-601A-2ACD-A00316E37B15}"/>
          </ac:spMkLst>
        </pc:spChg>
        <pc:picChg chg="add mod">
          <ac:chgData name="Caryn Alles" userId="fc2c419573d46131" providerId="LiveId" clId="{77466553-FB4D-4F2C-BEC4-43DA3FFCD926}" dt="2025-01-03T01:33:45.301" v="3440" actId="14100"/>
          <ac:picMkLst>
            <pc:docMk/>
            <pc:sldMk cId="2269582689" sldId="340"/>
            <ac:picMk id="4" creationId="{4B7F9669-2986-A1DD-7753-AC8702898BB6}"/>
          </ac:picMkLst>
        </pc:picChg>
        <pc:picChg chg="del">
          <ac:chgData name="Caryn Alles" userId="fc2c419573d46131" providerId="LiveId" clId="{77466553-FB4D-4F2C-BEC4-43DA3FFCD926}" dt="2025-01-03T01:33:33.862" v="3436" actId="478"/>
          <ac:picMkLst>
            <pc:docMk/>
            <pc:sldMk cId="2269582689" sldId="340"/>
            <ac:picMk id="7170" creationId="{9B01A0AC-49A7-8154-7D4E-2161D7DE76A7}"/>
          </ac:picMkLst>
        </pc:picChg>
        <pc:cxnChg chg="del">
          <ac:chgData name="Caryn Alles" userId="fc2c419573d46131" providerId="LiveId" clId="{77466553-FB4D-4F2C-BEC4-43DA3FFCD926}" dt="2025-01-03T01:33:33.862" v="3436" actId="478"/>
          <ac:cxnSpMkLst>
            <pc:docMk/>
            <pc:sldMk cId="2269582689" sldId="340"/>
            <ac:cxnSpMk id="9" creationId="{E1E6E03B-9683-34A7-C676-D5266655BF25}"/>
          </ac:cxnSpMkLst>
        </pc:cxnChg>
      </pc:sldChg>
      <pc:sldChg chg="addSp delSp modSp new mod modTransition">
        <pc:chgData name="Caryn Alles" userId="fc2c419573d46131" providerId="LiveId" clId="{77466553-FB4D-4F2C-BEC4-43DA3FFCD926}" dt="2025-01-03T01:38:55.033" v="3550"/>
        <pc:sldMkLst>
          <pc:docMk/>
          <pc:sldMk cId="3583499129" sldId="341"/>
        </pc:sldMkLst>
        <pc:spChg chg="del">
          <ac:chgData name="Caryn Alles" userId="fc2c419573d46131" providerId="LiveId" clId="{77466553-FB4D-4F2C-BEC4-43DA3FFCD926}" dt="2025-01-03T01:35:49.889" v="3521" actId="478"/>
          <ac:spMkLst>
            <pc:docMk/>
            <pc:sldMk cId="3583499129" sldId="341"/>
            <ac:spMk id="2" creationId="{983E603D-1DF6-8EBD-6D05-5B8C4A2C03D2}"/>
          </ac:spMkLst>
        </pc:spChg>
        <pc:spChg chg="del">
          <ac:chgData name="Caryn Alles" userId="fc2c419573d46131" providerId="LiveId" clId="{77466553-FB4D-4F2C-BEC4-43DA3FFCD926}" dt="2025-01-03T01:35:51.387" v="3522" actId="478"/>
          <ac:spMkLst>
            <pc:docMk/>
            <pc:sldMk cId="3583499129" sldId="341"/>
            <ac:spMk id="3" creationId="{D922DFF8-E535-C954-3E8D-56D4FCEA38D9}"/>
          </ac:spMkLst>
        </pc:spChg>
        <pc:spChg chg="add mod">
          <ac:chgData name="Caryn Alles" userId="fc2c419573d46131" providerId="LiveId" clId="{77466553-FB4D-4F2C-BEC4-43DA3FFCD926}" dt="2025-01-03T01:38:41.301" v="3548" actId="1076"/>
          <ac:spMkLst>
            <pc:docMk/>
            <pc:sldMk cId="3583499129" sldId="341"/>
            <ac:spMk id="7" creationId="{4F4EF418-F74F-6C41-FD0E-096F5B382174}"/>
          </ac:spMkLst>
        </pc:spChg>
        <pc:picChg chg="add mod">
          <ac:chgData name="Caryn Alles" userId="fc2c419573d46131" providerId="LiveId" clId="{77466553-FB4D-4F2C-BEC4-43DA3FFCD926}" dt="2025-01-03T01:36:15.707" v="3528" actId="1076"/>
          <ac:picMkLst>
            <pc:docMk/>
            <pc:sldMk cId="3583499129" sldId="341"/>
            <ac:picMk id="4" creationId="{5D0412A3-BC5A-E4E5-B9EF-C50AFFD89365}"/>
          </ac:picMkLst>
        </pc:picChg>
        <pc:cxnChg chg="add del mod">
          <ac:chgData name="Caryn Alles" userId="fc2c419573d46131" providerId="LiveId" clId="{77466553-FB4D-4F2C-BEC4-43DA3FFCD926}" dt="2025-01-03T01:37:43.618" v="3534" actId="478"/>
          <ac:cxnSpMkLst>
            <pc:docMk/>
            <pc:sldMk cId="3583499129" sldId="341"/>
            <ac:cxnSpMk id="6" creationId="{3E0D95E9-06D4-6508-2FE2-B63E8AAC2D6B}"/>
          </ac:cxnSpMkLst>
        </pc:cxnChg>
      </pc:sldChg>
      <pc:sldChg chg="addSp modSp add mod">
        <pc:chgData name="Caryn Alles" userId="fc2c419573d46131" providerId="LiveId" clId="{77466553-FB4D-4F2C-BEC4-43DA3FFCD926}" dt="2025-01-03T01:41:55.810" v="3652" actId="688"/>
        <pc:sldMkLst>
          <pc:docMk/>
          <pc:sldMk cId="1766903218" sldId="342"/>
        </pc:sldMkLst>
        <pc:spChg chg="add mod ord">
          <ac:chgData name="Caryn Alles" userId="fc2c419573d46131" providerId="LiveId" clId="{77466553-FB4D-4F2C-BEC4-43DA3FFCD926}" dt="2025-01-03T01:41:55.810" v="3652" actId="688"/>
          <ac:spMkLst>
            <pc:docMk/>
            <pc:sldMk cId="1766903218" sldId="342"/>
            <ac:spMk id="2" creationId="{3E085004-24FD-A319-F118-AC07BD0AEDC2}"/>
          </ac:spMkLst>
        </pc:spChg>
        <pc:spChg chg="mod">
          <ac:chgData name="Caryn Alles" userId="fc2c419573d46131" providerId="LiveId" clId="{77466553-FB4D-4F2C-BEC4-43DA3FFCD926}" dt="2025-01-03T01:39:08.007" v="3553" actId="196"/>
          <ac:spMkLst>
            <pc:docMk/>
            <pc:sldMk cId="1766903218" sldId="342"/>
            <ac:spMk id="7" creationId="{73550193-FE33-1A4B-6155-FE9E32DF8F8D}"/>
          </ac:spMkLst>
        </pc:spChg>
        <pc:picChg chg="add mod modCrop">
          <ac:chgData name="Caryn Alles" userId="fc2c419573d46131" providerId="LiveId" clId="{77466553-FB4D-4F2C-BEC4-43DA3FFCD926}" dt="2025-01-03T01:40:40.329" v="3634" actId="14100"/>
          <ac:picMkLst>
            <pc:docMk/>
            <pc:sldMk cId="1766903218" sldId="342"/>
            <ac:picMk id="3" creationId="{9D1836D5-4614-AD7A-0394-547595AC4823}"/>
          </ac:picMkLst>
        </pc:picChg>
      </pc:sldChg>
      <pc:sldChg chg="addSp delSp modSp add">
        <pc:chgData name="Caryn Alles" userId="fc2c419573d46131" providerId="LiveId" clId="{77466553-FB4D-4F2C-BEC4-43DA3FFCD926}" dt="2025-01-03T01:46:26.600" v="3869" actId="20577"/>
        <pc:sldMkLst>
          <pc:docMk/>
          <pc:sldMk cId="3193886861" sldId="343"/>
        </pc:sldMkLst>
        <pc:spChg chg="mod">
          <ac:chgData name="Caryn Alles" userId="fc2c419573d46131" providerId="LiveId" clId="{77466553-FB4D-4F2C-BEC4-43DA3FFCD926}" dt="2025-01-03T01:46:00.353" v="3821" actId="255"/>
          <ac:spMkLst>
            <pc:docMk/>
            <pc:sldMk cId="3193886861" sldId="343"/>
            <ac:spMk id="6" creationId="{0F8E0BE6-625F-E714-D7F2-70FB962E28C6}"/>
          </ac:spMkLst>
        </pc:spChg>
        <pc:spChg chg="mod">
          <ac:chgData name="Caryn Alles" userId="fc2c419573d46131" providerId="LiveId" clId="{77466553-FB4D-4F2C-BEC4-43DA3FFCD926}" dt="2025-01-03T01:46:26.600" v="3869" actId="20577"/>
          <ac:spMkLst>
            <pc:docMk/>
            <pc:sldMk cId="3193886861" sldId="343"/>
            <ac:spMk id="8" creationId="{67D904BD-E53F-E7BF-5767-8961AF687B59}"/>
          </ac:spMkLst>
        </pc:spChg>
        <pc:picChg chg="del">
          <ac:chgData name="Caryn Alles" userId="fc2c419573d46131" providerId="LiveId" clId="{77466553-FB4D-4F2C-BEC4-43DA3FFCD926}" dt="2025-01-03T01:44:34.510" v="3665" actId="478"/>
          <ac:picMkLst>
            <pc:docMk/>
            <pc:sldMk cId="3193886861" sldId="343"/>
            <ac:picMk id="1026" creationId="{D37413DA-8A98-1759-AD06-301E0F6550D9}"/>
          </ac:picMkLst>
        </pc:picChg>
        <pc:picChg chg="add mod">
          <ac:chgData name="Caryn Alles" userId="fc2c419573d46131" providerId="LiveId" clId="{77466553-FB4D-4F2C-BEC4-43DA3FFCD926}" dt="2025-01-03T01:44:52.392" v="3673" actId="14861"/>
          <ac:picMkLst>
            <pc:docMk/>
            <pc:sldMk cId="3193886861" sldId="343"/>
            <ac:picMk id="4098" creationId="{3E29868D-70EB-29C5-F885-5BE940AC6631}"/>
          </ac:picMkLst>
        </pc:picChg>
      </pc:sldChg>
      <pc:sldChg chg="addSp delSp modSp add ord">
        <pc:chgData name="Caryn Alles" userId="fc2c419573d46131" providerId="LiveId" clId="{77466553-FB4D-4F2C-BEC4-43DA3FFCD926}" dt="2025-01-03T01:49:58.164" v="3906" actId="14861"/>
        <pc:sldMkLst>
          <pc:docMk/>
          <pc:sldMk cId="4182172181" sldId="344"/>
        </pc:sldMkLst>
        <pc:picChg chg="add del mod">
          <ac:chgData name="Caryn Alles" userId="fc2c419573d46131" providerId="LiveId" clId="{77466553-FB4D-4F2C-BEC4-43DA3FFCD926}" dt="2025-01-03T01:49:34.466" v="3897" actId="478"/>
          <ac:picMkLst>
            <pc:docMk/>
            <pc:sldMk cId="4182172181" sldId="344"/>
            <ac:picMk id="2" creationId="{BF5CEF13-2D4C-4E21-E954-F11488010F04}"/>
          </ac:picMkLst>
        </pc:picChg>
        <pc:picChg chg="del">
          <ac:chgData name="Caryn Alles" userId="fc2c419573d46131" providerId="LiveId" clId="{77466553-FB4D-4F2C-BEC4-43DA3FFCD926}" dt="2025-01-03T01:48:01.983" v="3890" actId="478"/>
          <ac:picMkLst>
            <pc:docMk/>
            <pc:sldMk cId="4182172181" sldId="344"/>
            <ac:picMk id="2050" creationId="{933ACE45-FCFF-3156-4CFA-1738DFB97929}"/>
          </ac:picMkLst>
        </pc:picChg>
        <pc:picChg chg="add mod">
          <ac:chgData name="Caryn Alles" userId="fc2c419573d46131" providerId="LiveId" clId="{77466553-FB4D-4F2C-BEC4-43DA3FFCD926}" dt="2025-01-03T01:49:58.164" v="3906" actId="14861"/>
          <ac:picMkLst>
            <pc:docMk/>
            <pc:sldMk cId="4182172181" sldId="344"/>
            <ac:picMk id="6146" creationId="{93670E7A-A811-5FC1-111D-DA5C5BE51E68}"/>
          </ac:picMkLst>
        </pc:picChg>
      </pc:sldChg>
      <pc:sldChg chg="modSp add">
        <pc:chgData name="Caryn Alles" userId="fc2c419573d46131" providerId="LiveId" clId="{77466553-FB4D-4F2C-BEC4-43DA3FFCD926}" dt="2025-01-03T01:53:59.039" v="4275" actId="207"/>
        <pc:sldMkLst>
          <pc:docMk/>
          <pc:sldMk cId="1824144881" sldId="345"/>
        </pc:sldMkLst>
        <pc:spChg chg="mod">
          <ac:chgData name="Caryn Alles" userId="fc2c419573d46131" providerId="LiveId" clId="{77466553-FB4D-4F2C-BEC4-43DA3FFCD926}" dt="2025-01-03T01:53:59.039" v="4275" actId="207"/>
          <ac:spMkLst>
            <pc:docMk/>
            <pc:sldMk cId="1824144881" sldId="345"/>
            <ac:spMk id="7" creationId="{1337AA9C-253A-99D6-05D0-DACEAACD4B11}"/>
          </ac:spMkLst>
        </pc:spChg>
      </pc:sldChg>
      <pc:sldChg chg="add replId">
        <pc:chgData name="Caryn Alles" userId="fc2c419573d46131" providerId="LiveId" clId="{77466553-FB4D-4F2C-BEC4-43DA3FFCD926}" dt="2025-01-03T01:50:16.422" v="3907" actId="2890"/>
        <pc:sldMkLst>
          <pc:docMk/>
          <pc:sldMk cId="4262682177" sldId="346"/>
        </pc:sldMkLst>
      </pc:sldChg>
      <pc:sldChg chg="modSp add mod modAnim">
        <pc:chgData name="Caryn Alles" userId="fc2c419573d46131" providerId="LiveId" clId="{77466553-FB4D-4F2C-BEC4-43DA3FFCD926}" dt="2025-01-03T01:53:36.167" v="4274" actId="207"/>
        <pc:sldMkLst>
          <pc:docMk/>
          <pc:sldMk cId="474132885" sldId="347"/>
        </pc:sldMkLst>
        <pc:spChg chg="mod">
          <ac:chgData name="Caryn Alles" userId="fc2c419573d46131" providerId="LiveId" clId="{77466553-FB4D-4F2C-BEC4-43DA3FFCD926}" dt="2025-01-03T01:53:36.167" v="4274" actId="207"/>
          <ac:spMkLst>
            <pc:docMk/>
            <pc:sldMk cId="474132885" sldId="347"/>
            <ac:spMk id="7" creationId="{C36D5195-8C20-FE92-D52B-F8F5BD81C23A}"/>
          </ac:spMkLst>
        </pc:spChg>
        <pc:spChg chg="mod">
          <ac:chgData name="Caryn Alles" userId="fc2c419573d46131" providerId="LiveId" clId="{77466553-FB4D-4F2C-BEC4-43DA3FFCD926}" dt="2025-01-03T01:51:57.381" v="4002" actId="20577"/>
          <ac:spMkLst>
            <pc:docMk/>
            <pc:sldMk cId="474132885" sldId="347"/>
            <ac:spMk id="8" creationId="{55802490-D628-CB13-53AD-8FA58086D482}"/>
          </ac:spMkLst>
        </pc:spChg>
      </pc:sldChg>
      <pc:sldChg chg="add replId">
        <pc:chgData name="Caryn Alles" userId="fc2c419573d46131" providerId="LiveId" clId="{77466553-FB4D-4F2C-BEC4-43DA3FFCD926}" dt="2025-01-03T01:51:52.404" v="3993" actId="2890"/>
        <pc:sldMkLst>
          <pc:docMk/>
          <pc:sldMk cId="1745390328" sldId="348"/>
        </pc:sldMkLst>
      </pc:sldChg>
      <pc:sldChg chg="modSp add">
        <pc:chgData name="Caryn Alles" userId="fc2c419573d46131" providerId="LiveId" clId="{77466553-FB4D-4F2C-BEC4-43DA3FFCD926}" dt="2025-01-03T01:55:02.687" v="4278" actId="207"/>
        <pc:sldMkLst>
          <pc:docMk/>
          <pc:sldMk cId="2658362904" sldId="349"/>
        </pc:sldMkLst>
        <pc:spChg chg="mod">
          <ac:chgData name="Caryn Alles" userId="fc2c419573d46131" providerId="LiveId" clId="{77466553-FB4D-4F2C-BEC4-43DA3FFCD926}" dt="2025-01-03T01:55:02.687" v="4278" actId="207"/>
          <ac:spMkLst>
            <pc:docMk/>
            <pc:sldMk cId="2658362904" sldId="349"/>
            <ac:spMk id="7" creationId="{625C170F-8D51-F607-E5A6-A01F83B6131E}"/>
          </ac:spMkLst>
        </pc:spChg>
      </pc:sldChg>
      <pc:sldChg chg="delSp modSp add mod">
        <pc:chgData name="Caryn Alles" userId="fc2c419573d46131" providerId="LiveId" clId="{77466553-FB4D-4F2C-BEC4-43DA3FFCD926}" dt="2025-01-03T01:59:42.568" v="4949" actId="207"/>
        <pc:sldMkLst>
          <pc:docMk/>
          <pc:sldMk cId="2931142307" sldId="350"/>
        </pc:sldMkLst>
        <pc:spChg chg="mod">
          <ac:chgData name="Caryn Alles" userId="fc2c419573d46131" providerId="LiveId" clId="{77466553-FB4D-4F2C-BEC4-43DA3FFCD926}" dt="2025-01-03T01:58:29.416" v="4868" actId="1076"/>
          <ac:spMkLst>
            <pc:docMk/>
            <pc:sldMk cId="2931142307" sldId="350"/>
            <ac:spMk id="6" creationId="{4B6EAD00-4B29-779D-F106-136C712A2DD5}"/>
          </ac:spMkLst>
        </pc:spChg>
        <pc:spChg chg="mod">
          <ac:chgData name="Caryn Alles" userId="fc2c419573d46131" providerId="LiveId" clId="{77466553-FB4D-4F2C-BEC4-43DA3FFCD926}" dt="2025-01-03T01:59:42.568" v="4949" actId="207"/>
          <ac:spMkLst>
            <pc:docMk/>
            <pc:sldMk cId="2931142307" sldId="350"/>
            <ac:spMk id="8" creationId="{8D188B1F-24E4-2B01-A08D-BD273FCA9F82}"/>
          </ac:spMkLst>
        </pc:spChg>
        <pc:picChg chg="del">
          <ac:chgData name="Caryn Alles" userId="fc2c419573d46131" providerId="LiveId" clId="{77466553-FB4D-4F2C-BEC4-43DA3FFCD926}" dt="2025-01-03T01:56:22.242" v="4284" actId="478"/>
          <ac:picMkLst>
            <pc:docMk/>
            <pc:sldMk cId="2931142307" sldId="350"/>
            <ac:picMk id="3074" creationId="{46F04432-87EA-E41C-780B-ABCB8DE5DB6C}"/>
          </ac:picMkLst>
        </pc:picChg>
        <pc:cxnChg chg="mod">
          <ac:chgData name="Caryn Alles" userId="fc2c419573d46131" providerId="LiveId" clId="{77466553-FB4D-4F2C-BEC4-43DA3FFCD926}" dt="2025-01-03T01:59:22.949" v="4948" actId="14100"/>
          <ac:cxnSpMkLst>
            <pc:docMk/>
            <pc:sldMk cId="2931142307" sldId="350"/>
            <ac:cxnSpMk id="9" creationId="{686806B6-8C5C-9D57-852D-511ABC8CE322}"/>
          </ac:cxnSpMkLst>
        </pc:cxnChg>
      </pc:sldChg>
    </pc:docChg>
  </pc:docChgLst>
  <pc:docChgLst>
    <pc:chgData name="Caryn Alles" userId="fc2c419573d46131" providerId="LiveId" clId="{702B5CD8-A5A5-40E1-9F90-FA245F6035AB}"/>
    <pc:docChg chg="addSld delSld modSld sldOrd">
      <pc:chgData name="Caryn Alles" userId="fc2c419573d46131" providerId="LiveId" clId="{702B5CD8-A5A5-40E1-9F90-FA245F6035AB}" dt="2025-01-04T18:58:10.668" v="42" actId="20577"/>
      <pc:docMkLst>
        <pc:docMk/>
      </pc:docMkLst>
      <pc:sldChg chg="modSp">
        <pc:chgData name="Caryn Alles" userId="fc2c419573d46131" providerId="LiveId" clId="{702B5CD8-A5A5-40E1-9F90-FA245F6035AB}" dt="2025-01-04T18:58:10.668" v="42" actId="20577"/>
        <pc:sldMkLst>
          <pc:docMk/>
          <pc:sldMk cId="1064736434" sldId="259"/>
        </pc:sldMkLst>
        <pc:spChg chg="mod">
          <ac:chgData name="Caryn Alles" userId="fc2c419573d46131" providerId="LiveId" clId="{702B5CD8-A5A5-40E1-9F90-FA245F6035AB}" dt="2025-01-04T18:58:10.668" v="42" actId="20577"/>
          <ac:spMkLst>
            <pc:docMk/>
            <pc:sldMk cId="1064736434" sldId="259"/>
            <ac:spMk id="7" creationId="{A94CDC38-1FD1-8666-BD84-20614FD900B0}"/>
          </ac:spMkLst>
        </pc:spChg>
      </pc:sldChg>
      <pc:sldChg chg="ord">
        <pc:chgData name="Caryn Alles" userId="fc2c419573d46131" providerId="LiveId" clId="{702B5CD8-A5A5-40E1-9F90-FA245F6035AB}" dt="2025-01-03T19:07:46.109" v="1"/>
        <pc:sldMkLst>
          <pc:docMk/>
          <pc:sldMk cId="460606080" sldId="308"/>
        </pc:sldMkLst>
      </pc:sldChg>
      <pc:sldChg chg="modAnim">
        <pc:chgData name="Caryn Alles" userId="fc2c419573d46131" providerId="LiveId" clId="{702B5CD8-A5A5-40E1-9F90-FA245F6035AB}" dt="2025-01-04T06:33:23.608" v="2"/>
        <pc:sldMkLst>
          <pc:docMk/>
          <pc:sldMk cId="1271251224" sldId="337"/>
        </pc:sldMkLst>
      </pc:sldChg>
      <pc:sldChg chg="addSp delSp modSp mod">
        <pc:chgData name="Caryn Alles" userId="fc2c419573d46131" providerId="LiveId" clId="{702B5CD8-A5A5-40E1-9F90-FA245F6035AB}" dt="2025-01-04T06:47:43.700" v="39" actId="20577"/>
        <pc:sldMkLst>
          <pc:docMk/>
          <pc:sldMk cId="2476752473" sldId="339"/>
        </pc:sldMkLst>
        <pc:spChg chg="mod">
          <ac:chgData name="Caryn Alles" userId="fc2c419573d46131" providerId="LiveId" clId="{702B5CD8-A5A5-40E1-9F90-FA245F6035AB}" dt="2025-01-04T06:47:43.700" v="39" actId="20577"/>
          <ac:spMkLst>
            <pc:docMk/>
            <pc:sldMk cId="2476752473" sldId="339"/>
            <ac:spMk id="3" creationId="{436ECB87-83C3-0BBB-9C04-A7A9A7A0024B}"/>
          </ac:spMkLst>
        </pc:spChg>
        <pc:picChg chg="del">
          <ac:chgData name="Caryn Alles" userId="fc2c419573d46131" providerId="LiveId" clId="{702B5CD8-A5A5-40E1-9F90-FA245F6035AB}" dt="2025-01-04T06:47:30.447" v="17" actId="478"/>
          <ac:picMkLst>
            <pc:docMk/>
            <pc:sldMk cId="2476752473" sldId="339"/>
            <ac:picMk id="5" creationId="{854ADEE5-74E5-125F-B4FD-CB6730B55D41}"/>
          </ac:picMkLst>
        </pc:picChg>
        <pc:picChg chg="add mod">
          <ac:chgData name="Caryn Alles" userId="fc2c419573d46131" providerId="LiveId" clId="{702B5CD8-A5A5-40E1-9F90-FA245F6035AB}" dt="2025-01-04T06:47:28.880" v="16" actId="171"/>
          <ac:picMkLst>
            <pc:docMk/>
            <pc:sldMk cId="2476752473" sldId="339"/>
            <ac:picMk id="8" creationId="{C539EEAC-3635-F282-C111-4F540EEFF37B}"/>
          </ac:picMkLst>
        </pc:picChg>
      </pc:sldChg>
      <pc:sldChg chg="add del">
        <pc:chgData name="Caryn Alles" userId="fc2c419573d46131" providerId="LiveId" clId="{702B5CD8-A5A5-40E1-9F90-FA245F6035AB}" dt="2025-01-04T06:55:04.781" v="40" actId="47"/>
        <pc:sldMkLst>
          <pc:docMk/>
          <pc:sldMk cId="2405021871" sldId="35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2T22:45:02.961"/>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41882C-4954-4962-AF7C-8A4C260EE9C8}"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7A0D3-0986-4017-9544-0BB32605DC18}" type="slidenum">
              <a:rPr lang="en-US" smtClean="0"/>
              <a:t>‹#›</a:t>
            </a:fld>
            <a:endParaRPr lang="en-US"/>
          </a:p>
        </p:txBody>
      </p:sp>
    </p:spTree>
    <p:extLst>
      <p:ext uri="{BB962C8B-B14F-4D97-AF65-F5344CB8AC3E}">
        <p14:creationId xmlns:p14="http://schemas.microsoft.com/office/powerpoint/2010/main" val="2029286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7A0D3-0986-4017-9544-0BB32605DC18}" type="slidenum">
              <a:rPr lang="en-US" smtClean="0"/>
              <a:t>38</a:t>
            </a:fld>
            <a:endParaRPr lang="en-US"/>
          </a:p>
        </p:txBody>
      </p:sp>
    </p:spTree>
    <p:extLst>
      <p:ext uri="{BB962C8B-B14F-4D97-AF65-F5344CB8AC3E}">
        <p14:creationId xmlns:p14="http://schemas.microsoft.com/office/powerpoint/2010/main" val="1442012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7A0D3-0986-4017-9544-0BB32605DC18}" type="slidenum">
              <a:rPr lang="en-US" smtClean="0"/>
              <a:t>49</a:t>
            </a:fld>
            <a:endParaRPr lang="en-US"/>
          </a:p>
        </p:txBody>
      </p:sp>
    </p:spTree>
    <p:extLst>
      <p:ext uri="{BB962C8B-B14F-4D97-AF65-F5344CB8AC3E}">
        <p14:creationId xmlns:p14="http://schemas.microsoft.com/office/powerpoint/2010/main" val="626482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7A0D3-0986-4017-9544-0BB32605DC18}" type="slidenum">
              <a:rPr lang="en-US" smtClean="0"/>
              <a:t>52</a:t>
            </a:fld>
            <a:endParaRPr lang="en-US"/>
          </a:p>
        </p:txBody>
      </p:sp>
    </p:spTree>
    <p:extLst>
      <p:ext uri="{BB962C8B-B14F-4D97-AF65-F5344CB8AC3E}">
        <p14:creationId xmlns:p14="http://schemas.microsoft.com/office/powerpoint/2010/main" val="1481279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7A0D3-0986-4017-9544-0BB32605DC18}" type="slidenum">
              <a:rPr lang="en-US" smtClean="0"/>
              <a:t>63</a:t>
            </a:fld>
            <a:endParaRPr lang="en-US"/>
          </a:p>
        </p:txBody>
      </p:sp>
    </p:spTree>
    <p:extLst>
      <p:ext uri="{BB962C8B-B14F-4D97-AF65-F5344CB8AC3E}">
        <p14:creationId xmlns:p14="http://schemas.microsoft.com/office/powerpoint/2010/main" val="1276965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7A0D3-0986-4017-9544-0BB32605DC18}" type="slidenum">
              <a:rPr lang="en-US" smtClean="0"/>
              <a:t>64</a:t>
            </a:fld>
            <a:endParaRPr lang="en-US"/>
          </a:p>
        </p:txBody>
      </p:sp>
    </p:spTree>
    <p:extLst>
      <p:ext uri="{BB962C8B-B14F-4D97-AF65-F5344CB8AC3E}">
        <p14:creationId xmlns:p14="http://schemas.microsoft.com/office/powerpoint/2010/main" val="3865383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7A0D3-0986-4017-9544-0BB32605DC18}" type="slidenum">
              <a:rPr lang="en-US" smtClean="0"/>
              <a:t>65</a:t>
            </a:fld>
            <a:endParaRPr lang="en-US"/>
          </a:p>
        </p:txBody>
      </p:sp>
    </p:spTree>
    <p:extLst>
      <p:ext uri="{BB962C8B-B14F-4D97-AF65-F5344CB8AC3E}">
        <p14:creationId xmlns:p14="http://schemas.microsoft.com/office/powerpoint/2010/main" val="715315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3D670-5C58-B5A7-7302-9EE9CB324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AA878-CFFC-1C5A-CF6C-3FDAFD900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D09DC-9216-C3B3-A75D-DCE3A7359D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1D654E-80C4-E7D5-3679-BFAB289EF836}"/>
              </a:ext>
            </a:extLst>
          </p:cNvPr>
          <p:cNvSpPr>
            <a:spLocks noGrp="1"/>
          </p:cNvSpPr>
          <p:nvPr>
            <p:ph type="sldNum" sz="quarter" idx="5"/>
          </p:nvPr>
        </p:nvSpPr>
        <p:spPr/>
        <p:txBody>
          <a:bodyPr/>
          <a:lstStyle/>
          <a:p>
            <a:fld id="{DE47A0D3-0986-4017-9544-0BB32605DC18}" type="slidenum">
              <a:rPr lang="en-US" smtClean="0"/>
              <a:t>66</a:t>
            </a:fld>
            <a:endParaRPr lang="en-US"/>
          </a:p>
        </p:txBody>
      </p:sp>
    </p:spTree>
    <p:extLst>
      <p:ext uri="{BB962C8B-B14F-4D97-AF65-F5344CB8AC3E}">
        <p14:creationId xmlns:p14="http://schemas.microsoft.com/office/powerpoint/2010/main" val="2818406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7A0D3-0986-4017-9544-0BB32605DC18}" type="slidenum">
              <a:rPr lang="en-US" smtClean="0"/>
              <a:t>69</a:t>
            </a:fld>
            <a:endParaRPr lang="en-US"/>
          </a:p>
        </p:txBody>
      </p:sp>
    </p:spTree>
    <p:extLst>
      <p:ext uri="{BB962C8B-B14F-4D97-AF65-F5344CB8AC3E}">
        <p14:creationId xmlns:p14="http://schemas.microsoft.com/office/powerpoint/2010/main" val="556259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6B84E-7FA3-E659-4C67-10CA6DA57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82169-E278-7511-C064-DEE701842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9D375A-18D4-BD3F-B803-AF3779A024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FA1960-965B-4311-67D3-52EFFFA4C403}"/>
              </a:ext>
            </a:extLst>
          </p:cNvPr>
          <p:cNvSpPr>
            <a:spLocks noGrp="1"/>
          </p:cNvSpPr>
          <p:nvPr>
            <p:ph type="sldNum" sz="quarter" idx="5"/>
          </p:nvPr>
        </p:nvSpPr>
        <p:spPr/>
        <p:txBody>
          <a:bodyPr/>
          <a:lstStyle/>
          <a:p>
            <a:fld id="{DE47A0D3-0986-4017-9544-0BB32605DC18}" type="slidenum">
              <a:rPr lang="en-US" smtClean="0"/>
              <a:t>70</a:t>
            </a:fld>
            <a:endParaRPr lang="en-US"/>
          </a:p>
        </p:txBody>
      </p:sp>
    </p:spTree>
    <p:extLst>
      <p:ext uri="{BB962C8B-B14F-4D97-AF65-F5344CB8AC3E}">
        <p14:creationId xmlns:p14="http://schemas.microsoft.com/office/powerpoint/2010/main" val="1639261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7A0D3-0986-4017-9544-0BB32605DC18}" type="slidenum">
              <a:rPr lang="en-US" smtClean="0"/>
              <a:t>82</a:t>
            </a:fld>
            <a:endParaRPr lang="en-US"/>
          </a:p>
        </p:txBody>
      </p:sp>
    </p:spTree>
    <p:extLst>
      <p:ext uri="{BB962C8B-B14F-4D97-AF65-F5344CB8AC3E}">
        <p14:creationId xmlns:p14="http://schemas.microsoft.com/office/powerpoint/2010/main" val="2959813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CBC36-C72E-5D43-8B3B-93B1EF521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A1CBF-3536-3AAC-185A-B9D1D39BF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CB01A-5424-B9EC-02DE-45B5947FD0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B6F75C-184F-761B-6817-BE70995D665C}"/>
              </a:ext>
            </a:extLst>
          </p:cNvPr>
          <p:cNvSpPr>
            <a:spLocks noGrp="1"/>
          </p:cNvSpPr>
          <p:nvPr>
            <p:ph type="sldNum" sz="quarter" idx="5"/>
          </p:nvPr>
        </p:nvSpPr>
        <p:spPr/>
        <p:txBody>
          <a:bodyPr/>
          <a:lstStyle/>
          <a:p>
            <a:fld id="{DE47A0D3-0986-4017-9544-0BB32605DC18}" type="slidenum">
              <a:rPr lang="en-US" smtClean="0"/>
              <a:t>83</a:t>
            </a:fld>
            <a:endParaRPr lang="en-US"/>
          </a:p>
        </p:txBody>
      </p:sp>
    </p:spTree>
    <p:extLst>
      <p:ext uri="{BB962C8B-B14F-4D97-AF65-F5344CB8AC3E}">
        <p14:creationId xmlns:p14="http://schemas.microsoft.com/office/powerpoint/2010/main" val="2137759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0920B-C707-9815-8D97-9002CAC99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4B840-5192-94C3-4036-BB745BC59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CF3F0-756C-8FAD-B800-408ECA8E82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12549C-F237-3089-C202-8E6FB98E3679}"/>
              </a:ext>
            </a:extLst>
          </p:cNvPr>
          <p:cNvSpPr>
            <a:spLocks noGrp="1"/>
          </p:cNvSpPr>
          <p:nvPr>
            <p:ph type="sldNum" sz="quarter" idx="5"/>
          </p:nvPr>
        </p:nvSpPr>
        <p:spPr/>
        <p:txBody>
          <a:bodyPr/>
          <a:lstStyle/>
          <a:p>
            <a:fld id="{DE47A0D3-0986-4017-9544-0BB32605DC18}" type="slidenum">
              <a:rPr lang="en-US" smtClean="0"/>
              <a:t>39</a:t>
            </a:fld>
            <a:endParaRPr lang="en-US"/>
          </a:p>
        </p:txBody>
      </p:sp>
    </p:spTree>
    <p:extLst>
      <p:ext uri="{BB962C8B-B14F-4D97-AF65-F5344CB8AC3E}">
        <p14:creationId xmlns:p14="http://schemas.microsoft.com/office/powerpoint/2010/main" val="171734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CC846-F679-310D-CC98-0457F3C96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FF9FA-C7A4-7CBE-0C5A-6D9A27ED9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77F4E-8AC8-A682-A4D7-7D0431E0FC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73BEE6-C7BE-2D97-E9A9-6A3D8DC94B8D}"/>
              </a:ext>
            </a:extLst>
          </p:cNvPr>
          <p:cNvSpPr>
            <a:spLocks noGrp="1"/>
          </p:cNvSpPr>
          <p:nvPr>
            <p:ph type="sldNum" sz="quarter" idx="5"/>
          </p:nvPr>
        </p:nvSpPr>
        <p:spPr/>
        <p:txBody>
          <a:bodyPr/>
          <a:lstStyle/>
          <a:p>
            <a:fld id="{DE47A0D3-0986-4017-9544-0BB32605DC18}" type="slidenum">
              <a:rPr lang="en-US" smtClean="0"/>
              <a:t>40</a:t>
            </a:fld>
            <a:endParaRPr lang="en-US"/>
          </a:p>
        </p:txBody>
      </p:sp>
    </p:spTree>
    <p:extLst>
      <p:ext uri="{BB962C8B-B14F-4D97-AF65-F5344CB8AC3E}">
        <p14:creationId xmlns:p14="http://schemas.microsoft.com/office/powerpoint/2010/main" val="217387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BA75C-8D1D-EBD2-77B5-F2C7C6E0C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AE99B-6F66-4B46-F3C5-337273F58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46127-DE71-996B-FD6D-1663DA10C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4DAF0C-2C91-2556-845B-03D4ABDE1F14}"/>
              </a:ext>
            </a:extLst>
          </p:cNvPr>
          <p:cNvSpPr>
            <a:spLocks noGrp="1"/>
          </p:cNvSpPr>
          <p:nvPr>
            <p:ph type="sldNum" sz="quarter" idx="5"/>
          </p:nvPr>
        </p:nvSpPr>
        <p:spPr/>
        <p:txBody>
          <a:bodyPr/>
          <a:lstStyle/>
          <a:p>
            <a:fld id="{DE47A0D3-0986-4017-9544-0BB32605DC18}" type="slidenum">
              <a:rPr lang="en-US" smtClean="0"/>
              <a:t>41</a:t>
            </a:fld>
            <a:endParaRPr lang="en-US"/>
          </a:p>
        </p:txBody>
      </p:sp>
    </p:spTree>
    <p:extLst>
      <p:ext uri="{BB962C8B-B14F-4D97-AF65-F5344CB8AC3E}">
        <p14:creationId xmlns:p14="http://schemas.microsoft.com/office/powerpoint/2010/main" val="68270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29D9D-AE2A-4F06-CBBD-DE00DA80B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7BFB7-EF42-BEC0-0998-8E46969AE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7E36F-7001-52C7-C565-687899F3C8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C22354-9114-EC47-2DA3-CD981D674E48}"/>
              </a:ext>
            </a:extLst>
          </p:cNvPr>
          <p:cNvSpPr>
            <a:spLocks noGrp="1"/>
          </p:cNvSpPr>
          <p:nvPr>
            <p:ph type="sldNum" sz="quarter" idx="5"/>
          </p:nvPr>
        </p:nvSpPr>
        <p:spPr/>
        <p:txBody>
          <a:bodyPr/>
          <a:lstStyle/>
          <a:p>
            <a:fld id="{DE47A0D3-0986-4017-9544-0BB32605DC18}" type="slidenum">
              <a:rPr lang="en-US" smtClean="0"/>
              <a:t>42</a:t>
            </a:fld>
            <a:endParaRPr lang="en-US"/>
          </a:p>
        </p:txBody>
      </p:sp>
    </p:spTree>
    <p:extLst>
      <p:ext uri="{BB962C8B-B14F-4D97-AF65-F5344CB8AC3E}">
        <p14:creationId xmlns:p14="http://schemas.microsoft.com/office/powerpoint/2010/main" val="36442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BD8E9-5C0A-A3A7-A5B1-7AA34F789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38CA2-DB98-AAE5-F41B-13C7CEA09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22A86-8ADE-E9B6-CA8D-727C12A40F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09AF42-8E7B-5C4D-B63D-26C6B69F7750}"/>
              </a:ext>
            </a:extLst>
          </p:cNvPr>
          <p:cNvSpPr>
            <a:spLocks noGrp="1"/>
          </p:cNvSpPr>
          <p:nvPr>
            <p:ph type="sldNum" sz="quarter" idx="5"/>
          </p:nvPr>
        </p:nvSpPr>
        <p:spPr/>
        <p:txBody>
          <a:bodyPr/>
          <a:lstStyle/>
          <a:p>
            <a:fld id="{DE47A0D3-0986-4017-9544-0BB32605DC18}" type="slidenum">
              <a:rPr lang="en-US" smtClean="0"/>
              <a:t>43</a:t>
            </a:fld>
            <a:endParaRPr lang="en-US"/>
          </a:p>
        </p:txBody>
      </p:sp>
    </p:spTree>
    <p:extLst>
      <p:ext uri="{BB962C8B-B14F-4D97-AF65-F5344CB8AC3E}">
        <p14:creationId xmlns:p14="http://schemas.microsoft.com/office/powerpoint/2010/main" val="388489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7E9BD-ABFF-3114-26FC-9ADE985A5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CBD82-825B-68D9-8ED7-800263FA9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C2AAD-7FE0-1097-9184-01F4B8CDF0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1FF15B-7DDF-76EE-D7C8-551580725D4F}"/>
              </a:ext>
            </a:extLst>
          </p:cNvPr>
          <p:cNvSpPr>
            <a:spLocks noGrp="1"/>
          </p:cNvSpPr>
          <p:nvPr>
            <p:ph type="sldNum" sz="quarter" idx="5"/>
          </p:nvPr>
        </p:nvSpPr>
        <p:spPr/>
        <p:txBody>
          <a:bodyPr/>
          <a:lstStyle/>
          <a:p>
            <a:fld id="{DE47A0D3-0986-4017-9544-0BB32605DC18}" type="slidenum">
              <a:rPr lang="en-US" smtClean="0"/>
              <a:t>44</a:t>
            </a:fld>
            <a:endParaRPr lang="en-US"/>
          </a:p>
        </p:txBody>
      </p:sp>
    </p:spTree>
    <p:extLst>
      <p:ext uri="{BB962C8B-B14F-4D97-AF65-F5344CB8AC3E}">
        <p14:creationId xmlns:p14="http://schemas.microsoft.com/office/powerpoint/2010/main" val="47703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2729D-1602-FBB4-3BCD-040DD2FC8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F0427-035B-5D1D-2CEA-91EF3458C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BDFAC-2366-04D6-0D94-587799C561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14B7FD-4B37-5F03-CE06-17839EE0D20F}"/>
              </a:ext>
            </a:extLst>
          </p:cNvPr>
          <p:cNvSpPr>
            <a:spLocks noGrp="1"/>
          </p:cNvSpPr>
          <p:nvPr>
            <p:ph type="sldNum" sz="quarter" idx="5"/>
          </p:nvPr>
        </p:nvSpPr>
        <p:spPr/>
        <p:txBody>
          <a:bodyPr/>
          <a:lstStyle/>
          <a:p>
            <a:fld id="{DE47A0D3-0986-4017-9544-0BB32605DC18}" type="slidenum">
              <a:rPr lang="en-US" smtClean="0"/>
              <a:t>45</a:t>
            </a:fld>
            <a:endParaRPr lang="en-US"/>
          </a:p>
        </p:txBody>
      </p:sp>
    </p:spTree>
    <p:extLst>
      <p:ext uri="{BB962C8B-B14F-4D97-AF65-F5344CB8AC3E}">
        <p14:creationId xmlns:p14="http://schemas.microsoft.com/office/powerpoint/2010/main" val="666168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47A0D3-0986-4017-9544-0BB32605DC18}" type="slidenum">
              <a:rPr lang="en-US" smtClean="0"/>
              <a:t>46</a:t>
            </a:fld>
            <a:endParaRPr lang="en-US"/>
          </a:p>
        </p:txBody>
      </p:sp>
    </p:spTree>
    <p:extLst>
      <p:ext uri="{BB962C8B-B14F-4D97-AF65-F5344CB8AC3E}">
        <p14:creationId xmlns:p14="http://schemas.microsoft.com/office/powerpoint/2010/main" val="313983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January 4, 2025</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052272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January 4, 2025</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5434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January 4, 2025</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012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January 4, 2025</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28251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January 4, 2025</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2586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January 4, 2025</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2833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January 4, 2025</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072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January 4, 2025</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750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January 4, 2025</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61002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January 4, 2025</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34716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January 4, 2025</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20394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January 4, 2025</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14847964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5" r:id="rId7"/>
    <p:sldLayoutId id="2147483681" r:id="rId8"/>
    <p:sldLayoutId id="2147483682" r:id="rId9"/>
    <p:sldLayoutId id="2147483683" r:id="rId10"/>
    <p:sldLayoutId id="2147483684"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5.jpe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57A983-E42B-21A0-FDC2-89C0CF643E39}"/>
              </a:ext>
            </a:extLst>
          </p:cNvPr>
          <p:cNvSpPr/>
          <p:nvPr/>
        </p:nvSpPr>
        <p:spPr>
          <a:xfrm>
            <a:off x="0" y="0"/>
            <a:ext cx="12192000" cy="6858000"/>
          </a:xfrm>
          <a:prstGeom prst="rect">
            <a:avLst/>
          </a:prstGeom>
          <a:solidFill>
            <a:schemeClr val="tx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36658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6C0C6-C21D-85DD-538E-F936DABEA09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C3818A5-514C-F30B-0C50-867E51AB0AF0}"/>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2112ED2-B918-2DE4-CA8F-6173CB6A22C1}"/>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D2EDDE8D-72AE-1C61-4AF0-7113179AF879}"/>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92909676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814321" y="685797"/>
            <a:ext cx="10563354" cy="4791073"/>
          </a:xfrm>
        </p:spPr>
        <p:txBody>
          <a:bodyPr>
            <a:noAutofit/>
          </a:bodyPr>
          <a:lstStyle/>
          <a:p>
            <a:pPr algn="ctr"/>
            <a:r>
              <a:rPr lang="en-US" sz="4800" b="1" dirty="0">
                <a:solidFill>
                  <a:schemeClr val="bg1"/>
                </a:solidFill>
                <a:latin typeface="Adobe Arabic" panose="02040503050201020203" pitchFamily="18" charset="-78"/>
                <a:cs typeface="Adobe Arabic" panose="02040503050201020203" pitchFamily="18" charset="-78"/>
              </a:rPr>
              <a:t>“And Joseph situated his father and his brothers, and gave them a possession in the land of Egypt, in the best of the land, in the </a:t>
            </a:r>
            <a:r>
              <a:rPr lang="en-US" sz="4800" b="1" dirty="0">
                <a:solidFill>
                  <a:srgbClr val="FFFF00"/>
                </a:solidFill>
                <a:latin typeface="Adobe Arabic" panose="02040503050201020203" pitchFamily="18" charset="-78"/>
                <a:cs typeface="Adobe Arabic" panose="02040503050201020203" pitchFamily="18" charset="-78"/>
              </a:rPr>
              <a:t>land of Rameses</a:t>
            </a:r>
            <a:r>
              <a:rPr lang="en-US" sz="4800" b="1" dirty="0">
                <a:solidFill>
                  <a:schemeClr val="bg1"/>
                </a:solidFill>
                <a:latin typeface="Adobe Arabic" panose="02040503050201020203" pitchFamily="18" charset="-78"/>
                <a:cs typeface="Adobe Arabic" panose="02040503050201020203" pitchFamily="18" charset="-78"/>
              </a:rPr>
              <a:t>, as Pharaoh had commanded”</a:t>
            </a:r>
          </a:p>
        </p:txBody>
      </p:sp>
      <p:sp>
        <p:nvSpPr>
          <p:cNvPr id="8" name="Title 1">
            <a:extLst>
              <a:ext uri="{FF2B5EF4-FFF2-40B4-BE49-F238E27FC236}">
                <a16:creationId xmlns:a16="http://schemas.microsoft.com/office/drawing/2014/main" id="{947E2ACD-A4CE-0BC3-ADFE-64F7B46D5465}"/>
              </a:ext>
            </a:extLst>
          </p:cNvPr>
          <p:cNvSpPr txBox="1">
            <a:spLocks/>
          </p:cNvSpPr>
          <p:nvPr/>
        </p:nvSpPr>
        <p:spPr>
          <a:xfrm>
            <a:off x="4243385" y="5667371"/>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Genesis 47:11</a:t>
            </a:r>
          </a:p>
        </p:txBody>
      </p:sp>
    </p:spTree>
    <p:extLst>
      <p:ext uri="{BB962C8B-B14F-4D97-AF65-F5344CB8AC3E}">
        <p14:creationId xmlns:p14="http://schemas.microsoft.com/office/powerpoint/2010/main" val="357657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70C31E-FD86-4EC1-4569-C8328683C558}"/>
            </a:ext>
          </a:extLst>
        </p:cNvPr>
        <p:cNvGrpSpPr/>
        <p:nvPr/>
      </p:nvGrpSpPr>
      <p:grpSpPr>
        <a:xfrm>
          <a:off x="0" y="0"/>
          <a:ext cx="0" cy="0"/>
          <a:chOff x="0" y="0"/>
          <a:chExt cx="0" cy="0"/>
        </a:xfrm>
      </p:grpSpPr>
      <p:pic>
        <p:nvPicPr>
          <p:cNvPr id="1026" name="Picture 2" descr="Manetho - Wikipedia">
            <a:extLst>
              <a:ext uri="{FF2B5EF4-FFF2-40B4-BE49-F238E27FC236}">
                <a16:creationId xmlns:a16="http://schemas.microsoft.com/office/drawing/2014/main" id="{14344DFF-2CB0-230D-D26D-EA177D3FE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636" y="1052565"/>
            <a:ext cx="3168580" cy="4752870"/>
          </a:xfrm>
          <a:prstGeom prst="rect">
            <a:avLst/>
          </a:prstGeom>
          <a:noFill/>
          <a:ln w="19050">
            <a:solidFill>
              <a:schemeClr val="tx1"/>
            </a:solidFill>
          </a:ln>
          <a:effectLst>
            <a:outerShdw blurRad="215900" dist="762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59B689-43B9-FECB-4E99-D582F49E7875}"/>
              </a:ext>
            </a:extLst>
          </p:cNvPr>
          <p:cNvSpPr txBox="1"/>
          <p:nvPr/>
        </p:nvSpPr>
        <p:spPr>
          <a:xfrm>
            <a:off x="5998116" y="2113679"/>
            <a:ext cx="3775587" cy="2585323"/>
          </a:xfrm>
          <a:prstGeom prst="rect">
            <a:avLst/>
          </a:prstGeom>
          <a:noFill/>
        </p:spPr>
        <p:txBody>
          <a:bodyPr wrap="square" rtlCol="0">
            <a:spAutoFit/>
          </a:bodyPr>
          <a:lstStyle/>
          <a:p>
            <a:pPr algn="ctr"/>
            <a:r>
              <a:rPr lang="en-US" sz="5400" b="1" dirty="0"/>
              <a:t>Manetho</a:t>
            </a:r>
          </a:p>
          <a:p>
            <a:pPr algn="ctr"/>
            <a:r>
              <a:rPr lang="en-US" sz="3600" dirty="0"/>
              <a:t>Egyptian Priest from the Ptolemaic Period</a:t>
            </a:r>
          </a:p>
        </p:txBody>
      </p:sp>
      <p:cxnSp>
        <p:nvCxnSpPr>
          <p:cNvPr id="4" name="Straight Connector 3">
            <a:extLst>
              <a:ext uri="{FF2B5EF4-FFF2-40B4-BE49-F238E27FC236}">
                <a16:creationId xmlns:a16="http://schemas.microsoft.com/office/drawing/2014/main" id="{1BA1C0F2-EF7E-9378-B4AD-118B65B16B13}"/>
              </a:ext>
            </a:extLst>
          </p:cNvPr>
          <p:cNvCxnSpPr/>
          <p:nvPr/>
        </p:nvCxnSpPr>
        <p:spPr>
          <a:xfrm>
            <a:off x="6115664" y="2969342"/>
            <a:ext cx="354944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9197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anetho - Wikipedia">
            <a:extLst>
              <a:ext uri="{FF2B5EF4-FFF2-40B4-BE49-F238E27FC236}">
                <a16:creationId xmlns:a16="http://schemas.microsoft.com/office/drawing/2014/main" id="{4313A492-75F4-424B-4758-8FBF0497D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636" y="1052565"/>
            <a:ext cx="3168580" cy="4752870"/>
          </a:xfrm>
          <a:prstGeom prst="rect">
            <a:avLst/>
          </a:prstGeom>
          <a:noFill/>
          <a:ln w="19050">
            <a:solidFill>
              <a:schemeClr val="tx1"/>
            </a:solidFill>
          </a:ln>
          <a:effectLst>
            <a:outerShdw blurRad="215900" dist="762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A map of egypt with a river&#10;&#10;Description automatically generated">
            <a:extLst>
              <a:ext uri="{FF2B5EF4-FFF2-40B4-BE49-F238E27FC236}">
                <a16:creationId xmlns:a16="http://schemas.microsoft.com/office/drawing/2014/main" id="{11E2323C-C072-D399-A47B-D0AE22EAD3DC}"/>
              </a:ext>
            </a:extLst>
          </p:cNvPr>
          <p:cNvPicPr>
            <a:picLocks noChangeAspect="1"/>
          </p:cNvPicPr>
          <p:nvPr/>
        </p:nvPicPr>
        <p:blipFill>
          <a:blip r:embed="rId3">
            <a:extLst>
              <a:ext uri="{28A0092B-C50C-407E-A947-70E740481C1C}">
                <a14:useLocalDpi xmlns:a14="http://schemas.microsoft.com/office/drawing/2010/main" val="0"/>
              </a:ext>
            </a:extLst>
          </a:blip>
          <a:srcRect b="24444"/>
          <a:stretch/>
        </p:blipFill>
        <p:spPr>
          <a:xfrm>
            <a:off x="5396152" y="1052565"/>
            <a:ext cx="4350252" cy="4752870"/>
          </a:xfrm>
          <a:prstGeom prst="rect">
            <a:avLst/>
          </a:prstGeom>
          <a:ln w="19050">
            <a:solidFill>
              <a:schemeClr val="tx1"/>
            </a:solidFill>
          </a:ln>
          <a:effectLst>
            <a:outerShdw blurRad="215900" dist="76200" dir="2700000" sx="103000" sy="103000" algn="tl" rotWithShape="0">
              <a:prstClr val="black">
                <a:alpha val="40000"/>
              </a:prstClr>
            </a:outerShdw>
          </a:effectLst>
        </p:spPr>
      </p:pic>
      <p:sp>
        <p:nvSpPr>
          <p:cNvPr id="7" name="TextBox 6">
            <a:extLst>
              <a:ext uri="{FF2B5EF4-FFF2-40B4-BE49-F238E27FC236}">
                <a16:creationId xmlns:a16="http://schemas.microsoft.com/office/drawing/2014/main" id="{5C0C2EA7-D122-C858-C3B6-E9610FF768A6}"/>
              </a:ext>
            </a:extLst>
          </p:cNvPr>
          <p:cNvSpPr txBox="1"/>
          <p:nvPr/>
        </p:nvSpPr>
        <p:spPr>
          <a:xfrm>
            <a:off x="5396152" y="2300747"/>
            <a:ext cx="1142300" cy="369332"/>
          </a:xfrm>
          <a:prstGeom prst="rect">
            <a:avLst/>
          </a:prstGeom>
          <a:noFill/>
        </p:spPr>
        <p:txBody>
          <a:bodyPr wrap="square" rtlCol="0">
            <a:spAutoFit/>
          </a:bodyPr>
          <a:lstStyle/>
          <a:p>
            <a:pPr algn="r"/>
            <a:r>
              <a:rPr lang="en-US" dirty="0"/>
              <a:t>Nile Delta</a:t>
            </a:r>
          </a:p>
        </p:txBody>
      </p:sp>
      <p:cxnSp>
        <p:nvCxnSpPr>
          <p:cNvPr id="9" name="Connector: Curved 8">
            <a:extLst>
              <a:ext uri="{FF2B5EF4-FFF2-40B4-BE49-F238E27FC236}">
                <a16:creationId xmlns:a16="http://schemas.microsoft.com/office/drawing/2014/main" id="{AAD2C822-F04C-6276-4DFE-DEA3B56B97F8}"/>
              </a:ext>
            </a:extLst>
          </p:cNvPr>
          <p:cNvCxnSpPr>
            <a:cxnSpLocks/>
            <a:stCxn id="7" idx="3"/>
          </p:cNvCxnSpPr>
          <p:nvPr/>
        </p:nvCxnSpPr>
        <p:spPr>
          <a:xfrm flipV="1">
            <a:off x="6538452" y="2123768"/>
            <a:ext cx="501445" cy="361645"/>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10030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E3531-5EA8-704E-A831-C08DCDF0B8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C47F447-BC54-F727-A2F5-641462293CFD}"/>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55DACCB4-6425-4720-F174-54BC55A1A469}"/>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6834754F-2CBB-0B86-C1B6-1273FC7F05DA}"/>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DCB50C1A-5640-0F15-BC08-0D10D9F6618D}"/>
              </a:ext>
            </a:extLst>
          </p:cNvPr>
          <p:cNvSpPr>
            <a:spLocks noGrp="1"/>
          </p:cNvSpPr>
          <p:nvPr>
            <p:ph type="title"/>
          </p:nvPr>
        </p:nvSpPr>
        <p:spPr>
          <a:xfrm>
            <a:off x="476119" y="1033462"/>
            <a:ext cx="11239757" cy="4791073"/>
          </a:xfrm>
        </p:spPr>
        <p:txBody>
          <a:bodyPr>
            <a:noAutofit/>
          </a:bodyPr>
          <a:lstStyle/>
          <a:p>
            <a:pPr algn="ctr"/>
            <a:r>
              <a:rPr lang="en-US" sz="8800" b="1" i="1" dirty="0">
                <a:solidFill>
                  <a:srgbClr val="FFFF00"/>
                </a:solidFill>
                <a:latin typeface="Adobe Arabic" panose="02040503050201020203" pitchFamily="18" charset="-78"/>
                <a:cs typeface="Adobe Arabic" panose="02040503050201020203" pitchFamily="18" charset="-78"/>
              </a:rPr>
              <a:t>“. . .as it’s called to this day”</a:t>
            </a:r>
          </a:p>
        </p:txBody>
      </p:sp>
    </p:spTree>
    <p:extLst>
      <p:ext uri="{BB962C8B-B14F-4D97-AF65-F5344CB8AC3E}">
        <p14:creationId xmlns:p14="http://schemas.microsoft.com/office/powerpoint/2010/main" val="244400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D20190-DBA5-AD4B-1D6C-7A2004EB0F36}"/>
            </a:ext>
          </a:extLst>
        </p:cNvPr>
        <p:cNvGrpSpPr/>
        <p:nvPr/>
      </p:nvGrpSpPr>
      <p:grpSpPr>
        <a:xfrm>
          <a:off x="0" y="0"/>
          <a:ext cx="0" cy="0"/>
          <a:chOff x="0" y="0"/>
          <a:chExt cx="0" cy="0"/>
        </a:xfrm>
      </p:grpSpPr>
      <p:pic>
        <p:nvPicPr>
          <p:cNvPr id="3074" name="Picture 2" descr="How Does an Eraser Work? | Wonderopolis">
            <a:extLst>
              <a:ext uri="{FF2B5EF4-FFF2-40B4-BE49-F238E27FC236}">
                <a16:creationId xmlns:a16="http://schemas.microsoft.com/office/drawing/2014/main" id="{1B8D7E45-C59F-61BC-E41E-8FED084CB1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1" y="10"/>
            <a:ext cx="12192000" cy="685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79433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1026283" y="628647"/>
            <a:ext cx="10139429" cy="4791073"/>
          </a:xfrm>
        </p:spPr>
        <p:txBody>
          <a:bodyPr>
            <a:noAutofit/>
          </a:bodyPr>
          <a:lstStyle/>
          <a:p>
            <a:pPr algn="ctr"/>
            <a:r>
              <a:rPr lang="en-US" sz="4400" b="1" dirty="0">
                <a:solidFill>
                  <a:schemeClr val="bg1"/>
                </a:solidFill>
                <a:latin typeface="Adobe Arabic" panose="02040503050201020203" pitchFamily="18" charset="-78"/>
                <a:cs typeface="Adobe Arabic" panose="02040503050201020203" pitchFamily="18" charset="-78"/>
              </a:rPr>
              <a:t>“O Lord our God, other lords beside Thee have had dominion over us. But by Thee only do we make mention of Thy name . . . Thou punished and destroyed them and made all their memory to </a:t>
            </a:r>
            <a:r>
              <a:rPr lang="en-US" sz="4400" b="1" dirty="0">
                <a:solidFill>
                  <a:srgbClr val="FFFF00"/>
                </a:solidFill>
                <a:latin typeface="Adobe Arabic" panose="02040503050201020203" pitchFamily="18" charset="-78"/>
                <a:cs typeface="Adobe Arabic" panose="02040503050201020203" pitchFamily="18" charset="-78"/>
              </a:rPr>
              <a:t>perish</a:t>
            </a:r>
            <a:r>
              <a:rPr lang="en-US" sz="4400" b="1" dirty="0">
                <a:solidFill>
                  <a:schemeClr val="bg1"/>
                </a:solidFill>
                <a:latin typeface="Adobe Arabic" panose="02040503050201020203" pitchFamily="18" charset="-78"/>
                <a:cs typeface="Adobe Arabic" panose="02040503050201020203" pitchFamily="18" charset="-78"/>
              </a:rPr>
              <a:t>”</a:t>
            </a:r>
          </a:p>
        </p:txBody>
      </p:sp>
      <p:sp>
        <p:nvSpPr>
          <p:cNvPr id="8" name="Title 1">
            <a:extLst>
              <a:ext uri="{FF2B5EF4-FFF2-40B4-BE49-F238E27FC236}">
                <a16:creationId xmlns:a16="http://schemas.microsoft.com/office/drawing/2014/main" id="{947E2ACD-A4CE-0BC3-ADFE-64F7B46D5465}"/>
              </a:ext>
            </a:extLst>
          </p:cNvPr>
          <p:cNvSpPr txBox="1">
            <a:spLocks/>
          </p:cNvSpPr>
          <p:nvPr/>
        </p:nvSpPr>
        <p:spPr>
          <a:xfrm>
            <a:off x="4243384" y="5719756"/>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Isaiah 26:13-14</a:t>
            </a:r>
          </a:p>
        </p:txBody>
      </p:sp>
    </p:spTree>
    <p:extLst>
      <p:ext uri="{BB962C8B-B14F-4D97-AF65-F5344CB8AC3E}">
        <p14:creationId xmlns:p14="http://schemas.microsoft.com/office/powerpoint/2010/main" val="280452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35E552-9E20-AA79-49F7-0B74F6AD8D6D}"/>
            </a:ext>
          </a:extLst>
        </p:cNvPr>
        <p:cNvGrpSpPr/>
        <p:nvPr/>
      </p:nvGrpSpPr>
      <p:grpSpPr>
        <a:xfrm>
          <a:off x="0" y="0"/>
          <a:ext cx="0" cy="0"/>
          <a:chOff x="0" y="0"/>
          <a:chExt cx="0" cy="0"/>
        </a:xfrm>
      </p:grpSpPr>
      <p:pic>
        <p:nvPicPr>
          <p:cNvPr id="3074" name="Picture 2" descr="How Does an Eraser Work? | Wonderopolis">
            <a:extLst>
              <a:ext uri="{FF2B5EF4-FFF2-40B4-BE49-F238E27FC236}">
                <a16:creationId xmlns:a16="http://schemas.microsoft.com/office/drawing/2014/main" id="{26A115AB-F8D5-0B91-4E13-A52E94D772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rot="21298663">
            <a:off x="-997188" y="-737979"/>
            <a:ext cx="14425396" cy="8114272"/>
          </a:xfrm>
          <a:prstGeom prst="rect">
            <a:avLst/>
          </a:prstGeom>
          <a:noFill/>
          <a:effectLst>
            <a:outerShdw blurRad="50800" dist="50800" dir="3600000" algn="ctr" rotWithShape="0">
              <a:srgbClr val="000000">
                <a:alpha val="43137"/>
              </a:srgbClr>
            </a:outerShdw>
            <a:softEdge rad="127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6FDD5C3-94F9-B1A4-58F7-28FC24CA0FE7}"/>
              </a:ext>
            </a:extLst>
          </p:cNvPr>
          <p:cNvSpPr>
            <a:spLocks noGrp="1"/>
          </p:cNvSpPr>
          <p:nvPr>
            <p:ph type="title"/>
          </p:nvPr>
        </p:nvSpPr>
        <p:spPr>
          <a:xfrm>
            <a:off x="476121" y="0"/>
            <a:ext cx="11239757" cy="2007384"/>
          </a:xfrm>
          <a:effectLst/>
        </p:spPr>
        <p:txBody>
          <a:bodyPr>
            <a:noAutofit/>
          </a:bodyPr>
          <a:lstStyle/>
          <a:p>
            <a:pPr algn="ctr"/>
            <a:r>
              <a:rPr lang="en-US" sz="6000" b="1" dirty="0">
                <a:solidFill>
                  <a:schemeClr val="tx1">
                    <a:lumMod val="65000"/>
                    <a:lumOff val="35000"/>
                  </a:schemeClr>
                </a:solidFill>
                <a:effectLst>
                  <a:outerShdw blurRad="177800" dist="50800" dir="5400000" algn="ctr" rotWithShape="0">
                    <a:srgbClr val="000000">
                      <a:alpha val="43137"/>
                    </a:srgbClr>
                  </a:outerShdw>
                </a:effectLst>
                <a:latin typeface="Adobe Arabic" panose="02040503050201020203" pitchFamily="18" charset="-78"/>
                <a:cs typeface="Adobe Arabic" panose="02040503050201020203" pitchFamily="18" charset="-78"/>
              </a:rPr>
              <a:t>Damnatio Memoriae</a:t>
            </a:r>
            <a:endParaRPr lang="en-US" sz="4800" b="1" i="1" dirty="0">
              <a:solidFill>
                <a:schemeClr val="tx1">
                  <a:lumMod val="65000"/>
                  <a:lumOff val="35000"/>
                </a:schemeClr>
              </a:solidFill>
              <a:effectLst>
                <a:outerShdw blurRad="177800" dist="50800" dir="5400000" algn="ctr" rotWithShape="0">
                  <a:srgbClr val="000000">
                    <a:alpha val="43137"/>
                  </a:srgbClr>
                </a:outerShdw>
              </a:effectLst>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460606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C70CF-E9EC-552B-717E-11E88AEE132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1BC2A2-6664-B7BE-84DC-DFA2243FB3F5}"/>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FABBE336-0E08-66EB-2379-87BA528F74A3}"/>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76E33231-70D6-63A9-21D9-C27335FF5A7A}"/>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56309196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B0F6C-3D8D-9BB1-3146-D1872F92D4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4F9DE58-A998-981B-63DE-047C76812AA4}"/>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0D8977BD-B3C7-35C6-86A2-3CCACB761EAF}"/>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EEAC93C3-5447-8B12-A833-9EDC6F99AE67}"/>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0E546A04-0E49-4A8B-C898-FC6456D925E9}"/>
              </a:ext>
            </a:extLst>
          </p:cNvPr>
          <p:cNvSpPr>
            <a:spLocks noGrp="1"/>
          </p:cNvSpPr>
          <p:nvPr>
            <p:ph type="title"/>
          </p:nvPr>
        </p:nvSpPr>
        <p:spPr>
          <a:xfrm>
            <a:off x="1026282" y="908863"/>
            <a:ext cx="10139429" cy="4791073"/>
          </a:xfrm>
        </p:spPr>
        <p:txBody>
          <a:bodyPr>
            <a:noAutofit/>
          </a:bodyPr>
          <a:lstStyle/>
          <a:p>
            <a:pPr algn="ctr"/>
            <a:r>
              <a:rPr lang="en-US" sz="6000" b="1" dirty="0">
                <a:solidFill>
                  <a:schemeClr val="bg1"/>
                </a:solidFill>
                <a:latin typeface="Adobe Arabic" panose="02040503050201020203" pitchFamily="18" charset="-78"/>
                <a:cs typeface="Adobe Arabic" panose="02040503050201020203" pitchFamily="18" charset="-78"/>
              </a:rPr>
              <a:t>“It is the glory of God to conceal a matter, but the glory of kings is to search out a matter.”</a:t>
            </a:r>
          </a:p>
        </p:txBody>
      </p:sp>
      <p:sp>
        <p:nvSpPr>
          <p:cNvPr id="8" name="Title 1">
            <a:extLst>
              <a:ext uri="{FF2B5EF4-FFF2-40B4-BE49-F238E27FC236}">
                <a16:creationId xmlns:a16="http://schemas.microsoft.com/office/drawing/2014/main" id="{026DD96B-3978-5265-92B3-C33BB8C1EAAD}"/>
              </a:ext>
            </a:extLst>
          </p:cNvPr>
          <p:cNvSpPr txBox="1">
            <a:spLocks/>
          </p:cNvSpPr>
          <p:nvPr/>
        </p:nvSpPr>
        <p:spPr>
          <a:xfrm>
            <a:off x="4243383" y="5371325"/>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Proverbs 25:2</a:t>
            </a:r>
          </a:p>
        </p:txBody>
      </p:sp>
    </p:spTree>
    <p:extLst>
      <p:ext uri="{BB962C8B-B14F-4D97-AF65-F5344CB8AC3E}">
        <p14:creationId xmlns:p14="http://schemas.microsoft.com/office/powerpoint/2010/main" val="20349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yramids in a desert&#10;&#10;Description automatically generated">
            <a:extLst>
              <a:ext uri="{FF2B5EF4-FFF2-40B4-BE49-F238E27FC236}">
                <a16:creationId xmlns:a16="http://schemas.microsoft.com/office/drawing/2014/main" id="{3FD786E7-F7C9-0AA4-7A16-9F0D21AF4635}"/>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1" y="10"/>
            <a:ext cx="12192000" cy="6857991"/>
          </a:xfrm>
          <a:custGeom>
            <a:avLst/>
            <a:gdLst/>
            <a:ahLst/>
            <a:cxnLst/>
            <a:rect l="l" t="t" r="r" b="b"/>
            <a:pathLst>
              <a:path w="12192000" h="6858001">
                <a:moveTo>
                  <a:pt x="424170" y="5138037"/>
                </a:moveTo>
                <a:cubicBezTo>
                  <a:pt x="420631" y="5139454"/>
                  <a:pt x="416160" y="5142711"/>
                  <a:pt x="409816" y="5148812"/>
                </a:cubicBezTo>
                <a:cubicBezTo>
                  <a:pt x="384513" y="5138857"/>
                  <a:pt x="376759" y="5150303"/>
                  <a:pt x="338986" y="5151800"/>
                </a:cubicBezTo>
                <a:cubicBezTo>
                  <a:pt x="325123" y="5143154"/>
                  <a:pt x="312164" y="5144939"/>
                  <a:pt x="298810" y="5149975"/>
                </a:cubicBezTo>
                <a:cubicBezTo>
                  <a:pt x="263615" y="5143861"/>
                  <a:pt x="229134" y="5149769"/>
                  <a:pt x="188339" y="5148846"/>
                </a:cubicBezTo>
                <a:cubicBezTo>
                  <a:pt x="146705" y="5135892"/>
                  <a:pt x="120710" y="5151713"/>
                  <a:pt x="77129" y="5150650"/>
                </a:cubicBezTo>
                <a:cubicBezTo>
                  <a:pt x="38418" y="5128290"/>
                  <a:pt x="43948" y="5173219"/>
                  <a:pt x="8098" y="5168295"/>
                </a:cubicBezTo>
                <a:lnTo>
                  <a:pt x="1" y="5165746"/>
                </a:lnTo>
                <a:lnTo>
                  <a:pt x="1" y="6858000"/>
                </a:lnTo>
                <a:lnTo>
                  <a:pt x="10232860" y="6858000"/>
                </a:lnTo>
                <a:lnTo>
                  <a:pt x="10220407" y="6835765"/>
                </a:lnTo>
                <a:cubicBezTo>
                  <a:pt x="10182003" y="6791243"/>
                  <a:pt x="10087600" y="6802565"/>
                  <a:pt x="10022026" y="6757762"/>
                </a:cubicBezTo>
                <a:cubicBezTo>
                  <a:pt x="9975094" y="6742036"/>
                  <a:pt x="9890498" y="6761609"/>
                  <a:pt x="9882203" y="6723651"/>
                </a:cubicBezTo>
                <a:cubicBezTo>
                  <a:pt x="9854598" y="6741435"/>
                  <a:pt x="9842217" y="6703212"/>
                  <a:pt x="9818566" y="6696063"/>
                </a:cubicBezTo>
                <a:cubicBezTo>
                  <a:pt x="9795728" y="6706492"/>
                  <a:pt x="9788960" y="6693053"/>
                  <a:pt x="9771904" y="6687476"/>
                </a:cubicBezTo>
                <a:cubicBezTo>
                  <a:pt x="9761819" y="6694575"/>
                  <a:pt x="9746945" y="6691639"/>
                  <a:pt x="9744274" y="6680895"/>
                </a:cubicBezTo>
                <a:cubicBezTo>
                  <a:pt x="9757100" y="6659288"/>
                  <a:pt x="9702280" y="6661999"/>
                  <a:pt x="9702272" y="6645623"/>
                </a:cubicBezTo>
                <a:cubicBezTo>
                  <a:pt x="9672878" y="6637308"/>
                  <a:pt x="9536850" y="6635434"/>
                  <a:pt x="9520815" y="6606549"/>
                </a:cubicBezTo>
                <a:cubicBezTo>
                  <a:pt x="9462694" y="6584419"/>
                  <a:pt x="9364629" y="6609780"/>
                  <a:pt x="9338854" y="6604752"/>
                </a:cubicBezTo>
                <a:cubicBezTo>
                  <a:pt x="9301826" y="6646470"/>
                  <a:pt x="9206253" y="6504340"/>
                  <a:pt x="9096712" y="6483405"/>
                </a:cubicBezTo>
                <a:cubicBezTo>
                  <a:pt x="9080776" y="6485371"/>
                  <a:pt x="9072854" y="6483990"/>
                  <a:pt x="9071445" y="6472839"/>
                </a:cubicBezTo>
                <a:cubicBezTo>
                  <a:pt x="9037733" y="6465416"/>
                  <a:pt x="9013244" y="6434113"/>
                  <a:pt x="8985766" y="6442932"/>
                </a:cubicBezTo>
                <a:cubicBezTo>
                  <a:pt x="8957782" y="6428350"/>
                  <a:pt x="8922645" y="6396528"/>
                  <a:pt x="8903538" y="6385345"/>
                </a:cubicBezTo>
                <a:lnTo>
                  <a:pt x="8874169" y="6368574"/>
                </a:lnTo>
                <a:lnTo>
                  <a:pt x="8861902" y="6365959"/>
                </a:lnTo>
                <a:lnTo>
                  <a:pt x="8853873" y="6369328"/>
                </a:lnTo>
                <a:lnTo>
                  <a:pt x="8834271" y="6361166"/>
                </a:lnTo>
                <a:cubicBezTo>
                  <a:pt x="8817275" y="6357159"/>
                  <a:pt x="8768811" y="6350946"/>
                  <a:pt x="8751898" y="6345286"/>
                </a:cubicBezTo>
                <a:cubicBezTo>
                  <a:pt x="8748776" y="6336482"/>
                  <a:pt x="8742014" y="6330840"/>
                  <a:pt x="8732794" y="6327212"/>
                </a:cubicBezTo>
                <a:lnTo>
                  <a:pt x="8711457" y="6323423"/>
                </a:lnTo>
                <a:lnTo>
                  <a:pt x="8698945" y="6311035"/>
                </a:lnTo>
                <a:cubicBezTo>
                  <a:pt x="8693307" y="6308234"/>
                  <a:pt x="8686288" y="6307695"/>
                  <a:pt x="8676966" y="6311045"/>
                </a:cubicBezTo>
                <a:cubicBezTo>
                  <a:pt x="8659160" y="6306470"/>
                  <a:pt x="8609036" y="6288869"/>
                  <a:pt x="8592109" y="6283578"/>
                </a:cubicBezTo>
                <a:lnTo>
                  <a:pt x="8575406" y="6279301"/>
                </a:lnTo>
                <a:lnTo>
                  <a:pt x="8567743" y="6271333"/>
                </a:lnTo>
                <a:cubicBezTo>
                  <a:pt x="8560971" y="6265479"/>
                  <a:pt x="8553359" y="6261637"/>
                  <a:pt x="8544105" y="6262067"/>
                </a:cubicBezTo>
                <a:lnTo>
                  <a:pt x="8534981" y="6264544"/>
                </a:lnTo>
                <a:cubicBezTo>
                  <a:pt x="8534770" y="6263238"/>
                  <a:pt x="8534558" y="6261934"/>
                  <a:pt x="8534347" y="6260628"/>
                </a:cubicBezTo>
                <a:cubicBezTo>
                  <a:pt x="8534165" y="6254552"/>
                  <a:pt x="8531548" y="6248727"/>
                  <a:pt x="8502329" y="6245007"/>
                </a:cubicBezTo>
                <a:cubicBezTo>
                  <a:pt x="8484064" y="6230757"/>
                  <a:pt x="8460296" y="6219075"/>
                  <a:pt x="8433327" y="6211089"/>
                </a:cubicBezTo>
                <a:cubicBezTo>
                  <a:pt x="8427709" y="6216009"/>
                  <a:pt x="8420390" y="6205541"/>
                  <a:pt x="8415974" y="6202794"/>
                </a:cubicBezTo>
                <a:cubicBezTo>
                  <a:pt x="8414286" y="6206457"/>
                  <a:pt x="8402161" y="6205639"/>
                  <a:pt x="8399490" y="6201686"/>
                </a:cubicBezTo>
                <a:cubicBezTo>
                  <a:pt x="8320765" y="6169327"/>
                  <a:pt x="8353074" y="6214472"/>
                  <a:pt x="8311484" y="6182351"/>
                </a:cubicBezTo>
                <a:cubicBezTo>
                  <a:pt x="8303469" y="6179348"/>
                  <a:pt x="8296282" y="6179741"/>
                  <a:pt x="8289612" y="6181576"/>
                </a:cubicBezTo>
                <a:lnTo>
                  <a:pt x="8279273" y="6185905"/>
                </a:lnTo>
                <a:lnTo>
                  <a:pt x="8247464" y="6169167"/>
                </a:lnTo>
                <a:cubicBezTo>
                  <a:pt x="8231409" y="6162506"/>
                  <a:pt x="8214145" y="6156986"/>
                  <a:pt x="8196077" y="6152768"/>
                </a:cubicBezTo>
                <a:cubicBezTo>
                  <a:pt x="8190058" y="6159824"/>
                  <a:pt x="8178350" y="6146423"/>
                  <a:pt x="8172107" y="6143116"/>
                </a:cubicBezTo>
                <a:cubicBezTo>
                  <a:pt x="8170795" y="6148161"/>
                  <a:pt x="8155185" y="6148083"/>
                  <a:pt x="8150882" y="6143014"/>
                </a:cubicBezTo>
                <a:cubicBezTo>
                  <a:pt x="8043325" y="6106278"/>
                  <a:pt x="8094757" y="6164012"/>
                  <a:pt x="8034498" y="6124492"/>
                </a:cubicBezTo>
                <a:cubicBezTo>
                  <a:pt x="8023614" y="6121142"/>
                  <a:pt x="8014563" y="6122270"/>
                  <a:pt x="8006497" y="6125284"/>
                </a:cubicBezTo>
                <a:lnTo>
                  <a:pt x="7991273" y="6133623"/>
                </a:lnTo>
                <a:lnTo>
                  <a:pt x="7982265" y="6128245"/>
                </a:lnTo>
                <a:cubicBezTo>
                  <a:pt x="7944891" y="6121713"/>
                  <a:pt x="7931226" y="6130583"/>
                  <a:pt x="7912085" y="6116164"/>
                </a:cubicBezTo>
                <a:cubicBezTo>
                  <a:pt x="7878698" y="6108552"/>
                  <a:pt x="7840370" y="6103928"/>
                  <a:pt x="7810187" y="6096690"/>
                </a:cubicBezTo>
                <a:cubicBezTo>
                  <a:pt x="7796246" y="6076752"/>
                  <a:pt x="7753799" y="6081964"/>
                  <a:pt x="7730989" y="6072734"/>
                </a:cubicBezTo>
                <a:cubicBezTo>
                  <a:pt x="7721214" y="6064442"/>
                  <a:pt x="7713300" y="6061979"/>
                  <a:pt x="7700459" y="6067006"/>
                </a:cubicBezTo>
                <a:cubicBezTo>
                  <a:pt x="7655845" y="6027129"/>
                  <a:pt x="7669185" y="6060343"/>
                  <a:pt x="7623221" y="6040209"/>
                </a:cubicBezTo>
                <a:cubicBezTo>
                  <a:pt x="7584174" y="6020582"/>
                  <a:pt x="7538418" y="6004445"/>
                  <a:pt x="7505047" y="5967561"/>
                </a:cubicBezTo>
                <a:cubicBezTo>
                  <a:pt x="7499654" y="5957788"/>
                  <a:pt x="7482081" y="5951500"/>
                  <a:pt x="7465796" y="5953517"/>
                </a:cubicBezTo>
                <a:cubicBezTo>
                  <a:pt x="7462992" y="5953864"/>
                  <a:pt x="7460335" y="5954450"/>
                  <a:pt x="7457905" y="5955255"/>
                </a:cubicBezTo>
                <a:cubicBezTo>
                  <a:pt x="7438909" y="5929939"/>
                  <a:pt x="7419483" y="5937312"/>
                  <a:pt x="7412223" y="5921118"/>
                </a:cubicBezTo>
                <a:cubicBezTo>
                  <a:pt x="7372805" y="5907834"/>
                  <a:pt x="7334821" y="5915363"/>
                  <a:pt x="7327761" y="5901038"/>
                </a:cubicBezTo>
                <a:cubicBezTo>
                  <a:pt x="7306340" y="5897895"/>
                  <a:pt x="7272477" y="5906823"/>
                  <a:pt x="7261184" y="5890673"/>
                </a:cubicBezTo>
                <a:cubicBezTo>
                  <a:pt x="7255248" y="5901086"/>
                  <a:pt x="7239803" y="5877939"/>
                  <a:pt x="7225085" y="5882795"/>
                </a:cubicBezTo>
                <a:cubicBezTo>
                  <a:pt x="7214264" y="5887405"/>
                  <a:pt x="7207054" y="5881458"/>
                  <a:pt x="7197451" y="5879354"/>
                </a:cubicBezTo>
                <a:cubicBezTo>
                  <a:pt x="7183450" y="5882063"/>
                  <a:pt x="7143816" y="5866354"/>
                  <a:pt x="7134462" y="5858264"/>
                </a:cubicBezTo>
                <a:cubicBezTo>
                  <a:pt x="7113779" y="5832126"/>
                  <a:pt x="7050656" y="5838460"/>
                  <a:pt x="7033126" y="5818152"/>
                </a:cubicBezTo>
                <a:cubicBezTo>
                  <a:pt x="7025879" y="5814394"/>
                  <a:pt x="7018444" y="5812123"/>
                  <a:pt x="7010931" y="5810784"/>
                </a:cubicBezTo>
                <a:lnTo>
                  <a:pt x="6965772" y="5809570"/>
                </a:lnTo>
                <a:cubicBezTo>
                  <a:pt x="6958379" y="5809773"/>
                  <a:pt x="6951122" y="5809811"/>
                  <a:pt x="6944112" y="5809138"/>
                </a:cubicBezTo>
                <a:cubicBezTo>
                  <a:pt x="6958919" y="5787231"/>
                  <a:pt x="6886934" y="5799790"/>
                  <a:pt x="6910662" y="5784032"/>
                </a:cubicBezTo>
                <a:cubicBezTo>
                  <a:pt x="6874725" y="5776519"/>
                  <a:pt x="6864413" y="5762624"/>
                  <a:pt x="6827210" y="5751855"/>
                </a:cubicBezTo>
                <a:lnTo>
                  <a:pt x="6687442" y="5719421"/>
                </a:lnTo>
                <a:cubicBezTo>
                  <a:pt x="6635980" y="5699070"/>
                  <a:pt x="6610828" y="5697607"/>
                  <a:pt x="6564352" y="5686060"/>
                </a:cubicBezTo>
                <a:cubicBezTo>
                  <a:pt x="6528033" y="5637185"/>
                  <a:pt x="6494010" y="5648754"/>
                  <a:pt x="6467880" y="5616169"/>
                </a:cubicBezTo>
                <a:cubicBezTo>
                  <a:pt x="6416367" y="5601837"/>
                  <a:pt x="6419822" y="5586932"/>
                  <a:pt x="6362159" y="5586807"/>
                </a:cubicBezTo>
                <a:lnTo>
                  <a:pt x="6310657" y="5553477"/>
                </a:lnTo>
                <a:cubicBezTo>
                  <a:pt x="6299083" y="5546856"/>
                  <a:pt x="6295885" y="5548752"/>
                  <a:pt x="6292713" y="5547078"/>
                </a:cubicBezTo>
                <a:lnTo>
                  <a:pt x="6291623" y="5543429"/>
                </a:lnTo>
                <a:lnTo>
                  <a:pt x="6281704" y="5538282"/>
                </a:lnTo>
                <a:lnTo>
                  <a:pt x="6264107" y="5526263"/>
                </a:lnTo>
                <a:lnTo>
                  <a:pt x="6258989" y="5525777"/>
                </a:lnTo>
                <a:lnTo>
                  <a:pt x="6229603" y="5510395"/>
                </a:lnTo>
                <a:lnTo>
                  <a:pt x="6228332" y="5511020"/>
                </a:lnTo>
                <a:cubicBezTo>
                  <a:pt x="6224808" y="5512072"/>
                  <a:pt x="6220944" y="5512187"/>
                  <a:pt x="6216260" y="5510345"/>
                </a:cubicBezTo>
                <a:cubicBezTo>
                  <a:pt x="6210740" y="5525445"/>
                  <a:pt x="6208492" y="5513908"/>
                  <a:pt x="6195167" y="5507142"/>
                </a:cubicBezTo>
                <a:cubicBezTo>
                  <a:pt x="6176634" y="5504447"/>
                  <a:pt x="6121193" y="5496797"/>
                  <a:pt x="6105064" y="5494176"/>
                </a:cubicBezTo>
                <a:lnTo>
                  <a:pt x="6098392" y="5491417"/>
                </a:lnTo>
                <a:lnTo>
                  <a:pt x="6098057" y="5491548"/>
                </a:lnTo>
                <a:cubicBezTo>
                  <a:pt x="6096177" y="5491345"/>
                  <a:pt x="6093821" y="5490586"/>
                  <a:pt x="6090617" y="5489007"/>
                </a:cubicBezTo>
                <a:lnTo>
                  <a:pt x="6086227" y="5486388"/>
                </a:lnTo>
                <a:lnTo>
                  <a:pt x="6073282" y="5481036"/>
                </a:lnTo>
                <a:lnTo>
                  <a:pt x="6067488" y="5480426"/>
                </a:lnTo>
                <a:cubicBezTo>
                  <a:pt x="6040063" y="5480093"/>
                  <a:pt x="5951728" y="5481604"/>
                  <a:pt x="5908730" y="5479037"/>
                </a:cubicBezTo>
                <a:cubicBezTo>
                  <a:pt x="5872265" y="5473380"/>
                  <a:pt x="5839094" y="5474990"/>
                  <a:pt x="5809501" y="5465027"/>
                </a:cubicBezTo>
                <a:cubicBezTo>
                  <a:pt x="5795691" y="5468278"/>
                  <a:pt x="5783378" y="5468468"/>
                  <a:pt x="5773910" y="5458581"/>
                </a:cubicBezTo>
                <a:cubicBezTo>
                  <a:pt x="5739320" y="5455590"/>
                  <a:pt x="5728309" y="5465623"/>
                  <a:pt x="5708984" y="5453146"/>
                </a:cubicBezTo>
                <a:cubicBezTo>
                  <a:pt x="5685394" y="5468413"/>
                  <a:pt x="5685992" y="5461186"/>
                  <a:pt x="5678327" y="5454412"/>
                </a:cubicBezTo>
                <a:lnTo>
                  <a:pt x="5677140" y="5453823"/>
                </a:lnTo>
                <a:lnTo>
                  <a:pt x="5673887" y="5456023"/>
                </a:lnTo>
                <a:lnTo>
                  <a:pt x="5668198" y="5456346"/>
                </a:lnTo>
                <a:lnTo>
                  <a:pt x="5653664" y="5453106"/>
                </a:lnTo>
                <a:lnTo>
                  <a:pt x="5648366" y="5451209"/>
                </a:lnTo>
                <a:cubicBezTo>
                  <a:pt x="5644655" y="5450154"/>
                  <a:pt x="5642109" y="5449779"/>
                  <a:pt x="5640260" y="5449878"/>
                </a:cubicBezTo>
                <a:lnTo>
                  <a:pt x="5640006" y="5450061"/>
                </a:lnTo>
                <a:lnTo>
                  <a:pt x="5632515" y="5448391"/>
                </a:lnTo>
                <a:cubicBezTo>
                  <a:pt x="5619998" y="5445077"/>
                  <a:pt x="5607933" y="5441385"/>
                  <a:pt x="5596539" y="5437486"/>
                </a:cubicBezTo>
                <a:cubicBezTo>
                  <a:pt x="5583544" y="5447920"/>
                  <a:pt x="5543214" y="5426318"/>
                  <a:pt x="5542416" y="5449938"/>
                </a:cubicBezTo>
                <a:cubicBezTo>
                  <a:pt x="5526882" y="5445355"/>
                  <a:pt x="5519529" y="5434267"/>
                  <a:pt x="5521246" y="5450133"/>
                </a:cubicBezTo>
                <a:cubicBezTo>
                  <a:pt x="5516029" y="5449054"/>
                  <a:pt x="5512471" y="5449786"/>
                  <a:pt x="5509658" y="5451392"/>
                </a:cubicBezTo>
                <a:lnTo>
                  <a:pt x="5508753" y="5452216"/>
                </a:lnTo>
                <a:lnTo>
                  <a:pt x="5469291" y="5441993"/>
                </a:lnTo>
                <a:lnTo>
                  <a:pt x="5447375" y="5432879"/>
                </a:lnTo>
                <a:lnTo>
                  <a:pt x="5435760" y="5429360"/>
                </a:lnTo>
                <a:lnTo>
                  <a:pt x="5433081" y="5425914"/>
                </a:lnTo>
                <a:cubicBezTo>
                  <a:pt x="5429853" y="5423556"/>
                  <a:pt x="5424794" y="5421926"/>
                  <a:pt x="5415630" y="5421963"/>
                </a:cubicBezTo>
                <a:lnTo>
                  <a:pt x="5413399" y="5422434"/>
                </a:lnTo>
                <a:lnTo>
                  <a:pt x="5399853" y="5415736"/>
                </a:lnTo>
                <a:cubicBezTo>
                  <a:pt x="5395637" y="5412982"/>
                  <a:pt x="5392091" y="5409780"/>
                  <a:pt x="5389520" y="5405967"/>
                </a:cubicBezTo>
                <a:cubicBezTo>
                  <a:pt x="5335580" y="5415065"/>
                  <a:pt x="5292600" y="5391357"/>
                  <a:pt x="5237937" y="5385377"/>
                </a:cubicBezTo>
                <a:cubicBezTo>
                  <a:pt x="5207993" y="5376752"/>
                  <a:pt x="5126456" y="5381084"/>
                  <a:pt x="5119496" y="5352643"/>
                </a:cubicBezTo>
                <a:cubicBezTo>
                  <a:pt x="5080107" y="5344358"/>
                  <a:pt x="5054089" y="5342197"/>
                  <a:pt x="5001601" y="5335667"/>
                </a:cubicBezTo>
                <a:cubicBezTo>
                  <a:pt x="4950440" y="5305462"/>
                  <a:pt x="4862311" y="5312335"/>
                  <a:pt x="4801046" y="5292281"/>
                </a:cubicBezTo>
                <a:cubicBezTo>
                  <a:pt x="4760767" y="5309390"/>
                  <a:pt x="4784753" y="5291346"/>
                  <a:pt x="4747748" y="5289636"/>
                </a:cubicBezTo>
                <a:cubicBezTo>
                  <a:pt x="4762748" y="5270206"/>
                  <a:pt x="4701198" y="5294183"/>
                  <a:pt x="4705062" y="5270079"/>
                </a:cubicBezTo>
                <a:cubicBezTo>
                  <a:pt x="4698206" y="5270532"/>
                  <a:pt x="4691442" y="5271728"/>
                  <a:pt x="4684625" y="5273113"/>
                </a:cubicBezTo>
                <a:lnTo>
                  <a:pt x="4681053" y="5273825"/>
                </a:lnTo>
                <a:lnTo>
                  <a:pt x="4667771" y="5272561"/>
                </a:lnTo>
                <a:lnTo>
                  <a:pt x="4662767" y="5277347"/>
                </a:lnTo>
                <a:lnTo>
                  <a:pt x="4641874" y="5279132"/>
                </a:lnTo>
                <a:cubicBezTo>
                  <a:pt x="4634243" y="5279004"/>
                  <a:pt x="4626260" y="5277939"/>
                  <a:pt x="4617779" y="5275371"/>
                </a:cubicBezTo>
                <a:cubicBezTo>
                  <a:pt x="4598555" y="5262359"/>
                  <a:pt x="4562195" y="5268321"/>
                  <a:pt x="4532041" y="5262571"/>
                </a:cubicBezTo>
                <a:lnTo>
                  <a:pt x="4518829" y="5257331"/>
                </a:lnTo>
                <a:lnTo>
                  <a:pt x="4472184" y="5254623"/>
                </a:lnTo>
                <a:cubicBezTo>
                  <a:pt x="4459012" y="5253412"/>
                  <a:pt x="4445463" y="5251669"/>
                  <a:pt x="4431409" y="5248968"/>
                </a:cubicBezTo>
                <a:lnTo>
                  <a:pt x="4405730" y="5242275"/>
                </a:lnTo>
                <a:lnTo>
                  <a:pt x="4398381" y="5243052"/>
                </a:lnTo>
                <a:cubicBezTo>
                  <a:pt x="4386449" y="5240842"/>
                  <a:pt x="4372252" y="5231428"/>
                  <a:pt x="4371649" y="5239888"/>
                </a:cubicBezTo>
                <a:lnTo>
                  <a:pt x="4358886" y="5234795"/>
                </a:lnTo>
                <a:lnTo>
                  <a:pt x="4343991" y="5239146"/>
                </a:lnTo>
                <a:cubicBezTo>
                  <a:pt x="4342160" y="5240427"/>
                  <a:pt x="4340669" y="5241867"/>
                  <a:pt x="4339562" y="5243414"/>
                </a:cubicBezTo>
                <a:lnTo>
                  <a:pt x="4321286" y="5238121"/>
                </a:lnTo>
                <a:lnTo>
                  <a:pt x="4304714" y="5240253"/>
                </a:lnTo>
                <a:lnTo>
                  <a:pt x="4292026" y="5234939"/>
                </a:lnTo>
                <a:lnTo>
                  <a:pt x="4286278" y="5234703"/>
                </a:lnTo>
                <a:lnTo>
                  <a:pt x="4271843" y="5234718"/>
                </a:lnTo>
                <a:cubicBezTo>
                  <a:pt x="4264335" y="5235163"/>
                  <a:pt x="4255896" y="5235803"/>
                  <a:pt x="4246654" y="5235901"/>
                </a:cubicBezTo>
                <a:lnTo>
                  <a:pt x="4239016" y="5235376"/>
                </a:lnTo>
                <a:lnTo>
                  <a:pt x="4220827" y="5240574"/>
                </a:lnTo>
                <a:cubicBezTo>
                  <a:pt x="4207542" y="5244578"/>
                  <a:pt x="4197250" y="5247055"/>
                  <a:pt x="4187718" y="5242092"/>
                </a:cubicBezTo>
                <a:cubicBezTo>
                  <a:pt x="4168223" y="5246878"/>
                  <a:pt x="4150621" y="5266466"/>
                  <a:pt x="4126557" y="5256449"/>
                </a:cubicBezTo>
                <a:cubicBezTo>
                  <a:pt x="4131887" y="5267539"/>
                  <a:pt x="4097973" y="5252921"/>
                  <a:pt x="4091247" y="5262278"/>
                </a:cubicBezTo>
                <a:cubicBezTo>
                  <a:pt x="4087295" y="5270061"/>
                  <a:pt x="4076085" y="5267439"/>
                  <a:pt x="4066683" y="5268982"/>
                </a:cubicBezTo>
                <a:cubicBezTo>
                  <a:pt x="4058472" y="5276231"/>
                  <a:pt x="4012988" y="5276524"/>
                  <a:pt x="3998089" y="5272801"/>
                </a:cubicBezTo>
                <a:cubicBezTo>
                  <a:pt x="3957293" y="5257428"/>
                  <a:pt x="3914679" y="5285025"/>
                  <a:pt x="3881853" y="5273593"/>
                </a:cubicBezTo>
                <a:cubicBezTo>
                  <a:pt x="3872698" y="5272881"/>
                  <a:pt x="3864806" y="5273518"/>
                  <a:pt x="3857744" y="5274992"/>
                </a:cubicBezTo>
                <a:lnTo>
                  <a:pt x="3839551" y="5281090"/>
                </a:lnTo>
                <a:lnTo>
                  <a:pt x="3837537" y="5286771"/>
                </a:lnTo>
                <a:lnTo>
                  <a:pt x="3824683" y="5288326"/>
                </a:lnTo>
                <a:lnTo>
                  <a:pt x="3821794" y="5289763"/>
                </a:lnTo>
                <a:cubicBezTo>
                  <a:pt x="3816288" y="5292529"/>
                  <a:pt x="3810733" y="5295104"/>
                  <a:pt x="3804690" y="5296977"/>
                </a:cubicBezTo>
                <a:cubicBezTo>
                  <a:pt x="3795266" y="5272832"/>
                  <a:pt x="3751743" y="5308922"/>
                  <a:pt x="3755041" y="5286973"/>
                </a:cubicBezTo>
                <a:cubicBezTo>
                  <a:pt x="3720203" y="5293060"/>
                  <a:pt x="3732482" y="5270571"/>
                  <a:pt x="3704762" y="5295563"/>
                </a:cubicBezTo>
                <a:cubicBezTo>
                  <a:pt x="3637817" y="5288966"/>
                  <a:pt x="3560727" y="5314057"/>
                  <a:pt x="3497584" y="5295519"/>
                </a:cubicBezTo>
                <a:cubicBezTo>
                  <a:pt x="3511130" y="5304942"/>
                  <a:pt x="3477973" y="5318025"/>
                  <a:pt x="3458496" y="5316179"/>
                </a:cubicBezTo>
                <a:cubicBezTo>
                  <a:pt x="3417933" y="5316399"/>
                  <a:pt x="3316199" y="5298099"/>
                  <a:pt x="3254204" y="5296839"/>
                </a:cubicBezTo>
                <a:cubicBezTo>
                  <a:pt x="3200880" y="5302485"/>
                  <a:pt x="3229929" y="5295584"/>
                  <a:pt x="3185377" y="5315679"/>
                </a:cubicBezTo>
                <a:cubicBezTo>
                  <a:pt x="3180970" y="5312524"/>
                  <a:pt x="3144223" y="5310167"/>
                  <a:pt x="3138878" y="5308383"/>
                </a:cubicBezTo>
                <a:lnTo>
                  <a:pt x="3101673" y="5301204"/>
                </a:lnTo>
                <a:lnTo>
                  <a:pt x="3071638" y="5298594"/>
                </a:lnTo>
                <a:cubicBezTo>
                  <a:pt x="3063259" y="5300547"/>
                  <a:pt x="3057747" y="5300029"/>
                  <a:pt x="3053518" y="5298419"/>
                </a:cubicBezTo>
                <a:lnTo>
                  <a:pt x="3049209" y="5295645"/>
                </a:lnTo>
                <a:lnTo>
                  <a:pt x="3011678" y="5290430"/>
                </a:lnTo>
                <a:lnTo>
                  <a:pt x="3007273" y="5291804"/>
                </a:lnTo>
                <a:lnTo>
                  <a:pt x="2969616" y="5289775"/>
                </a:lnTo>
                <a:cubicBezTo>
                  <a:pt x="2967901" y="5291919"/>
                  <a:pt x="2965033" y="5293372"/>
                  <a:pt x="2959671" y="5293419"/>
                </a:cubicBezTo>
                <a:cubicBezTo>
                  <a:pt x="2969778" y="5308421"/>
                  <a:pt x="2957077" y="5299224"/>
                  <a:pt x="2940370" y="5298037"/>
                </a:cubicBezTo>
                <a:cubicBezTo>
                  <a:pt x="2952343" y="5321071"/>
                  <a:pt x="2903756" y="5308593"/>
                  <a:pt x="2897455" y="5321415"/>
                </a:cubicBezTo>
                <a:cubicBezTo>
                  <a:pt x="2884914" y="5320025"/>
                  <a:pt x="2871868" y="5318973"/>
                  <a:pt x="2858612" y="5318386"/>
                </a:cubicBezTo>
                <a:lnTo>
                  <a:pt x="2850847" y="5318336"/>
                </a:lnTo>
                <a:cubicBezTo>
                  <a:pt x="2850802" y="5318412"/>
                  <a:pt x="2850758" y="5318489"/>
                  <a:pt x="2850713" y="5318566"/>
                </a:cubicBezTo>
                <a:cubicBezTo>
                  <a:pt x="2849071" y="5319049"/>
                  <a:pt x="2846535" y="5319218"/>
                  <a:pt x="2842565" y="5318974"/>
                </a:cubicBezTo>
                <a:lnTo>
                  <a:pt x="2836689" y="5318244"/>
                </a:lnTo>
                <a:lnTo>
                  <a:pt x="2821624" y="5318147"/>
                </a:lnTo>
                <a:lnTo>
                  <a:pt x="2816581" y="5319651"/>
                </a:lnTo>
                <a:lnTo>
                  <a:pt x="2814783" y="5322463"/>
                </a:lnTo>
                <a:lnTo>
                  <a:pt x="2813379" y="5322140"/>
                </a:lnTo>
                <a:cubicBezTo>
                  <a:pt x="2802709" y="5317184"/>
                  <a:pt x="2799370" y="5310064"/>
                  <a:pt x="2785957" y="5329779"/>
                </a:cubicBezTo>
                <a:cubicBezTo>
                  <a:pt x="2761532" y="5321742"/>
                  <a:pt x="2756836" y="5333761"/>
                  <a:pt x="2723518" y="5338101"/>
                </a:cubicBezTo>
                <a:cubicBezTo>
                  <a:pt x="2709522" y="5330511"/>
                  <a:pt x="2698336" y="5333270"/>
                  <a:pt x="2687427" y="5339308"/>
                </a:cubicBezTo>
                <a:cubicBezTo>
                  <a:pt x="2654941" y="5335853"/>
                  <a:pt x="2625399" y="5344352"/>
                  <a:pt x="2588930" y="5346504"/>
                </a:cubicBezTo>
                <a:cubicBezTo>
                  <a:pt x="2549402" y="5336705"/>
                  <a:pt x="2529317" y="5354466"/>
                  <a:pt x="2490342" y="5356688"/>
                </a:cubicBezTo>
                <a:cubicBezTo>
                  <a:pt x="2456446" y="5339697"/>
                  <a:pt x="2462590" y="5371614"/>
                  <a:pt x="2442656" y="5378373"/>
                </a:cubicBezTo>
                <a:lnTo>
                  <a:pt x="2437016" y="5378997"/>
                </a:lnTo>
                <a:lnTo>
                  <a:pt x="2422272" y="5376524"/>
                </a:lnTo>
                <a:lnTo>
                  <a:pt x="2416836" y="5374904"/>
                </a:lnTo>
                <a:cubicBezTo>
                  <a:pt x="2413051" y="5374047"/>
                  <a:pt x="2410484" y="5373805"/>
                  <a:pt x="2408651" y="5374002"/>
                </a:cubicBezTo>
                <a:lnTo>
                  <a:pt x="2408415" y="5374199"/>
                </a:lnTo>
                <a:lnTo>
                  <a:pt x="2400815" y="5372924"/>
                </a:lnTo>
                <a:cubicBezTo>
                  <a:pt x="2388069" y="5370271"/>
                  <a:pt x="2375744" y="5367214"/>
                  <a:pt x="2364067" y="5363916"/>
                </a:cubicBezTo>
                <a:cubicBezTo>
                  <a:pt x="2352019" y="5375037"/>
                  <a:pt x="2310029" y="5355562"/>
                  <a:pt x="2311247" y="5379223"/>
                </a:cubicBezTo>
                <a:cubicBezTo>
                  <a:pt x="2295391" y="5375459"/>
                  <a:pt x="2287126" y="5364760"/>
                  <a:pt x="2290188" y="5380535"/>
                </a:cubicBezTo>
                <a:cubicBezTo>
                  <a:pt x="2284902" y="5379730"/>
                  <a:pt x="2281422" y="5380650"/>
                  <a:pt x="2278760" y="5382406"/>
                </a:cubicBezTo>
                <a:lnTo>
                  <a:pt x="2277929" y="5383278"/>
                </a:lnTo>
                <a:lnTo>
                  <a:pt x="2242720" y="5374533"/>
                </a:lnTo>
                <a:lnTo>
                  <a:pt x="2237766" y="5375135"/>
                </a:lnTo>
                <a:lnTo>
                  <a:pt x="2215171" y="5367180"/>
                </a:lnTo>
                <a:lnTo>
                  <a:pt x="2203308" y="5364272"/>
                </a:lnTo>
                <a:lnTo>
                  <a:pt x="2200349" y="5360969"/>
                </a:lnTo>
                <a:cubicBezTo>
                  <a:pt x="2196931" y="5358779"/>
                  <a:pt x="2191757" y="5357418"/>
                  <a:pt x="2182639" y="5357939"/>
                </a:cubicBezTo>
                <a:lnTo>
                  <a:pt x="2180456" y="5358525"/>
                </a:lnTo>
                <a:lnTo>
                  <a:pt x="2166399" y="5352543"/>
                </a:lnTo>
                <a:cubicBezTo>
                  <a:pt x="2161969" y="5350011"/>
                  <a:pt x="2158166" y="5346997"/>
                  <a:pt x="2155279" y="5343320"/>
                </a:cubicBezTo>
                <a:cubicBezTo>
                  <a:pt x="2102354" y="5355262"/>
                  <a:pt x="2057543" y="5333823"/>
                  <a:pt x="2002613" y="5330726"/>
                </a:cubicBezTo>
                <a:cubicBezTo>
                  <a:pt x="1942330" y="5319731"/>
                  <a:pt x="1861746" y="5297679"/>
                  <a:pt x="1821825" y="5291472"/>
                </a:cubicBezTo>
                <a:cubicBezTo>
                  <a:pt x="1803546" y="5286648"/>
                  <a:pt x="1711733" y="5282438"/>
                  <a:pt x="1720721" y="5293484"/>
                </a:cubicBezTo>
                <a:cubicBezTo>
                  <a:pt x="1667212" y="5265981"/>
                  <a:pt x="1633016" y="5281032"/>
                  <a:pt x="1570313" y="5264210"/>
                </a:cubicBezTo>
                <a:cubicBezTo>
                  <a:pt x="1531674" y="5283444"/>
                  <a:pt x="1543422" y="5260603"/>
                  <a:pt x="1506438" y="5260847"/>
                </a:cubicBezTo>
                <a:cubicBezTo>
                  <a:pt x="1485083" y="5258087"/>
                  <a:pt x="1471128" y="5249703"/>
                  <a:pt x="1459837" y="5247653"/>
                </a:cubicBezTo>
                <a:lnTo>
                  <a:pt x="1438689" y="5248553"/>
                </a:lnTo>
                <a:lnTo>
                  <a:pt x="1425361" y="5247991"/>
                </a:lnTo>
                <a:lnTo>
                  <a:pt x="1420783" y="5253040"/>
                </a:lnTo>
                <a:lnTo>
                  <a:pt x="1400135" y="5255927"/>
                </a:lnTo>
                <a:cubicBezTo>
                  <a:pt x="1373565" y="5253054"/>
                  <a:pt x="1296003" y="5240364"/>
                  <a:pt x="1261360" y="5235803"/>
                </a:cubicBezTo>
                <a:cubicBezTo>
                  <a:pt x="1248435" y="5229929"/>
                  <a:pt x="1203652" y="5223011"/>
                  <a:pt x="1192275" y="5228564"/>
                </a:cubicBezTo>
                <a:cubicBezTo>
                  <a:pt x="1182340" y="5228536"/>
                  <a:pt x="1172533" y="5224286"/>
                  <a:pt x="1165093" y="5231015"/>
                </a:cubicBezTo>
                <a:cubicBezTo>
                  <a:pt x="1154213" y="5238795"/>
                  <a:pt x="1127605" y="5219618"/>
                  <a:pt x="1127765" y="5230940"/>
                </a:cubicBezTo>
                <a:cubicBezTo>
                  <a:pt x="1108724" y="5217668"/>
                  <a:pt x="1082488" y="5233396"/>
                  <a:pt x="1061159" y="5234834"/>
                </a:cubicBezTo>
                <a:cubicBezTo>
                  <a:pt x="1046983" y="5222442"/>
                  <a:pt x="1016217" y="5237680"/>
                  <a:pt x="972937" y="5233065"/>
                </a:cubicBezTo>
                <a:cubicBezTo>
                  <a:pt x="939888" y="5228513"/>
                  <a:pt x="905779" y="5219380"/>
                  <a:pt x="862867" y="5207522"/>
                </a:cubicBezTo>
                <a:cubicBezTo>
                  <a:pt x="812436" y="5178795"/>
                  <a:pt x="761812" y="5172745"/>
                  <a:pt x="715464" y="5161912"/>
                </a:cubicBezTo>
                <a:cubicBezTo>
                  <a:pt x="662499" y="5152035"/>
                  <a:pt x="692593" y="5181401"/>
                  <a:pt x="630248" y="5152128"/>
                </a:cubicBezTo>
                <a:cubicBezTo>
                  <a:pt x="621180" y="5159682"/>
                  <a:pt x="612603" y="5158955"/>
                  <a:pt x="599181" y="5152969"/>
                </a:cubicBezTo>
                <a:cubicBezTo>
                  <a:pt x="573307" y="5148806"/>
                  <a:pt x="570686" y="5170495"/>
                  <a:pt x="547181" y="5154111"/>
                </a:cubicBezTo>
                <a:cubicBezTo>
                  <a:pt x="549410" y="5166246"/>
                  <a:pt x="496844" y="5152022"/>
                  <a:pt x="506290" y="5165583"/>
                </a:cubicBezTo>
                <a:cubicBezTo>
                  <a:pt x="485788" y="5162904"/>
                  <a:pt x="440249" y="5140832"/>
                  <a:pt x="424170" y="5138037"/>
                </a:cubicBezTo>
                <a:close/>
                <a:moveTo>
                  <a:pt x="0" y="1"/>
                </a:moveTo>
                <a:lnTo>
                  <a:pt x="8566207" y="1"/>
                </a:lnTo>
                <a:lnTo>
                  <a:pt x="8580495" y="6325"/>
                </a:lnTo>
                <a:cubicBezTo>
                  <a:pt x="8596450" y="-2564"/>
                  <a:pt x="8595265" y="32752"/>
                  <a:pt x="8623441" y="22251"/>
                </a:cubicBezTo>
                <a:cubicBezTo>
                  <a:pt x="8636141" y="23328"/>
                  <a:pt x="8634367" y="8204"/>
                  <a:pt x="8656693" y="12785"/>
                </a:cubicBezTo>
                <a:cubicBezTo>
                  <a:pt x="8700150" y="13"/>
                  <a:pt x="8728803" y="25903"/>
                  <a:pt x="8760926" y="28552"/>
                </a:cubicBezTo>
                <a:cubicBezTo>
                  <a:pt x="8796379" y="33892"/>
                  <a:pt x="8767843" y="35157"/>
                  <a:pt x="8818432" y="25135"/>
                </a:cubicBezTo>
                <a:cubicBezTo>
                  <a:pt x="8835233" y="31594"/>
                  <a:pt x="8854495" y="41940"/>
                  <a:pt x="8865264" y="49656"/>
                </a:cubicBezTo>
                <a:cubicBezTo>
                  <a:pt x="8857890" y="60263"/>
                  <a:pt x="8895296" y="61476"/>
                  <a:pt x="8883048" y="71429"/>
                </a:cubicBezTo>
                <a:cubicBezTo>
                  <a:pt x="8889978" y="84293"/>
                  <a:pt x="8901886" y="68582"/>
                  <a:pt x="8909255" y="80078"/>
                </a:cubicBezTo>
                <a:cubicBezTo>
                  <a:pt x="8919916" y="81887"/>
                  <a:pt x="8934174" y="78230"/>
                  <a:pt x="8947015" y="82283"/>
                </a:cubicBezTo>
                <a:cubicBezTo>
                  <a:pt x="8966581" y="79993"/>
                  <a:pt x="8965299" y="92691"/>
                  <a:pt x="8986296" y="104392"/>
                </a:cubicBezTo>
                <a:cubicBezTo>
                  <a:pt x="8998619" y="100189"/>
                  <a:pt x="9005185" y="105378"/>
                  <a:pt x="9010342" y="113680"/>
                </a:cubicBezTo>
                <a:cubicBezTo>
                  <a:pt x="9033677" y="117644"/>
                  <a:pt x="9050566" y="132521"/>
                  <a:pt x="9074515" y="142811"/>
                </a:cubicBezTo>
                <a:cubicBezTo>
                  <a:pt x="9104989" y="142213"/>
                  <a:pt x="9112015" y="163935"/>
                  <a:pt x="9137640" y="174857"/>
                </a:cubicBezTo>
                <a:cubicBezTo>
                  <a:pt x="9156929" y="185799"/>
                  <a:pt x="9176414" y="202560"/>
                  <a:pt x="9190250" y="208462"/>
                </a:cubicBezTo>
                <a:lnTo>
                  <a:pt x="9220655" y="210269"/>
                </a:lnTo>
                <a:cubicBezTo>
                  <a:pt x="9224695" y="223750"/>
                  <a:pt x="9260439" y="214336"/>
                  <a:pt x="9250811" y="236979"/>
                </a:cubicBezTo>
                <a:cubicBezTo>
                  <a:pt x="9262973" y="236901"/>
                  <a:pt x="9272562" y="228397"/>
                  <a:pt x="9264615" y="242987"/>
                </a:cubicBezTo>
                <a:cubicBezTo>
                  <a:pt x="9268503" y="243398"/>
                  <a:pt x="9270522" y="245072"/>
                  <a:pt x="9271677" y="247371"/>
                </a:cubicBezTo>
                <a:cubicBezTo>
                  <a:pt x="9277419" y="248183"/>
                  <a:pt x="9288867" y="248375"/>
                  <a:pt x="9299065" y="247855"/>
                </a:cubicBezTo>
                <a:lnTo>
                  <a:pt x="9332868" y="244249"/>
                </a:lnTo>
                <a:cubicBezTo>
                  <a:pt x="9336002" y="242898"/>
                  <a:pt x="9340020" y="242743"/>
                  <a:pt x="9346015" y="245298"/>
                </a:cubicBezTo>
                <a:lnTo>
                  <a:pt x="9347277" y="246358"/>
                </a:lnTo>
                <a:lnTo>
                  <a:pt x="9387287" y="236666"/>
                </a:lnTo>
                <a:cubicBezTo>
                  <a:pt x="9391235" y="235211"/>
                  <a:pt x="9412590" y="236679"/>
                  <a:pt x="9415916" y="233766"/>
                </a:cubicBezTo>
                <a:cubicBezTo>
                  <a:pt x="9447394" y="257241"/>
                  <a:pt x="9471660" y="239495"/>
                  <a:pt x="9510093" y="248856"/>
                </a:cubicBezTo>
                <a:cubicBezTo>
                  <a:pt x="9555096" y="251770"/>
                  <a:pt x="9610638" y="251812"/>
                  <a:pt x="9640041" y="254782"/>
                </a:cubicBezTo>
                <a:cubicBezTo>
                  <a:pt x="9694482" y="260083"/>
                  <a:pt x="9729092" y="265495"/>
                  <a:pt x="9762595" y="273598"/>
                </a:cubicBezTo>
                <a:cubicBezTo>
                  <a:pt x="9781666" y="300921"/>
                  <a:pt x="9780748" y="280723"/>
                  <a:pt x="9805759" y="289280"/>
                </a:cubicBezTo>
                <a:cubicBezTo>
                  <a:pt x="9804269" y="266709"/>
                  <a:pt x="9869649" y="320524"/>
                  <a:pt x="9877476" y="296578"/>
                </a:cubicBezTo>
                <a:cubicBezTo>
                  <a:pt x="9881780" y="298894"/>
                  <a:pt x="9885702" y="301892"/>
                  <a:pt x="9889580" y="305081"/>
                </a:cubicBezTo>
                <a:lnTo>
                  <a:pt x="9891616" y="306739"/>
                </a:lnTo>
                <a:lnTo>
                  <a:pt x="9900873" y="309194"/>
                </a:lnTo>
                <a:lnTo>
                  <a:pt x="9902100" y="315114"/>
                </a:lnTo>
                <a:lnTo>
                  <a:pt x="9915042" y="322554"/>
                </a:lnTo>
                <a:cubicBezTo>
                  <a:pt x="9920101" y="324533"/>
                  <a:pt x="9925796" y="325716"/>
                  <a:pt x="9932465" y="325613"/>
                </a:cubicBezTo>
                <a:cubicBezTo>
                  <a:pt x="9956735" y="316194"/>
                  <a:pt x="9986500" y="347179"/>
                  <a:pt x="10016712" y="334288"/>
                </a:cubicBezTo>
                <a:cubicBezTo>
                  <a:pt x="10027669" y="331507"/>
                  <a:pt x="10060637" y="334882"/>
                  <a:pt x="10066292" y="342820"/>
                </a:cubicBezTo>
                <a:cubicBezTo>
                  <a:pt x="10073046" y="345028"/>
                  <a:pt x="10081283" y="343118"/>
                  <a:pt x="10083830" y="351309"/>
                </a:cubicBezTo>
                <a:cubicBezTo>
                  <a:pt x="10088320" y="361292"/>
                  <a:pt x="10113512" y="348705"/>
                  <a:pt x="10109192" y="359635"/>
                </a:cubicBezTo>
                <a:cubicBezTo>
                  <a:pt x="10127052" y="351064"/>
                  <a:pt x="10139009" y="372201"/>
                  <a:pt x="10152949" y="378393"/>
                </a:cubicBezTo>
                <a:cubicBezTo>
                  <a:pt x="10167179" y="369581"/>
                  <a:pt x="10185926" y="377139"/>
                  <a:pt x="10217015" y="382407"/>
                </a:cubicBezTo>
                <a:cubicBezTo>
                  <a:pt x="10232710" y="372150"/>
                  <a:pt x="10234405" y="400236"/>
                  <a:pt x="10263104" y="387329"/>
                </a:cubicBezTo>
                <a:cubicBezTo>
                  <a:pt x="10277138" y="387333"/>
                  <a:pt x="10293605" y="396852"/>
                  <a:pt x="10318870" y="396554"/>
                </a:cubicBezTo>
                <a:cubicBezTo>
                  <a:pt x="10363783" y="380077"/>
                  <a:pt x="10379208" y="385607"/>
                  <a:pt x="10414695" y="385544"/>
                </a:cubicBezTo>
                <a:cubicBezTo>
                  <a:pt x="10454315" y="387894"/>
                  <a:pt x="10422969" y="409565"/>
                  <a:pt x="10476169" y="395241"/>
                </a:cubicBezTo>
                <a:cubicBezTo>
                  <a:pt x="10479514" y="404597"/>
                  <a:pt x="10485606" y="405823"/>
                  <a:pt x="10496942" y="403045"/>
                </a:cubicBezTo>
                <a:cubicBezTo>
                  <a:pt x="10516050" y="404835"/>
                  <a:pt x="10509763" y="426432"/>
                  <a:pt x="10531810" y="415850"/>
                </a:cubicBezTo>
                <a:cubicBezTo>
                  <a:pt x="10525784" y="427103"/>
                  <a:pt x="10566751" y="425153"/>
                  <a:pt x="10555295" y="436163"/>
                </a:cubicBezTo>
                <a:cubicBezTo>
                  <a:pt x="10563894" y="440449"/>
                  <a:pt x="10579000" y="435050"/>
                  <a:pt x="10590465" y="434499"/>
                </a:cubicBezTo>
                <a:lnTo>
                  <a:pt x="10624082" y="432854"/>
                </a:lnTo>
                <a:lnTo>
                  <a:pt x="10650274" y="426692"/>
                </a:lnTo>
                <a:lnTo>
                  <a:pt x="10679600" y="425001"/>
                </a:lnTo>
                <a:cubicBezTo>
                  <a:pt x="10690906" y="436538"/>
                  <a:pt x="10711798" y="418711"/>
                  <a:pt x="10743440" y="420137"/>
                </a:cubicBezTo>
                <a:cubicBezTo>
                  <a:pt x="10755757" y="433383"/>
                  <a:pt x="10764779" y="420940"/>
                  <a:pt x="10788958" y="439490"/>
                </a:cubicBezTo>
                <a:cubicBezTo>
                  <a:pt x="10790141" y="438044"/>
                  <a:pt x="10791575" y="436742"/>
                  <a:pt x="10793215" y="435623"/>
                </a:cubicBezTo>
                <a:cubicBezTo>
                  <a:pt x="10802745" y="429122"/>
                  <a:pt x="10817024" y="430102"/>
                  <a:pt x="10825107" y="437813"/>
                </a:cubicBezTo>
                <a:cubicBezTo>
                  <a:pt x="10864000" y="463233"/>
                  <a:pt x="10894006" y="454973"/>
                  <a:pt x="10928403" y="462494"/>
                </a:cubicBezTo>
                <a:cubicBezTo>
                  <a:pt x="10967490" y="468543"/>
                  <a:pt x="10950288" y="451529"/>
                  <a:pt x="10997825" y="476604"/>
                </a:cubicBezTo>
                <a:cubicBezTo>
                  <a:pt x="11003717" y="468233"/>
                  <a:pt x="11009973" y="468325"/>
                  <a:pt x="11020180" y="473402"/>
                </a:cubicBezTo>
                <a:cubicBezTo>
                  <a:pt x="11039218" y="475682"/>
                  <a:pt x="11039233" y="453416"/>
                  <a:pt x="11057619" y="468313"/>
                </a:cubicBezTo>
                <a:cubicBezTo>
                  <a:pt x="11054960" y="456133"/>
                  <a:pt x="11094137" y="466636"/>
                  <a:pt x="11086145" y="453550"/>
                </a:cubicBezTo>
                <a:cubicBezTo>
                  <a:pt x="11099304" y="443716"/>
                  <a:pt x="11104259" y="462063"/>
                  <a:pt x="11117235" y="453639"/>
                </a:cubicBezTo>
                <a:cubicBezTo>
                  <a:pt x="11129084" y="455268"/>
                  <a:pt x="11142094" y="452520"/>
                  <a:pt x="11157240" y="452736"/>
                </a:cubicBezTo>
                <a:cubicBezTo>
                  <a:pt x="11176367" y="460954"/>
                  <a:pt x="11180975" y="459313"/>
                  <a:pt x="11208113" y="454938"/>
                </a:cubicBezTo>
                <a:cubicBezTo>
                  <a:pt x="11218869" y="462688"/>
                  <a:pt x="11228070" y="459893"/>
                  <a:pt x="11237272" y="453759"/>
                </a:cubicBezTo>
                <a:cubicBezTo>
                  <a:pt x="11263210" y="457321"/>
                  <a:pt x="11287590" y="448707"/>
                  <a:pt x="11317118" y="446565"/>
                </a:cubicBezTo>
                <a:cubicBezTo>
                  <a:pt x="11348294" y="456600"/>
                  <a:pt x="11365692" y="438539"/>
                  <a:pt x="11397244" y="436328"/>
                </a:cubicBezTo>
                <a:cubicBezTo>
                  <a:pt x="11430655" y="434974"/>
                  <a:pt x="11419244" y="410859"/>
                  <a:pt x="11445551" y="413161"/>
                </a:cubicBezTo>
                <a:cubicBezTo>
                  <a:pt x="11487482" y="431762"/>
                  <a:pt x="11445376" y="398242"/>
                  <a:pt x="11511323" y="406594"/>
                </a:cubicBezTo>
                <a:cubicBezTo>
                  <a:pt x="11536725" y="407483"/>
                  <a:pt x="11575643" y="413680"/>
                  <a:pt x="11597961" y="418494"/>
                </a:cubicBezTo>
                <a:cubicBezTo>
                  <a:pt x="11639085" y="409038"/>
                  <a:pt x="11615701" y="437546"/>
                  <a:pt x="11645230" y="435478"/>
                </a:cubicBezTo>
                <a:cubicBezTo>
                  <a:pt x="11669338" y="423894"/>
                  <a:pt x="11677700" y="434234"/>
                  <a:pt x="11705300" y="426891"/>
                </a:cubicBezTo>
                <a:cubicBezTo>
                  <a:pt x="11713932" y="447476"/>
                  <a:pt x="11731056" y="425554"/>
                  <a:pt x="11741537" y="431597"/>
                </a:cubicBezTo>
                <a:cubicBezTo>
                  <a:pt x="11759214" y="408416"/>
                  <a:pt x="11789606" y="440304"/>
                  <a:pt x="11807360" y="440354"/>
                </a:cubicBezTo>
                <a:cubicBezTo>
                  <a:pt x="11837349" y="436802"/>
                  <a:pt x="11863234" y="427342"/>
                  <a:pt x="11879039" y="451064"/>
                </a:cubicBezTo>
                <a:cubicBezTo>
                  <a:pt x="11900042" y="450060"/>
                  <a:pt x="11907251" y="444749"/>
                  <a:pt x="11926320" y="448453"/>
                </a:cubicBezTo>
                <a:cubicBezTo>
                  <a:pt x="11947469" y="458311"/>
                  <a:pt x="11989353" y="463338"/>
                  <a:pt x="12007572" y="469756"/>
                </a:cubicBezTo>
                <a:cubicBezTo>
                  <a:pt x="12033154" y="476583"/>
                  <a:pt x="12062750" y="486163"/>
                  <a:pt x="12079811" y="489415"/>
                </a:cubicBezTo>
                <a:cubicBezTo>
                  <a:pt x="12083484" y="497368"/>
                  <a:pt x="12087992" y="497010"/>
                  <a:pt x="12095813" y="492801"/>
                </a:cubicBezTo>
                <a:cubicBezTo>
                  <a:pt x="12119374" y="491449"/>
                  <a:pt x="12146391" y="502966"/>
                  <a:pt x="12171404" y="515934"/>
                </a:cubicBezTo>
                <a:lnTo>
                  <a:pt x="12191999" y="527050"/>
                </a:lnTo>
                <a:lnTo>
                  <a:pt x="12191999" y="6858001"/>
                </a:lnTo>
                <a:lnTo>
                  <a:pt x="0" y="6858001"/>
                </a:lnTo>
                <a:close/>
                <a:moveTo>
                  <a:pt x="8566205" y="0"/>
                </a:moveTo>
                <a:lnTo>
                  <a:pt x="12192000" y="0"/>
                </a:lnTo>
                <a:lnTo>
                  <a:pt x="12192000" y="527050"/>
                </a:lnTo>
                <a:lnTo>
                  <a:pt x="12191999" y="527050"/>
                </a:lnTo>
                <a:lnTo>
                  <a:pt x="12191999" y="1"/>
                </a:lnTo>
                <a:lnTo>
                  <a:pt x="8566207" y="1"/>
                </a:lnTo>
                <a:close/>
              </a:path>
            </a:pathLst>
          </a:custGeom>
        </p:spPr>
      </p:pic>
      <p:sp>
        <p:nvSpPr>
          <p:cNvPr id="2" name="Title 1">
            <a:extLst>
              <a:ext uri="{FF2B5EF4-FFF2-40B4-BE49-F238E27FC236}">
                <a16:creationId xmlns:a16="http://schemas.microsoft.com/office/drawing/2014/main" id="{6DAC3874-D328-4427-4885-DDED4BDF0F03}"/>
              </a:ext>
            </a:extLst>
          </p:cNvPr>
          <p:cNvSpPr>
            <a:spLocks noGrp="1"/>
          </p:cNvSpPr>
          <p:nvPr>
            <p:ph type="ctrTitle"/>
          </p:nvPr>
        </p:nvSpPr>
        <p:spPr>
          <a:xfrm>
            <a:off x="516482" y="5763900"/>
            <a:ext cx="6989548" cy="752889"/>
          </a:xfrm>
        </p:spPr>
        <p:txBody>
          <a:bodyPr anchor="t">
            <a:normAutofit/>
          </a:bodyPr>
          <a:lstStyle/>
          <a:p>
            <a:pPr algn="l"/>
            <a:r>
              <a:rPr lang="en-US" sz="3600"/>
              <a:t>Happy Sabbath</a:t>
            </a:r>
          </a:p>
        </p:txBody>
      </p:sp>
      <p:pic>
        <p:nvPicPr>
          <p:cNvPr id="6" name="Picture 5" descr="A group of pyramids in a desert&#10;&#10;Description automatically generated">
            <a:extLst>
              <a:ext uri="{FF2B5EF4-FFF2-40B4-BE49-F238E27FC236}">
                <a16:creationId xmlns:a16="http://schemas.microsoft.com/office/drawing/2014/main" id="{73905555-5AA2-DEBA-F0CE-A8D1E71C2364}"/>
              </a:ext>
            </a:extLst>
          </p:cNvPr>
          <p:cNvPicPr>
            <a:picLocks noChangeAspect="1"/>
          </p:cNvPicPr>
          <p:nvPr/>
        </p:nvPicPr>
        <p:blipFill rotWithShape="1">
          <a:blip r:embed="rId2">
            <a:extLst>
              <a:ext uri="{28A0092B-C50C-407E-A947-70E740481C1C}">
                <a14:useLocalDpi xmlns:a14="http://schemas.microsoft.com/office/drawing/2010/main" val="0"/>
              </a:ext>
            </a:extLst>
          </a:blip>
          <a:srcRect r="11151" b="38007"/>
          <a:stretch/>
        </p:blipFill>
        <p:spPr>
          <a:xfrm>
            <a:off x="5467" y="0"/>
            <a:ext cx="12186532" cy="4251489"/>
          </a:xfrm>
          <a:prstGeom prst="rect">
            <a:avLst/>
          </a:prstGeom>
        </p:spPr>
      </p:pic>
    </p:spTree>
    <p:extLst>
      <p:ext uri="{BB962C8B-B14F-4D97-AF65-F5344CB8AC3E}">
        <p14:creationId xmlns:p14="http://schemas.microsoft.com/office/powerpoint/2010/main" val="538119154"/>
      </p:ext>
    </p:extLst>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statue of a person with horns&#10;&#10;Description automatically generated">
            <a:extLst>
              <a:ext uri="{FF2B5EF4-FFF2-40B4-BE49-F238E27FC236}">
                <a16:creationId xmlns:a16="http://schemas.microsoft.com/office/drawing/2014/main" id="{B8F7C4A4-17B4-638C-5F4C-1512B420A220}"/>
              </a:ext>
            </a:extLst>
          </p:cNvPr>
          <p:cNvPicPr>
            <a:picLocks noChangeAspect="1"/>
          </p:cNvPicPr>
          <p:nvPr/>
        </p:nvPicPr>
        <p:blipFill rotWithShape="1">
          <a:blip r:embed="rId2">
            <a:extLst>
              <a:ext uri="{28A0092B-C50C-407E-A947-70E740481C1C}">
                <a14:useLocalDpi xmlns:a14="http://schemas.microsoft.com/office/drawing/2010/main" val="0"/>
              </a:ext>
            </a:extLst>
          </a:blip>
          <a:srcRect l="7773" r="7773"/>
          <a:stretch/>
        </p:blipFill>
        <p:spPr>
          <a:xfrm>
            <a:off x="1" y="0"/>
            <a:ext cx="12192000" cy="6858000"/>
          </a:xfrm>
          <a:prstGeom prst="rect">
            <a:avLst/>
          </a:prstGeom>
        </p:spPr>
      </p:pic>
      <p:cxnSp>
        <p:nvCxnSpPr>
          <p:cNvPr id="3" name="Straight Connector 2">
            <a:extLst>
              <a:ext uri="{FF2B5EF4-FFF2-40B4-BE49-F238E27FC236}">
                <a16:creationId xmlns:a16="http://schemas.microsoft.com/office/drawing/2014/main" id="{1C6E3593-D63D-02EA-C074-C02B4DC416B7}"/>
              </a:ext>
            </a:extLst>
          </p:cNvPr>
          <p:cNvCxnSpPr/>
          <p:nvPr/>
        </p:nvCxnSpPr>
        <p:spPr>
          <a:xfrm>
            <a:off x="1456320" y="5309419"/>
            <a:ext cx="945633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DC7BEFE-4FFD-E98C-DFA1-348B416130A0}"/>
              </a:ext>
            </a:extLst>
          </p:cNvPr>
          <p:cNvCxnSpPr>
            <a:cxnSpLocks/>
          </p:cNvCxnSpPr>
          <p:nvPr/>
        </p:nvCxnSpPr>
        <p:spPr>
          <a:xfrm>
            <a:off x="1469920" y="5090651"/>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65AD0A-1F7C-3FF7-A3DA-5520FBD212CA}"/>
              </a:ext>
            </a:extLst>
          </p:cNvPr>
          <p:cNvCxnSpPr>
            <a:cxnSpLocks/>
          </p:cNvCxnSpPr>
          <p:nvPr/>
        </p:nvCxnSpPr>
        <p:spPr>
          <a:xfrm>
            <a:off x="6183339" y="5090651"/>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13FB25D-AA04-587D-7893-B82270E2DDE7}"/>
              </a:ext>
            </a:extLst>
          </p:cNvPr>
          <p:cNvCxnSpPr>
            <a:cxnSpLocks/>
          </p:cNvCxnSpPr>
          <p:nvPr/>
        </p:nvCxnSpPr>
        <p:spPr>
          <a:xfrm>
            <a:off x="10896758" y="5090651"/>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B2C0D9-E8A6-A4E3-48DF-6E399CB76347}"/>
              </a:ext>
            </a:extLst>
          </p:cNvPr>
          <p:cNvCxnSpPr>
            <a:cxnSpLocks/>
          </p:cNvCxnSpPr>
          <p:nvPr/>
        </p:nvCxnSpPr>
        <p:spPr>
          <a:xfrm>
            <a:off x="3795249" y="5090651"/>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7D939A-AB55-80C0-A2BE-79F52E6B481B}"/>
              </a:ext>
            </a:extLst>
          </p:cNvPr>
          <p:cNvCxnSpPr>
            <a:cxnSpLocks/>
          </p:cNvCxnSpPr>
          <p:nvPr/>
        </p:nvCxnSpPr>
        <p:spPr>
          <a:xfrm>
            <a:off x="8627804" y="5090651"/>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783604F-E0FE-CABF-25CB-FB6AC4779B1C}"/>
              </a:ext>
            </a:extLst>
          </p:cNvPr>
          <p:cNvSpPr txBox="1"/>
          <p:nvPr/>
        </p:nvSpPr>
        <p:spPr>
          <a:xfrm>
            <a:off x="137652" y="5731428"/>
            <a:ext cx="4306528" cy="923330"/>
          </a:xfrm>
          <a:prstGeom prst="rect">
            <a:avLst/>
          </a:prstGeom>
          <a:noFill/>
        </p:spPr>
        <p:txBody>
          <a:bodyPr wrap="square" rtlCol="0">
            <a:spAutoFit/>
          </a:bodyPr>
          <a:lstStyle/>
          <a:p>
            <a:pPr algn="ctr"/>
            <a:r>
              <a:rPr lang="en-US" sz="5400" dirty="0">
                <a:solidFill>
                  <a:srgbClr val="FFFF00"/>
                </a:solidFill>
              </a:rPr>
              <a:t>The Exodus</a:t>
            </a:r>
          </a:p>
        </p:txBody>
      </p:sp>
      <p:sp>
        <p:nvSpPr>
          <p:cNvPr id="12" name="TextBox 11">
            <a:extLst>
              <a:ext uri="{FF2B5EF4-FFF2-40B4-BE49-F238E27FC236}">
                <a16:creationId xmlns:a16="http://schemas.microsoft.com/office/drawing/2014/main" id="{D661FCAE-7699-9D92-8E51-970028A4B581}"/>
              </a:ext>
            </a:extLst>
          </p:cNvPr>
          <p:cNvSpPr txBox="1"/>
          <p:nvPr/>
        </p:nvSpPr>
        <p:spPr>
          <a:xfrm>
            <a:off x="7747820" y="5731428"/>
            <a:ext cx="4306528" cy="923330"/>
          </a:xfrm>
          <a:prstGeom prst="rect">
            <a:avLst/>
          </a:prstGeom>
          <a:noFill/>
        </p:spPr>
        <p:txBody>
          <a:bodyPr wrap="square" rtlCol="0">
            <a:spAutoFit/>
          </a:bodyPr>
          <a:lstStyle/>
          <a:p>
            <a:pPr algn="ctr"/>
            <a:r>
              <a:rPr lang="en-US" sz="5400" dirty="0">
                <a:solidFill>
                  <a:srgbClr val="FFFF00"/>
                </a:solidFill>
              </a:rPr>
              <a:t>The Judges</a:t>
            </a:r>
          </a:p>
        </p:txBody>
      </p:sp>
    </p:spTree>
    <p:extLst>
      <p:ext uri="{BB962C8B-B14F-4D97-AF65-F5344CB8AC3E}">
        <p14:creationId xmlns:p14="http://schemas.microsoft.com/office/powerpoint/2010/main" val="1293555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6BE34-6940-F02C-256C-227CCA97F2E5}"/>
              </a:ext>
            </a:extLst>
          </p:cNvPr>
          <p:cNvSpPr>
            <a:spLocks noGrp="1"/>
          </p:cNvSpPr>
          <p:nvPr>
            <p:ph type="title"/>
          </p:nvPr>
        </p:nvSpPr>
        <p:spPr>
          <a:xfrm>
            <a:off x="947980" y="2220037"/>
            <a:ext cx="5776670" cy="2417926"/>
          </a:xfrm>
        </p:spPr>
        <p:txBody>
          <a:bodyPr vert="horz" lIns="91440" tIns="45720" rIns="91440" bIns="45720" rtlCol="0" anchor="b">
            <a:noAutofit/>
          </a:bodyPr>
          <a:lstStyle/>
          <a:p>
            <a:pPr algn="ctr"/>
            <a:r>
              <a:rPr lang="en-US" sz="5400" dirty="0"/>
              <a:t>Thutmosid Dynasty</a:t>
            </a:r>
            <a:br>
              <a:rPr lang="en-US" sz="4000" dirty="0"/>
            </a:br>
            <a:r>
              <a:rPr lang="en-US" sz="3200" dirty="0"/>
              <a:t>1570 – 1300 B.C.</a:t>
            </a:r>
          </a:p>
        </p:txBody>
      </p:sp>
      <p:pic>
        <p:nvPicPr>
          <p:cNvPr id="5126" name="Picture 6" descr="undefined">
            <a:extLst>
              <a:ext uri="{FF2B5EF4-FFF2-40B4-BE49-F238E27FC236}">
                <a16:creationId xmlns:a16="http://schemas.microsoft.com/office/drawing/2014/main" id="{EF0E01F1-524B-98CC-CCE8-DDFA5A18B8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7" b="1"/>
          <a:stretch/>
        </p:blipFill>
        <p:spPr bwMode="auto">
          <a:xfrm>
            <a:off x="7616215" y="-23854"/>
            <a:ext cx="4575785" cy="6892740"/>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452960"/>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1260851" y="685797"/>
            <a:ext cx="9670292" cy="4791073"/>
          </a:xfrm>
        </p:spPr>
        <p:txBody>
          <a:bodyPr>
            <a:noAutofit/>
          </a:bodyPr>
          <a:lstStyle/>
          <a:p>
            <a:pPr algn="ctr"/>
            <a:r>
              <a:rPr lang="en-US" sz="4400" b="1" dirty="0">
                <a:solidFill>
                  <a:schemeClr val="bg1"/>
                </a:solidFill>
                <a:latin typeface="Adobe Arabic" panose="02040503050201020203" pitchFamily="18" charset="-78"/>
                <a:cs typeface="Adobe Arabic" panose="02040503050201020203" pitchFamily="18" charset="-78"/>
              </a:rPr>
              <a:t>“And it came to pass in the 480</a:t>
            </a:r>
            <a:r>
              <a:rPr lang="en-US" sz="4400" b="1" baseline="30000" dirty="0">
                <a:solidFill>
                  <a:schemeClr val="bg1"/>
                </a:solidFill>
                <a:latin typeface="Adobe Arabic" panose="02040503050201020203" pitchFamily="18" charset="-78"/>
                <a:cs typeface="Adobe Arabic" panose="02040503050201020203" pitchFamily="18" charset="-78"/>
              </a:rPr>
              <a:t>th</a:t>
            </a:r>
            <a:r>
              <a:rPr lang="en-US" sz="4400" b="1" dirty="0">
                <a:solidFill>
                  <a:schemeClr val="bg1"/>
                </a:solidFill>
                <a:latin typeface="Adobe Arabic" panose="02040503050201020203" pitchFamily="18" charset="-78"/>
                <a:cs typeface="Adobe Arabic" panose="02040503050201020203" pitchFamily="18" charset="-78"/>
              </a:rPr>
              <a:t> year after the children of Israel had come out of the land of Egypt, in the fourth year of Solomon’s reign . . . He began to build the house of the Lord.”</a:t>
            </a:r>
          </a:p>
        </p:txBody>
      </p:sp>
      <p:sp>
        <p:nvSpPr>
          <p:cNvPr id="8" name="Title 1">
            <a:extLst>
              <a:ext uri="{FF2B5EF4-FFF2-40B4-BE49-F238E27FC236}">
                <a16:creationId xmlns:a16="http://schemas.microsoft.com/office/drawing/2014/main" id="{947E2ACD-A4CE-0BC3-ADFE-64F7B46D5465}"/>
              </a:ext>
            </a:extLst>
          </p:cNvPr>
          <p:cNvSpPr txBox="1">
            <a:spLocks/>
          </p:cNvSpPr>
          <p:nvPr/>
        </p:nvSpPr>
        <p:spPr>
          <a:xfrm>
            <a:off x="4243384" y="5719756"/>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1</a:t>
            </a:r>
            <a:r>
              <a:rPr lang="en-US" sz="3000" b="1" i="1" baseline="30000" dirty="0">
                <a:solidFill>
                  <a:srgbClr val="FFFF00"/>
                </a:solidFill>
                <a:latin typeface="Adobe Arabic" panose="02040503050201020203" pitchFamily="18" charset="-78"/>
                <a:cs typeface="Adobe Arabic" panose="02040503050201020203" pitchFamily="18" charset="-78"/>
              </a:rPr>
              <a:t>st</a:t>
            </a:r>
            <a:r>
              <a:rPr lang="en-US" sz="3000" b="1" i="1" dirty="0">
                <a:solidFill>
                  <a:srgbClr val="FFFF00"/>
                </a:solidFill>
                <a:latin typeface="Adobe Arabic" panose="02040503050201020203" pitchFamily="18" charset="-78"/>
                <a:cs typeface="Adobe Arabic" panose="02040503050201020203" pitchFamily="18" charset="-78"/>
              </a:rPr>
              <a:t> Kings 6:1</a:t>
            </a:r>
          </a:p>
        </p:txBody>
      </p:sp>
    </p:spTree>
    <p:extLst>
      <p:ext uri="{BB962C8B-B14F-4D97-AF65-F5344CB8AC3E}">
        <p14:creationId xmlns:p14="http://schemas.microsoft.com/office/powerpoint/2010/main" val="2779454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6C0D1-6C40-A84B-90EB-F2802E1796A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BAB9BCB-DC12-97B7-2738-ACAC07E64345}"/>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D3CAACB2-7338-832B-06B8-6F8F08BE68F6}"/>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83498A28-065C-3744-F077-9BCF8958B77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96566071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 name="Straight Connector 1">
            <a:extLst>
              <a:ext uri="{FF2B5EF4-FFF2-40B4-BE49-F238E27FC236}">
                <a16:creationId xmlns:a16="http://schemas.microsoft.com/office/drawing/2014/main" id="{CA51D743-8DAD-12B0-2165-00468E4F4A39}"/>
              </a:ext>
            </a:extLst>
          </p:cNvPr>
          <p:cNvCxnSpPr/>
          <p:nvPr/>
        </p:nvCxnSpPr>
        <p:spPr>
          <a:xfrm>
            <a:off x="1367831" y="2976828"/>
            <a:ext cx="945633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4217310-99DC-4723-7CF9-131647A4D2B3}"/>
              </a:ext>
            </a:extLst>
          </p:cNvPr>
          <p:cNvCxnSpPr>
            <a:cxnSpLocks/>
          </p:cNvCxnSpPr>
          <p:nvPr/>
        </p:nvCxnSpPr>
        <p:spPr>
          <a:xfrm>
            <a:off x="1381431" y="2758060"/>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E94E40C-E82B-EE37-77A9-39D9F9619DAA}"/>
              </a:ext>
            </a:extLst>
          </p:cNvPr>
          <p:cNvCxnSpPr>
            <a:cxnSpLocks/>
          </p:cNvCxnSpPr>
          <p:nvPr/>
        </p:nvCxnSpPr>
        <p:spPr>
          <a:xfrm>
            <a:off x="6094850" y="2758060"/>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6C7B36-C448-4507-7152-75F0129A7D30}"/>
              </a:ext>
            </a:extLst>
          </p:cNvPr>
          <p:cNvCxnSpPr>
            <a:cxnSpLocks/>
          </p:cNvCxnSpPr>
          <p:nvPr/>
        </p:nvCxnSpPr>
        <p:spPr>
          <a:xfrm>
            <a:off x="10808269" y="2758060"/>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274DA4C-5387-310A-AF36-16F5719053B8}"/>
              </a:ext>
            </a:extLst>
          </p:cNvPr>
          <p:cNvCxnSpPr>
            <a:cxnSpLocks/>
          </p:cNvCxnSpPr>
          <p:nvPr/>
        </p:nvCxnSpPr>
        <p:spPr>
          <a:xfrm>
            <a:off x="3706760" y="2758060"/>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BCD6450-797B-A87D-6F11-B54C4698DDC1}"/>
              </a:ext>
            </a:extLst>
          </p:cNvPr>
          <p:cNvCxnSpPr>
            <a:cxnSpLocks/>
          </p:cNvCxnSpPr>
          <p:nvPr/>
        </p:nvCxnSpPr>
        <p:spPr>
          <a:xfrm>
            <a:off x="8539315" y="2758060"/>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C17B6FC-E53E-A9FF-214B-53BBA26DC47A}"/>
              </a:ext>
            </a:extLst>
          </p:cNvPr>
          <p:cNvSpPr txBox="1"/>
          <p:nvPr/>
        </p:nvSpPr>
        <p:spPr>
          <a:xfrm>
            <a:off x="158470" y="1848689"/>
            <a:ext cx="2445921" cy="830997"/>
          </a:xfrm>
          <a:prstGeom prst="rect">
            <a:avLst/>
          </a:prstGeom>
          <a:noFill/>
        </p:spPr>
        <p:txBody>
          <a:bodyPr wrap="square" rtlCol="0">
            <a:spAutoFit/>
          </a:bodyPr>
          <a:lstStyle/>
          <a:p>
            <a:pPr algn="ctr"/>
            <a:r>
              <a:rPr lang="en-US" sz="4800" b="1" dirty="0">
                <a:solidFill>
                  <a:srgbClr val="FFFF00"/>
                </a:solidFill>
              </a:rPr>
              <a:t>1446 BC</a:t>
            </a:r>
          </a:p>
        </p:txBody>
      </p:sp>
      <p:sp>
        <p:nvSpPr>
          <p:cNvPr id="11" name="TextBox 10">
            <a:extLst>
              <a:ext uri="{FF2B5EF4-FFF2-40B4-BE49-F238E27FC236}">
                <a16:creationId xmlns:a16="http://schemas.microsoft.com/office/drawing/2014/main" id="{3F048B45-68FD-42E0-AD2A-84E3C995058F}"/>
              </a:ext>
            </a:extLst>
          </p:cNvPr>
          <p:cNvSpPr txBox="1"/>
          <p:nvPr/>
        </p:nvSpPr>
        <p:spPr>
          <a:xfrm>
            <a:off x="8655005" y="1557730"/>
            <a:ext cx="4306528" cy="1200329"/>
          </a:xfrm>
          <a:prstGeom prst="rect">
            <a:avLst/>
          </a:prstGeom>
          <a:noFill/>
        </p:spPr>
        <p:txBody>
          <a:bodyPr wrap="square" rtlCol="0">
            <a:spAutoFit/>
          </a:bodyPr>
          <a:lstStyle/>
          <a:p>
            <a:pPr algn="ctr"/>
            <a:r>
              <a:rPr lang="en-US" sz="3600" b="1" dirty="0">
                <a:solidFill>
                  <a:srgbClr val="FFFF00"/>
                </a:solidFill>
              </a:rPr>
              <a:t>Solomon’s </a:t>
            </a:r>
          </a:p>
          <a:p>
            <a:pPr algn="ctr"/>
            <a:r>
              <a:rPr lang="en-US" sz="3600" b="1" dirty="0">
                <a:solidFill>
                  <a:srgbClr val="FFFF00"/>
                </a:solidFill>
              </a:rPr>
              <a:t>4</a:t>
            </a:r>
            <a:r>
              <a:rPr lang="en-US" sz="3600" b="1" baseline="30000" dirty="0">
                <a:solidFill>
                  <a:srgbClr val="FFFF00"/>
                </a:solidFill>
              </a:rPr>
              <a:t>th</a:t>
            </a:r>
            <a:r>
              <a:rPr lang="en-US" sz="3600" b="1" dirty="0">
                <a:solidFill>
                  <a:srgbClr val="FFFF00"/>
                </a:solidFill>
              </a:rPr>
              <a:t> Year</a:t>
            </a:r>
          </a:p>
        </p:txBody>
      </p:sp>
      <p:sp>
        <p:nvSpPr>
          <p:cNvPr id="12" name="TextBox 11">
            <a:extLst>
              <a:ext uri="{FF2B5EF4-FFF2-40B4-BE49-F238E27FC236}">
                <a16:creationId xmlns:a16="http://schemas.microsoft.com/office/drawing/2014/main" id="{70DA2084-620A-C735-0853-8CD724506337}"/>
              </a:ext>
            </a:extLst>
          </p:cNvPr>
          <p:cNvSpPr txBox="1"/>
          <p:nvPr/>
        </p:nvSpPr>
        <p:spPr>
          <a:xfrm>
            <a:off x="4310953" y="4079096"/>
            <a:ext cx="3567793" cy="830997"/>
          </a:xfrm>
          <a:prstGeom prst="rect">
            <a:avLst/>
          </a:prstGeom>
          <a:noFill/>
        </p:spPr>
        <p:txBody>
          <a:bodyPr wrap="square" rtlCol="0">
            <a:spAutoFit/>
          </a:bodyPr>
          <a:lstStyle/>
          <a:p>
            <a:pPr algn="ctr"/>
            <a:r>
              <a:rPr lang="en-US" sz="4800" b="1" dirty="0">
                <a:solidFill>
                  <a:srgbClr val="FFFF00"/>
                </a:solidFill>
              </a:rPr>
              <a:t>480  Years</a:t>
            </a:r>
          </a:p>
        </p:txBody>
      </p:sp>
      <p:cxnSp>
        <p:nvCxnSpPr>
          <p:cNvPr id="14" name="Straight Arrow Connector 13">
            <a:extLst>
              <a:ext uri="{FF2B5EF4-FFF2-40B4-BE49-F238E27FC236}">
                <a16:creationId xmlns:a16="http://schemas.microsoft.com/office/drawing/2014/main" id="{0550FC07-ADE3-3FA0-9BB1-A56E8812927F}"/>
              </a:ext>
            </a:extLst>
          </p:cNvPr>
          <p:cNvCxnSpPr>
            <a:cxnSpLocks/>
          </p:cNvCxnSpPr>
          <p:nvPr/>
        </p:nvCxnSpPr>
        <p:spPr>
          <a:xfrm flipH="1">
            <a:off x="3106806" y="4514690"/>
            <a:ext cx="1686255"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313201A-BD26-2FC6-F51C-28990D89113F}"/>
              </a:ext>
            </a:extLst>
          </p:cNvPr>
          <p:cNvCxnSpPr>
            <a:cxnSpLocks/>
          </p:cNvCxnSpPr>
          <p:nvPr/>
        </p:nvCxnSpPr>
        <p:spPr>
          <a:xfrm>
            <a:off x="7439320" y="4499245"/>
            <a:ext cx="1686255"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8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B815-FC94-D633-9BAD-8B1A21BBF06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5E7CF99-2637-597D-CBF6-727BFA8E7F71}"/>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032B5821-CA03-C1FE-6880-96B001273177}"/>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49B6FC77-F039-3C40-83D6-AEA3A7D9A2B2}"/>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8155178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1260851" y="685797"/>
            <a:ext cx="9670292" cy="4791073"/>
          </a:xfrm>
        </p:spPr>
        <p:txBody>
          <a:bodyPr>
            <a:noAutofit/>
          </a:bodyPr>
          <a:lstStyle/>
          <a:p>
            <a:pPr algn="ctr"/>
            <a:r>
              <a:rPr lang="en-US" sz="4400" b="1" dirty="0">
                <a:solidFill>
                  <a:schemeClr val="bg1"/>
                </a:solidFill>
                <a:latin typeface="Adobe Arabic" panose="02040503050201020203" pitchFamily="18" charset="-78"/>
                <a:cs typeface="Adobe Arabic" panose="02040503050201020203" pitchFamily="18" charset="-78"/>
              </a:rPr>
              <a:t>“And it came to pass in the </a:t>
            </a:r>
            <a:r>
              <a:rPr lang="en-US" sz="4400" b="1" dirty="0">
                <a:solidFill>
                  <a:srgbClr val="FFFF00"/>
                </a:solidFill>
                <a:latin typeface="Adobe Arabic" panose="02040503050201020203" pitchFamily="18" charset="-78"/>
                <a:cs typeface="Adobe Arabic" panose="02040503050201020203" pitchFamily="18" charset="-78"/>
              </a:rPr>
              <a:t>440</a:t>
            </a:r>
            <a:r>
              <a:rPr lang="en-US" sz="4400" b="1" baseline="30000" dirty="0">
                <a:solidFill>
                  <a:srgbClr val="FFFF00"/>
                </a:solidFill>
                <a:latin typeface="Adobe Arabic" panose="02040503050201020203" pitchFamily="18" charset="-78"/>
                <a:cs typeface="Adobe Arabic" panose="02040503050201020203" pitchFamily="18" charset="-78"/>
              </a:rPr>
              <a:t>th</a:t>
            </a:r>
            <a:r>
              <a:rPr lang="en-US" sz="4400" b="1" dirty="0">
                <a:solidFill>
                  <a:srgbClr val="FFFF00"/>
                </a:solidFill>
                <a:latin typeface="Adobe Arabic" panose="02040503050201020203" pitchFamily="18" charset="-78"/>
                <a:cs typeface="Adobe Arabic" panose="02040503050201020203" pitchFamily="18" charset="-78"/>
              </a:rPr>
              <a:t> </a:t>
            </a:r>
            <a:r>
              <a:rPr lang="en-US" sz="4400" b="1" dirty="0">
                <a:solidFill>
                  <a:schemeClr val="bg1"/>
                </a:solidFill>
                <a:latin typeface="Adobe Arabic" panose="02040503050201020203" pitchFamily="18" charset="-78"/>
                <a:cs typeface="Adobe Arabic" panose="02040503050201020203" pitchFamily="18" charset="-78"/>
              </a:rPr>
              <a:t>year after the departure of the children of Israel out of Egypt . . .”</a:t>
            </a:r>
          </a:p>
        </p:txBody>
      </p:sp>
      <p:sp>
        <p:nvSpPr>
          <p:cNvPr id="8" name="Title 1">
            <a:extLst>
              <a:ext uri="{FF2B5EF4-FFF2-40B4-BE49-F238E27FC236}">
                <a16:creationId xmlns:a16="http://schemas.microsoft.com/office/drawing/2014/main" id="{947E2ACD-A4CE-0BC3-ADFE-64F7B46D5465}"/>
              </a:ext>
            </a:extLst>
          </p:cNvPr>
          <p:cNvSpPr txBox="1">
            <a:spLocks/>
          </p:cNvSpPr>
          <p:nvPr/>
        </p:nvSpPr>
        <p:spPr>
          <a:xfrm>
            <a:off x="4243384" y="5181600"/>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1</a:t>
            </a:r>
            <a:r>
              <a:rPr lang="en-US" sz="3000" b="1" i="1" baseline="30000" dirty="0">
                <a:solidFill>
                  <a:srgbClr val="FFFF00"/>
                </a:solidFill>
                <a:latin typeface="Adobe Arabic" panose="02040503050201020203" pitchFamily="18" charset="-78"/>
                <a:cs typeface="Adobe Arabic" panose="02040503050201020203" pitchFamily="18" charset="-78"/>
              </a:rPr>
              <a:t>st</a:t>
            </a:r>
            <a:r>
              <a:rPr lang="en-US" sz="3000" b="1" i="1" dirty="0">
                <a:solidFill>
                  <a:srgbClr val="FFFF00"/>
                </a:solidFill>
                <a:latin typeface="Adobe Arabic" panose="02040503050201020203" pitchFamily="18" charset="-78"/>
                <a:cs typeface="Adobe Arabic" panose="02040503050201020203" pitchFamily="18" charset="-78"/>
              </a:rPr>
              <a:t> Kings 6:1 (Septuagint)</a:t>
            </a:r>
          </a:p>
        </p:txBody>
      </p:sp>
    </p:spTree>
    <p:extLst>
      <p:ext uri="{BB962C8B-B14F-4D97-AF65-F5344CB8AC3E}">
        <p14:creationId xmlns:p14="http://schemas.microsoft.com/office/powerpoint/2010/main" val="38670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62F7A-9812-63AC-B87A-35D5FCE634F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6803D1C-375F-A905-8963-819AED3FE560}"/>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83C0BE7F-CE05-B5E1-FB27-3F63804790EA}"/>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91C10245-2728-F224-6C84-114B80A3BB12}"/>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54890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77898-9E2C-21D0-CF82-652C9655A2D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A494558-A8CF-47E3-3D78-E801B960D03E}"/>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D1EC6F86-43A5-4313-C77A-B3B5B8B1844C}"/>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3BB2C635-6115-701B-4D5F-497ABCFDF7CD}"/>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 name="Straight Connector 1">
            <a:extLst>
              <a:ext uri="{FF2B5EF4-FFF2-40B4-BE49-F238E27FC236}">
                <a16:creationId xmlns:a16="http://schemas.microsoft.com/office/drawing/2014/main" id="{1DD88E1C-C12A-B4E2-1212-C9C7B2B640A5}"/>
              </a:ext>
            </a:extLst>
          </p:cNvPr>
          <p:cNvCxnSpPr/>
          <p:nvPr/>
        </p:nvCxnSpPr>
        <p:spPr>
          <a:xfrm>
            <a:off x="1367831" y="3358667"/>
            <a:ext cx="945633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89110EB-BADC-300D-3ECA-172B013E2382}"/>
              </a:ext>
            </a:extLst>
          </p:cNvPr>
          <p:cNvCxnSpPr>
            <a:cxnSpLocks/>
          </p:cNvCxnSpPr>
          <p:nvPr/>
        </p:nvCxnSpPr>
        <p:spPr>
          <a:xfrm>
            <a:off x="1381431" y="3139899"/>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DBCD830-632E-F08F-6A9A-3A5D1322EB38}"/>
              </a:ext>
            </a:extLst>
          </p:cNvPr>
          <p:cNvCxnSpPr>
            <a:cxnSpLocks/>
          </p:cNvCxnSpPr>
          <p:nvPr/>
        </p:nvCxnSpPr>
        <p:spPr>
          <a:xfrm>
            <a:off x="6094850" y="3139899"/>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D683DC-3CF2-8C5B-7628-72CCAC4BCF57}"/>
              </a:ext>
            </a:extLst>
          </p:cNvPr>
          <p:cNvCxnSpPr>
            <a:cxnSpLocks/>
          </p:cNvCxnSpPr>
          <p:nvPr/>
        </p:nvCxnSpPr>
        <p:spPr>
          <a:xfrm>
            <a:off x="10808269" y="3139899"/>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91233D9-0189-8E46-305B-5229804116EF}"/>
              </a:ext>
            </a:extLst>
          </p:cNvPr>
          <p:cNvCxnSpPr>
            <a:cxnSpLocks/>
          </p:cNvCxnSpPr>
          <p:nvPr/>
        </p:nvCxnSpPr>
        <p:spPr>
          <a:xfrm>
            <a:off x="3706760" y="3139899"/>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FE4B89-94F1-12BF-D4BB-C393E0480EE8}"/>
              </a:ext>
            </a:extLst>
          </p:cNvPr>
          <p:cNvCxnSpPr>
            <a:cxnSpLocks/>
          </p:cNvCxnSpPr>
          <p:nvPr/>
        </p:nvCxnSpPr>
        <p:spPr>
          <a:xfrm>
            <a:off x="8539315" y="3139899"/>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B5ADA45-8CF6-F2E9-383D-E97205A7A962}"/>
              </a:ext>
            </a:extLst>
          </p:cNvPr>
          <p:cNvSpPr txBox="1"/>
          <p:nvPr/>
        </p:nvSpPr>
        <p:spPr>
          <a:xfrm>
            <a:off x="72194" y="3780183"/>
            <a:ext cx="2445921" cy="830997"/>
          </a:xfrm>
          <a:prstGeom prst="rect">
            <a:avLst/>
          </a:prstGeom>
          <a:noFill/>
        </p:spPr>
        <p:txBody>
          <a:bodyPr wrap="square" rtlCol="0">
            <a:spAutoFit/>
          </a:bodyPr>
          <a:lstStyle/>
          <a:p>
            <a:pPr algn="ctr"/>
            <a:r>
              <a:rPr lang="en-US" sz="4800" b="1" dirty="0">
                <a:solidFill>
                  <a:srgbClr val="FFFF00"/>
                </a:solidFill>
              </a:rPr>
              <a:t>???</a:t>
            </a:r>
          </a:p>
        </p:txBody>
      </p:sp>
      <p:sp>
        <p:nvSpPr>
          <p:cNvPr id="11" name="TextBox 10">
            <a:extLst>
              <a:ext uri="{FF2B5EF4-FFF2-40B4-BE49-F238E27FC236}">
                <a16:creationId xmlns:a16="http://schemas.microsoft.com/office/drawing/2014/main" id="{DB645809-9E2D-25FA-3243-62C37489D0CA}"/>
              </a:ext>
            </a:extLst>
          </p:cNvPr>
          <p:cNvSpPr txBox="1"/>
          <p:nvPr/>
        </p:nvSpPr>
        <p:spPr>
          <a:xfrm>
            <a:off x="9373042" y="2260393"/>
            <a:ext cx="2870454" cy="830997"/>
          </a:xfrm>
          <a:prstGeom prst="rect">
            <a:avLst/>
          </a:prstGeom>
          <a:noFill/>
        </p:spPr>
        <p:txBody>
          <a:bodyPr wrap="square" rtlCol="0">
            <a:spAutoFit/>
          </a:bodyPr>
          <a:lstStyle/>
          <a:p>
            <a:pPr algn="ctr"/>
            <a:r>
              <a:rPr lang="en-US" sz="4800" b="1" dirty="0">
                <a:solidFill>
                  <a:srgbClr val="FFFF00"/>
                </a:solidFill>
              </a:rPr>
              <a:t>???</a:t>
            </a:r>
          </a:p>
        </p:txBody>
      </p:sp>
      <p:sp>
        <p:nvSpPr>
          <p:cNvPr id="15" name="TextBox 14">
            <a:extLst>
              <a:ext uri="{FF2B5EF4-FFF2-40B4-BE49-F238E27FC236}">
                <a16:creationId xmlns:a16="http://schemas.microsoft.com/office/drawing/2014/main" id="{B0CA7493-44E0-7613-71CC-9C619C54B846}"/>
              </a:ext>
            </a:extLst>
          </p:cNvPr>
          <p:cNvSpPr txBox="1"/>
          <p:nvPr/>
        </p:nvSpPr>
        <p:spPr>
          <a:xfrm>
            <a:off x="4310950" y="1066078"/>
            <a:ext cx="3567793" cy="830997"/>
          </a:xfrm>
          <a:prstGeom prst="rect">
            <a:avLst/>
          </a:prstGeom>
          <a:noFill/>
        </p:spPr>
        <p:txBody>
          <a:bodyPr wrap="square" rtlCol="0">
            <a:spAutoFit/>
          </a:bodyPr>
          <a:lstStyle/>
          <a:p>
            <a:pPr algn="ctr"/>
            <a:r>
              <a:rPr lang="en-US" sz="4800" b="1" dirty="0">
                <a:solidFill>
                  <a:srgbClr val="FFFF00"/>
                </a:solidFill>
              </a:rPr>
              <a:t>Septuagint</a:t>
            </a:r>
          </a:p>
        </p:txBody>
      </p:sp>
      <p:sp>
        <p:nvSpPr>
          <p:cNvPr id="16" name="TextBox 15">
            <a:extLst>
              <a:ext uri="{FF2B5EF4-FFF2-40B4-BE49-F238E27FC236}">
                <a16:creationId xmlns:a16="http://schemas.microsoft.com/office/drawing/2014/main" id="{A9C6FF9E-E567-26B1-E16F-8C14211057DC}"/>
              </a:ext>
            </a:extLst>
          </p:cNvPr>
          <p:cNvSpPr txBox="1"/>
          <p:nvPr/>
        </p:nvSpPr>
        <p:spPr>
          <a:xfrm>
            <a:off x="3822797" y="4918565"/>
            <a:ext cx="4544101" cy="830997"/>
          </a:xfrm>
          <a:prstGeom prst="rect">
            <a:avLst/>
          </a:prstGeom>
          <a:noFill/>
        </p:spPr>
        <p:txBody>
          <a:bodyPr wrap="square" rtlCol="0">
            <a:spAutoFit/>
          </a:bodyPr>
          <a:lstStyle/>
          <a:p>
            <a:pPr algn="ctr"/>
            <a:r>
              <a:rPr lang="en-US" sz="4800" b="1" dirty="0">
                <a:solidFill>
                  <a:srgbClr val="FFFF00"/>
                </a:solidFill>
              </a:rPr>
              <a:t>Masoretic &amp; KJV</a:t>
            </a:r>
          </a:p>
        </p:txBody>
      </p:sp>
    </p:spTree>
    <p:extLst>
      <p:ext uri="{BB962C8B-B14F-4D97-AF65-F5344CB8AC3E}">
        <p14:creationId xmlns:p14="http://schemas.microsoft.com/office/powerpoint/2010/main" val="235028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D4A92-876E-C10F-342A-84CE321F544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53B4AF3-EAD6-D92B-1C87-21338E004373}"/>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4CEE7101-97AF-FB64-BDB8-E1AFAA761A36}"/>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AFE2FC6A-FAE7-B538-0A2B-3701416C4109}"/>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11886274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74422A-7BB9-EB5C-B404-381B9B3378C7}"/>
              </a:ext>
            </a:extLst>
          </p:cNvPr>
          <p:cNvSpPr txBox="1">
            <a:spLocks/>
          </p:cNvSpPr>
          <p:nvPr/>
        </p:nvSpPr>
        <p:spPr>
          <a:xfrm>
            <a:off x="2150948" y="5403979"/>
            <a:ext cx="6989548"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RAMESES II</a:t>
            </a:r>
          </a:p>
        </p:txBody>
      </p:sp>
      <p:pic>
        <p:nvPicPr>
          <p:cNvPr id="3" name="Picture 2" descr="A person wearing a headdress&#10;&#10;Description automatically generated">
            <a:extLst>
              <a:ext uri="{FF2B5EF4-FFF2-40B4-BE49-F238E27FC236}">
                <a16:creationId xmlns:a16="http://schemas.microsoft.com/office/drawing/2014/main" id="{308666FE-CF87-03C9-1C21-28DD1B2A9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194" y="1454021"/>
            <a:ext cx="3654507" cy="3312242"/>
          </a:xfrm>
          <a:prstGeom prst="rect">
            <a:avLst/>
          </a:prstGeom>
          <a:ln w="19050">
            <a:solidFill>
              <a:schemeClr val="tx1"/>
            </a:solidFill>
          </a:ln>
          <a:effectLst>
            <a:outerShdw blurRad="215900" dist="76200" dir="2700000" sx="103000" sy="103000" algn="tl" rotWithShape="0">
              <a:prstClr val="black">
                <a:alpha val="40000"/>
              </a:prstClr>
            </a:outerShdw>
          </a:effectLst>
        </p:spPr>
      </p:pic>
      <p:pic>
        <p:nvPicPr>
          <p:cNvPr id="5" name="Content Placeholder 4" descr="A statue of a person in a museum&#10;&#10;Description automatically generated">
            <a:extLst>
              <a:ext uri="{FF2B5EF4-FFF2-40B4-BE49-F238E27FC236}">
                <a16:creationId xmlns:a16="http://schemas.microsoft.com/office/drawing/2014/main" id="{3EC0D022-A83E-9F66-7B6B-7C56DFB0D2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8272" r="8272"/>
          <a:stretch/>
        </p:blipFill>
        <p:spPr>
          <a:xfrm>
            <a:off x="1590847" y="1454021"/>
            <a:ext cx="3654508" cy="3312242"/>
          </a:xfrm>
          <a:ln w="19050">
            <a:solidFill>
              <a:schemeClr val="tx1"/>
            </a:solidFill>
          </a:ln>
          <a:effectLst>
            <a:outerShdw blurRad="215900" dist="76200" dir="2700000" sx="103000" sy="103000" algn="tl" rotWithShape="0">
              <a:prstClr val="black">
                <a:alpha val="40000"/>
              </a:prstClr>
            </a:outerShdw>
          </a:effectLst>
        </p:spPr>
      </p:pic>
    </p:spTree>
    <p:extLst>
      <p:ext uri="{BB962C8B-B14F-4D97-AF65-F5344CB8AC3E}">
        <p14:creationId xmlns:p14="http://schemas.microsoft.com/office/powerpoint/2010/main" val="293380238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24E1C-83F9-7A75-C7D4-78D842E8879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CC6E7D9-D5B3-F0F3-58FA-40C3439A6AB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B790D384-8C47-E403-9CE4-83DE2F22011A}"/>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791FF2-C7DD-D7C4-E627-3707EBBC40FD}"/>
              </a:ext>
            </a:extLst>
          </p:cNvPr>
          <p:cNvSpPr txBox="1"/>
          <p:nvPr/>
        </p:nvSpPr>
        <p:spPr>
          <a:xfrm>
            <a:off x="548392" y="1362758"/>
            <a:ext cx="11095216" cy="830997"/>
          </a:xfrm>
          <a:prstGeom prst="rect">
            <a:avLst/>
          </a:prstGeom>
          <a:noFill/>
        </p:spPr>
        <p:txBody>
          <a:bodyPr wrap="square" rtlCol="0">
            <a:spAutoFit/>
          </a:bodyPr>
          <a:lstStyle/>
          <a:p>
            <a:pPr algn="ctr"/>
            <a:r>
              <a:rPr lang="en-US" sz="4800" b="1" dirty="0">
                <a:solidFill>
                  <a:srgbClr val="FFFF00"/>
                </a:solidFill>
              </a:rPr>
              <a:t>1</a:t>
            </a:r>
            <a:r>
              <a:rPr lang="en-US" sz="4800" b="1" baseline="30000" dirty="0">
                <a:solidFill>
                  <a:srgbClr val="FFFF00"/>
                </a:solidFill>
              </a:rPr>
              <a:t>st</a:t>
            </a:r>
            <a:r>
              <a:rPr lang="en-US" sz="4800" b="1" dirty="0">
                <a:solidFill>
                  <a:srgbClr val="FFFF00"/>
                </a:solidFill>
              </a:rPr>
              <a:t> Jubilee Begins = Entering Promised Land</a:t>
            </a:r>
          </a:p>
        </p:txBody>
      </p:sp>
      <p:sp>
        <p:nvSpPr>
          <p:cNvPr id="6" name="Circle: Hollow 5">
            <a:extLst>
              <a:ext uri="{FF2B5EF4-FFF2-40B4-BE49-F238E27FC236}">
                <a16:creationId xmlns:a16="http://schemas.microsoft.com/office/drawing/2014/main" id="{8CB82F1D-3569-67D7-01EB-3CD6A3805435}"/>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a:extLst>
              <a:ext uri="{FF2B5EF4-FFF2-40B4-BE49-F238E27FC236}">
                <a16:creationId xmlns:a16="http://schemas.microsoft.com/office/drawing/2014/main" id="{EFC72B27-3D9B-69D1-6E89-8C8DDB2F19A6}"/>
              </a:ext>
            </a:extLst>
          </p:cNvPr>
          <p:cNvSpPr txBox="1"/>
          <p:nvPr/>
        </p:nvSpPr>
        <p:spPr>
          <a:xfrm>
            <a:off x="4312104" y="2265999"/>
            <a:ext cx="3567793" cy="830997"/>
          </a:xfrm>
          <a:prstGeom prst="rect">
            <a:avLst/>
          </a:prstGeom>
          <a:noFill/>
        </p:spPr>
        <p:txBody>
          <a:bodyPr wrap="square" rtlCol="0">
            <a:spAutoFit/>
          </a:bodyPr>
          <a:lstStyle/>
          <a:p>
            <a:pPr algn="ctr"/>
            <a:r>
              <a:rPr lang="en-US" sz="4800" b="1" dirty="0">
                <a:solidFill>
                  <a:srgbClr val="FFFF00"/>
                </a:solidFill>
              </a:rPr>
              <a:t>Leviticus 25:9</a:t>
            </a:r>
          </a:p>
        </p:txBody>
      </p:sp>
    </p:spTree>
    <p:extLst>
      <p:ext uri="{BB962C8B-B14F-4D97-AF65-F5344CB8AC3E}">
        <p14:creationId xmlns:p14="http://schemas.microsoft.com/office/powerpoint/2010/main" val="22385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0258F-C75A-0231-1996-2AA79E9E94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A54744-6C82-7210-9461-A7C2D9D8F605}"/>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69640492-1427-B461-B2EB-DC5F8877BA59}"/>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BDAEF2-3DE1-5BF0-ADB0-CD8FFC5C6ACF}"/>
              </a:ext>
            </a:extLst>
          </p:cNvPr>
          <p:cNvSpPr txBox="1"/>
          <p:nvPr/>
        </p:nvSpPr>
        <p:spPr>
          <a:xfrm>
            <a:off x="548392" y="1362758"/>
            <a:ext cx="11095216" cy="830997"/>
          </a:xfrm>
          <a:prstGeom prst="rect">
            <a:avLst/>
          </a:prstGeom>
          <a:noFill/>
        </p:spPr>
        <p:txBody>
          <a:bodyPr wrap="square" rtlCol="0">
            <a:spAutoFit/>
          </a:bodyPr>
          <a:lstStyle/>
          <a:p>
            <a:pPr algn="ctr"/>
            <a:r>
              <a:rPr lang="en-US" sz="4800" b="1" dirty="0">
                <a:solidFill>
                  <a:srgbClr val="FFFF00"/>
                </a:solidFill>
              </a:rPr>
              <a:t>1</a:t>
            </a:r>
            <a:r>
              <a:rPr lang="en-US" sz="4800" b="1" baseline="30000" dirty="0">
                <a:solidFill>
                  <a:srgbClr val="FFFF00"/>
                </a:solidFill>
              </a:rPr>
              <a:t>st</a:t>
            </a:r>
            <a:r>
              <a:rPr lang="en-US" sz="4800" b="1" dirty="0">
                <a:solidFill>
                  <a:srgbClr val="FFFF00"/>
                </a:solidFill>
              </a:rPr>
              <a:t> Jubilee Begins = Entering Promised Land</a:t>
            </a:r>
          </a:p>
        </p:txBody>
      </p:sp>
      <p:sp>
        <p:nvSpPr>
          <p:cNvPr id="6" name="Circle: Hollow 5">
            <a:extLst>
              <a:ext uri="{FF2B5EF4-FFF2-40B4-BE49-F238E27FC236}">
                <a16:creationId xmlns:a16="http://schemas.microsoft.com/office/drawing/2014/main" id="{827B3FD5-080A-F46E-25C8-EF81EC56E272}"/>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a:extLst>
              <a:ext uri="{FF2B5EF4-FFF2-40B4-BE49-F238E27FC236}">
                <a16:creationId xmlns:a16="http://schemas.microsoft.com/office/drawing/2014/main" id="{BCB3B628-3B3D-F238-F319-AFD5865ACA92}"/>
              </a:ext>
            </a:extLst>
          </p:cNvPr>
          <p:cNvSpPr txBox="1"/>
          <p:nvPr/>
        </p:nvSpPr>
        <p:spPr>
          <a:xfrm>
            <a:off x="4312104" y="2265999"/>
            <a:ext cx="3567793" cy="830997"/>
          </a:xfrm>
          <a:prstGeom prst="rect">
            <a:avLst/>
          </a:prstGeom>
          <a:noFill/>
        </p:spPr>
        <p:txBody>
          <a:bodyPr wrap="square" rtlCol="0">
            <a:spAutoFit/>
          </a:bodyPr>
          <a:lstStyle/>
          <a:p>
            <a:pPr algn="ctr"/>
            <a:r>
              <a:rPr lang="en-US" sz="4800" b="1" dirty="0">
                <a:solidFill>
                  <a:srgbClr val="FFFF00"/>
                </a:solidFill>
              </a:rPr>
              <a:t>Leviticus 25:9</a:t>
            </a:r>
          </a:p>
        </p:txBody>
      </p:sp>
      <p:sp>
        <p:nvSpPr>
          <p:cNvPr id="7" name="TextBox 6">
            <a:extLst>
              <a:ext uri="{FF2B5EF4-FFF2-40B4-BE49-F238E27FC236}">
                <a16:creationId xmlns:a16="http://schemas.microsoft.com/office/drawing/2014/main" id="{348D390F-94F1-741A-1942-C7213975DFA5}"/>
              </a:ext>
            </a:extLst>
          </p:cNvPr>
          <p:cNvSpPr txBox="1"/>
          <p:nvPr/>
        </p:nvSpPr>
        <p:spPr>
          <a:xfrm>
            <a:off x="548392" y="3761004"/>
            <a:ext cx="11095216" cy="830997"/>
          </a:xfrm>
          <a:prstGeom prst="rect">
            <a:avLst/>
          </a:prstGeom>
          <a:noFill/>
        </p:spPr>
        <p:txBody>
          <a:bodyPr wrap="square" rtlCol="0">
            <a:spAutoFit/>
          </a:bodyPr>
          <a:lstStyle/>
          <a:p>
            <a:pPr algn="ctr"/>
            <a:r>
              <a:rPr lang="en-US" sz="4800" b="1" dirty="0">
                <a:solidFill>
                  <a:srgbClr val="FFFF00"/>
                </a:solidFill>
              </a:rPr>
              <a:t>Jubilee Begins = 25</a:t>
            </a:r>
            <a:r>
              <a:rPr lang="en-US" sz="4800" b="1" baseline="30000" dirty="0">
                <a:solidFill>
                  <a:srgbClr val="FFFF00"/>
                </a:solidFill>
              </a:rPr>
              <a:t>th</a:t>
            </a:r>
            <a:r>
              <a:rPr lang="en-US" sz="4800" b="1" dirty="0">
                <a:solidFill>
                  <a:srgbClr val="FFFF00"/>
                </a:solidFill>
              </a:rPr>
              <a:t> Year of Exile</a:t>
            </a:r>
          </a:p>
        </p:txBody>
      </p:sp>
      <p:sp>
        <p:nvSpPr>
          <p:cNvPr id="8" name="TextBox 7">
            <a:extLst>
              <a:ext uri="{FF2B5EF4-FFF2-40B4-BE49-F238E27FC236}">
                <a16:creationId xmlns:a16="http://schemas.microsoft.com/office/drawing/2014/main" id="{D2AA9A3A-869E-2627-7FFA-855618904B8B}"/>
              </a:ext>
            </a:extLst>
          </p:cNvPr>
          <p:cNvSpPr txBox="1"/>
          <p:nvPr/>
        </p:nvSpPr>
        <p:spPr>
          <a:xfrm>
            <a:off x="4312104" y="4664245"/>
            <a:ext cx="3567793" cy="830997"/>
          </a:xfrm>
          <a:prstGeom prst="rect">
            <a:avLst/>
          </a:prstGeom>
          <a:noFill/>
        </p:spPr>
        <p:txBody>
          <a:bodyPr wrap="square" rtlCol="0">
            <a:spAutoFit/>
          </a:bodyPr>
          <a:lstStyle/>
          <a:p>
            <a:pPr algn="ctr"/>
            <a:r>
              <a:rPr lang="en-US" sz="4800" b="1" dirty="0">
                <a:solidFill>
                  <a:srgbClr val="FFFF00"/>
                </a:solidFill>
              </a:rPr>
              <a:t>Ezekiel 40:1</a:t>
            </a:r>
          </a:p>
        </p:txBody>
      </p:sp>
    </p:spTree>
    <p:extLst>
      <p:ext uri="{BB962C8B-B14F-4D97-AF65-F5344CB8AC3E}">
        <p14:creationId xmlns:p14="http://schemas.microsoft.com/office/powerpoint/2010/main" val="42958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ur Reasons Not to Use the King James Version – Oakwood United Methodist  Church, Lubbock Texas">
            <a:extLst>
              <a:ext uri="{FF2B5EF4-FFF2-40B4-BE49-F238E27FC236}">
                <a16:creationId xmlns:a16="http://schemas.microsoft.com/office/drawing/2014/main" id="{9F38A931-7138-BBF7-75CB-0122498F7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7A063B-4FDD-0F3B-867F-79876285F780}"/>
              </a:ext>
            </a:extLst>
          </p:cNvPr>
          <p:cNvSpPr txBox="1"/>
          <p:nvPr/>
        </p:nvSpPr>
        <p:spPr>
          <a:xfrm>
            <a:off x="2571135" y="570269"/>
            <a:ext cx="7049729" cy="769441"/>
          </a:xfrm>
          <a:prstGeom prst="rect">
            <a:avLst/>
          </a:prstGeom>
          <a:noFill/>
        </p:spPr>
        <p:txBody>
          <a:bodyPr wrap="square" rtlCol="0">
            <a:spAutoFit/>
          </a:bodyPr>
          <a:lstStyle/>
          <a:p>
            <a:r>
              <a:rPr lang="en-US" sz="4400" b="1" dirty="0">
                <a:solidFill>
                  <a:srgbClr val="FFFF00"/>
                </a:solidFill>
              </a:rPr>
              <a:t>1</a:t>
            </a:r>
            <a:r>
              <a:rPr lang="en-US" sz="4400" b="1" baseline="30000" dirty="0">
                <a:solidFill>
                  <a:srgbClr val="FFFF00"/>
                </a:solidFill>
              </a:rPr>
              <a:t>st</a:t>
            </a:r>
            <a:r>
              <a:rPr lang="en-US" sz="4400" b="1" dirty="0">
                <a:solidFill>
                  <a:srgbClr val="FFFF00"/>
                </a:solidFill>
              </a:rPr>
              <a:t> Jubilee Begins = 1406 BC</a:t>
            </a:r>
          </a:p>
        </p:txBody>
      </p:sp>
      <p:sp>
        <p:nvSpPr>
          <p:cNvPr id="3" name="TextBox 2">
            <a:extLst>
              <a:ext uri="{FF2B5EF4-FFF2-40B4-BE49-F238E27FC236}">
                <a16:creationId xmlns:a16="http://schemas.microsoft.com/office/drawing/2014/main" id="{54FFAB27-61F0-4609-CB46-6EF059D095F4}"/>
              </a:ext>
            </a:extLst>
          </p:cNvPr>
          <p:cNvSpPr txBox="1"/>
          <p:nvPr/>
        </p:nvSpPr>
        <p:spPr>
          <a:xfrm>
            <a:off x="7049727" y="1456432"/>
            <a:ext cx="4660491" cy="769441"/>
          </a:xfrm>
          <a:prstGeom prst="rect">
            <a:avLst/>
          </a:prstGeom>
          <a:noFill/>
        </p:spPr>
        <p:txBody>
          <a:bodyPr wrap="square" rtlCol="0">
            <a:spAutoFit/>
          </a:bodyPr>
          <a:lstStyle/>
          <a:p>
            <a:r>
              <a:rPr lang="en-US" sz="4400" b="1" dirty="0">
                <a:solidFill>
                  <a:srgbClr val="FFFF00"/>
                </a:solidFill>
              </a:rPr>
              <a:t>Exodus = 1446 BC</a:t>
            </a:r>
          </a:p>
        </p:txBody>
      </p:sp>
    </p:spTree>
    <p:extLst>
      <p:ext uri="{BB962C8B-B14F-4D97-AF65-F5344CB8AC3E}">
        <p14:creationId xmlns:p14="http://schemas.microsoft.com/office/powerpoint/2010/main" val="118719076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1AE6F-F4FC-66A7-104F-E31B3FB8D2A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490E809-D0A8-803E-77BD-EB599C4202F2}"/>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D9282D38-B00B-7C7E-19B5-7582014A5E75}"/>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5FF282EB-FCD8-F557-1F79-A8FDD33C8965}"/>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 name="Straight Connector 1">
            <a:extLst>
              <a:ext uri="{FF2B5EF4-FFF2-40B4-BE49-F238E27FC236}">
                <a16:creationId xmlns:a16="http://schemas.microsoft.com/office/drawing/2014/main" id="{3D6100F9-030B-6223-E9C3-F4C7596BCE22}"/>
              </a:ext>
            </a:extLst>
          </p:cNvPr>
          <p:cNvCxnSpPr/>
          <p:nvPr/>
        </p:nvCxnSpPr>
        <p:spPr>
          <a:xfrm>
            <a:off x="1367831" y="3358667"/>
            <a:ext cx="9456338"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CEB64CE-7262-EFE0-82A3-44DC7A048EB9}"/>
              </a:ext>
            </a:extLst>
          </p:cNvPr>
          <p:cNvCxnSpPr>
            <a:cxnSpLocks/>
          </p:cNvCxnSpPr>
          <p:nvPr/>
        </p:nvCxnSpPr>
        <p:spPr>
          <a:xfrm>
            <a:off x="1381431" y="3139899"/>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24A2C5-0271-454F-7F76-05C36F65E1BA}"/>
              </a:ext>
            </a:extLst>
          </p:cNvPr>
          <p:cNvCxnSpPr>
            <a:cxnSpLocks/>
          </p:cNvCxnSpPr>
          <p:nvPr/>
        </p:nvCxnSpPr>
        <p:spPr>
          <a:xfrm>
            <a:off x="10808269" y="3139899"/>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18CA73-F24E-6FAE-31F2-7C0F00CC0EFB}"/>
              </a:ext>
            </a:extLst>
          </p:cNvPr>
          <p:cNvCxnSpPr>
            <a:cxnSpLocks/>
          </p:cNvCxnSpPr>
          <p:nvPr/>
        </p:nvCxnSpPr>
        <p:spPr>
          <a:xfrm>
            <a:off x="4521637" y="3139898"/>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783718-C3D1-9869-A8FC-ED9239C48E53}"/>
              </a:ext>
            </a:extLst>
          </p:cNvPr>
          <p:cNvCxnSpPr>
            <a:cxnSpLocks/>
          </p:cNvCxnSpPr>
          <p:nvPr/>
        </p:nvCxnSpPr>
        <p:spPr>
          <a:xfrm>
            <a:off x="7675369" y="3139898"/>
            <a:ext cx="0" cy="4375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C9A3C20-FD54-7286-EDC1-5A1236818F9B}"/>
              </a:ext>
            </a:extLst>
          </p:cNvPr>
          <p:cNvSpPr txBox="1"/>
          <p:nvPr/>
        </p:nvSpPr>
        <p:spPr>
          <a:xfrm>
            <a:off x="72194" y="3780183"/>
            <a:ext cx="2445921" cy="830997"/>
          </a:xfrm>
          <a:prstGeom prst="rect">
            <a:avLst/>
          </a:prstGeom>
          <a:noFill/>
        </p:spPr>
        <p:txBody>
          <a:bodyPr wrap="square" rtlCol="0">
            <a:spAutoFit/>
          </a:bodyPr>
          <a:lstStyle/>
          <a:p>
            <a:pPr algn="ctr"/>
            <a:r>
              <a:rPr lang="en-US" sz="4800" b="1" dirty="0">
                <a:solidFill>
                  <a:srgbClr val="FFFF00"/>
                </a:solidFill>
              </a:rPr>
              <a:t>1526 BC</a:t>
            </a:r>
          </a:p>
        </p:txBody>
      </p:sp>
      <p:sp>
        <p:nvSpPr>
          <p:cNvPr id="15" name="TextBox 14">
            <a:extLst>
              <a:ext uri="{FF2B5EF4-FFF2-40B4-BE49-F238E27FC236}">
                <a16:creationId xmlns:a16="http://schemas.microsoft.com/office/drawing/2014/main" id="{740F3020-B5B2-7326-BCD5-D9C1789B8FBC}"/>
              </a:ext>
            </a:extLst>
          </p:cNvPr>
          <p:cNvSpPr txBox="1"/>
          <p:nvPr/>
        </p:nvSpPr>
        <p:spPr>
          <a:xfrm>
            <a:off x="4312101" y="836433"/>
            <a:ext cx="3567793" cy="1107996"/>
          </a:xfrm>
          <a:prstGeom prst="rect">
            <a:avLst/>
          </a:prstGeom>
          <a:noFill/>
        </p:spPr>
        <p:txBody>
          <a:bodyPr wrap="square" rtlCol="0">
            <a:spAutoFit/>
          </a:bodyPr>
          <a:lstStyle/>
          <a:p>
            <a:pPr algn="ctr"/>
            <a:r>
              <a:rPr lang="en-US" sz="6600" b="1" dirty="0">
                <a:solidFill>
                  <a:srgbClr val="FFFF00"/>
                </a:solidFill>
              </a:rPr>
              <a:t>Moses</a:t>
            </a:r>
          </a:p>
        </p:txBody>
      </p:sp>
      <p:sp>
        <p:nvSpPr>
          <p:cNvPr id="12" name="TextBox 11">
            <a:extLst>
              <a:ext uri="{FF2B5EF4-FFF2-40B4-BE49-F238E27FC236}">
                <a16:creationId xmlns:a16="http://schemas.microsoft.com/office/drawing/2014/main" id="{1FA52FF7-B7C7-701D-F086-513B927E9114}"/>
              </a:ext>
            </a:extLst>
          </p:cNvPr>
          <p:cNvSpPr txBox="1"/>
          <p:nvPr/>
        </p:nvSpPr>
        <p:spPr>
          <a:xfrm>
            <a:off x="3309510" y="2163197"/>
            <a:ext cx="2445921" cy="830997"/>
          </a:xfrm>
          <a:prstGeom prst="rect">
            <a:avLst/>
          </a:prstGeom>
          <a:noFill/>
        </p:spPr>
        <p:txBody>
          <a:bodyPr wrap="square" rtlCol="0">
            <a:spAutoFit/>
          </a:bodyPr>
          <a:lstStyle/>
          <a:p>
            <a:pPr algn="ctr"/>
            <a:r>
              <a:rPr lang="en-US" sz="4800" b="1" dirty="0">
                <a:solidFill>
                  <a:srgbClr val="FFFF00"/>
                </a:solidFill>
              </a:rPr>
              <a:t>Midian</a:t>
            </a:r>
          </a:p>
        </p:txBody>
      </p:sp>
      <p:sp>
        <p:nvSpPr>
          <p:cNvPr id="13" name="TextBox 12">
            <a:extLst>
              <a:ext uri="{FF2B5EF4-FFF2-40B4-BE49-F238E27FC236}">
                <a16:creationId xmlns:a16="http://schemas.microsoft.com/office/drawing/2014/main" id="{8384218C-37A9-B7BD-7B5D-1643F10B8143}"/>
              </a:ext>
            </a:extLst>
          </p:cNvPr>
          <p:cNvSpPr txBox="1"/>
          <p:nvPr/>
        </p:nvSpPr>
        <p:spPr>
          <a:xfrm>
            <a:off x="6447405" y="2152330"/>
            <a:ext cx="2445921" cy="830997"/>
          </a:xfrm>
          <a:prstGeom prst="rect">
            <a:avLst/>
          </a:prstGeom>
          <a:noFill/>
        </p:spPr>
        <p:txBody>
          <a:bodyPr wrap="square" rtlCol="0">
            <a:spAutoFit/>
          </a:bodyPr>
          <a:lstStyle/>
          <a:p>
            <a:pPr algn="ctr"/>
            <a:r>
              <a:rPr lang="en-US" sz="4800" b="1" dirty="0">
                <a:solidFill>
                  <a:srgbClr val="FFFF00"/>
                </a:solidFill>
              </a:rPr>
              <a:t>Exodus</a:t>
            </a:r>
          </a:p>
        </p:txBody>
      </p:sp>
      <p:sp>
        <p:nvSpPr>
          <p:cNvPr id="14" name="TextBox 13">
            <a:extLst>
              <a:ext uri="{FF2B5EF4-FFF2-40B4-BE49-F238E27FC236}">
                <a16:creationId xmlns:a16="http://schemas.microsoft.com/office/drawing/2014/main" id="{83165A26-6522-E46A-6841-8BD0184EF11B}"/>
              </a:ext>
            </a:extLst>
          </p:cNvPr>
          <p:cNvSpPr txBox="1"/>
          <p:nvPr/>
        </p:nvSpPr>
        <p:spPr>
          <a:xfrm>
            <a:off x="9585300" y="2138193"/>
            <a:ext cx="2445921" cy="830997"/>
          </a:xfrm>
          <a:prstGeom prst="rect">
            <a:avLst/>
          </a:prstGeom>
          <a:noFill/>
        </p:spPr>
        <p:txBody>
          <a:bodyPr wrap="square" rtlCol="0">
            <a:spAutoFit/>
          </a:bodyPr>
          <a:lstStyle/>
          <a:p>
            <a:pPr algn="ctr"/>
            <a:r>
              <a:rPr lang="en-US" sz="4800" b="1" dirty="0">
                <a:solidFill>
                  <a:srgbClr val="FFFF00"/>
                </a:solidFill>
              </a:rPr>
              <a:t>Death</a:t>
            </a:r>
          </a:p>
        </p:txBody>
      </p:sp>
      <p:sp>
        <p:nvSpPr>
          <p:cNvPr id="18" name="TextBox 17">
            <a:extLst>
              <a:ext uri="{FF2B5EF4-FFF2-40B4-BE49-F238E27FC236}">
                <a16:creationId xmlns:a16="http://schemas.microsoft.com/office/drawing/2014/main" id="{B3DF8409-1FC3-BF7B-0B0C-34D54F084497}"/>
              </a:ext>
            </a:extLst>
          </p:cNvPr>
          <p:cNvSpPr txBox="1"/>
          <p:nvPr/>
        </p:nvSpPr>
        <p:spPr>
          <a:xfrm>
            <a:off x="3298676" y="3781986"/>
            <a:ext cx="2445921" cy="830997"/>
          </a:xfrm>
          <a:prstGeom prst="rect">
            <a:avLst/>
          </a:prstGeom>
          <a:noFill/>
        </p:spPr>
        <p:txBody>
          <a:bodyPr wrap="square" rtlCol="0">
            <a:spAutoFit/>
          </a:bodyPr>
          <a:lstStyle/>
          <a:p>
            <a:pPr algn="ctr"/>
            <a:r>
              <a:rPr lang="en-US" sz="4800" b="1" dirty="0">
                <a:solidFill>
                  <a:srgbClr val="FFFF00"/>
                </a:solidFill>
              </a:rPr>
              <a:t>1486 BC</a:t>
            </a:r>
          </a:p>
        </p:txBody>
      </p:sp>
      <p:sp>
        <p:nvSpPr>
          <p:cNvPr id="19" name="TextBox 18">
            <a:extLst>
              <a:ext uri="{FF2B5EF4-FFF2-40B4-BE49-F238E27FC236}">
                <a16:creationId xmlns:a16="http://schemas.microsoft.com/office/drawing/2014/main" id="{FE9863DF-A93D-A890-AC1B-58203696050F}"/>
              </a:ext>
            </a:extLst>
          </p:cNvPr>
          <p:cNvSpPr txBox="1"/>
          <p:nvPr/>
        </p:nvSpPr>
        <p:spPr>
          <a:xfrm>
            <a:off x="6447405" y="3796201"/>
            <a:ext cx="2445921" cy="830997"/>
          </a:xfrm>
          <a:prstGeom prst="rect">
            <a:avLst/>
          </a:prstGeom>
          <a:noFill/>
        </p:spPr>
        <p:txBody>
          <a:bodyPr wrap="square" rtlCol="0">
            <a:spAutoFit/>
          </a:bodyPr>
          <a:lstStyle/>
          <a:p>
            <a:pPr algn="ctr"/>
            <a:r>
              <a:rPr lang="en-US" sz="4800" b="1" dirty="0">
                <a:solidFill>
                  <a:srgbClr val="FFFF00"/>
                </a:solidFill>
              </a:rPr>
              <a:t>1446 BC</a:t>
            </a:r>
          </a:p>
        </p:txBody>
      </p:sp>
      <p:sp>
        <p:nvSpPr>
          <p:cNvPr id="20" name="TextBox 19">
            <a:extLst>
              <a:ext uri="{FF2B5EF4-FFF2-40B4-BE49-F238E27FC236}">
                <a16:creationId xmlns:a16="http://schemas.microsoft.com/office/drawing/2014/main" id="{3063A373-4827-4147-CF40-FF984B84BA57}"/>
              </a:ext>
            </a:extLst>
          </p:cNvPr>
          <p:cNvSpPr txBox="1"/>
          <p:nvPr/>
        </p:nvSpPr>
        <p:spPr>
          <a:xfrm>
            <a:off x="9596134" y="3810416"/>
            <a:ext cx="2445921" cy="830997"/>
          </a:xfrm>
          <a:prstGeom prst="rect">
            <a:avLst/>
          </a:prstGeom>
          <a:noFill/>
        </p:spPr>
        <p:txBody>
          <a:bodyPr wrap="square" rtlCol="0">
            <a:spAutoFit/>
          </a:bodyPr>
          <a:lstStyle/>
          <a:p>
            <a:pPr algn="ctr"/>
            <a:r>
              <a:rPr lang="en-US" sz="4800" b="1" dirty="0">
                <a:solidFill>
                  <a:srgbClr val="FFFF00"/>
                </a:solidFill>
              </a:rPr>
              <a:t>1406 BC</a:t>
            </a:r>
          </a:p>
        </p:txBody>
      </p:sp>
      <p:sp>
        <p:nvSpPr>
          <p:cNvPr id="21" name="TextBox 20">
            <a:extLst>
              <a:ext uri="{FF2B5EF4-FFF2-40B4-BE49-F238E27FC236}">
                <a16:creationId xmlns:a16="http://schemas.microsoft.com/office/drawing/2014/main" id="{68692CED-B148-61AE-03A1-F4E43CAE7CC4}"/>
              </a:ext>
            </a:extLst>
          </p:cNvPr>
          <p:cNvSpPr txBox="1"/>
          <p:nvPr/>
        </p:nvSpPr>
        <p:spPr>
          <a:xfrm>
            <a:off x="310870" y="2163197"/>
            <a:ext cx="2445921" cy="830997"/>
          </a:xfrm>
          <a:prstGeom prst="rect">
            <a:avLst/>
          </a:prstGeom>
          <a:noFill/>
        </p:spPr>
        <p:txBody>
          <a:bodyPr wrap="square" rtlCol="0">
            <a:spAutoFit/>
          </a:bodyPr>
          <a:lstStyle/>
          <a:p>
            <a:pPr algn="ctr"/>
            <a:r>
              <a:rPr lang="en-US" sz="4800" b="1" dirty="0">
                <a:solidFill>
                  <a:srgbClr val="FFFF00"/>
                </a:solidFill>
              </a:rPr>
              <a:t>Birth</a:t>
            </a:r>
          </a:p>
        </p:txBody>
      </p:sp>
    </p:spTree>
    <p:extLst>
      <p:ext uri="{BB962C8B-B14F-4D97-AF65-F5344CB8AC3E}">
        <p14:creationId xmlns:p14="http://schemas.microsoft.com/office/powerpoint/2010/main" val="15355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5" name="Picture 2054">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057" name="Ink 2056">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057" name="Ink 2056">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059" name="Rectangle 2058">
            <a:extLst>
              <a:ext uri="{FF2B5EF4-FFF2-40B4-BE49-F238E27FC236}">
                <a16:creationId xmlns:a16="http://schemas.microsoft.com/office/drawing/2014/main" id="{38252547-C30F-4A22-83C6-1B673F623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D309AC32-4BC6-47AE-9DBD-5CC7652A5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reaking Ma'at: Akhenaten and the battle for Egyptian tradition and  identity – The Past">
            <a:extLst>
              <a:ext uri="{FF2B5EF4-FFF2-40B4-BE49-F238E27FC236}">
                <a16:creationId xmlns:a16="http://schemas.microsoft.com/office/drawing/2014/main" id="{7BC661CC-E684-338D-9BAC-988DCF4DB5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82" r="1" b="30407"/>
          <a:stretch/>
        </p:blipFill>
        <p:spPr bwMode="auto">
          <a:xfrm>
            <a:off x="6095994" y="-2"/>
            <a:ext cx="6096000" cy="5920277"/>
          </a:xfrm>
          <a:custGeom>
            <a:avLst/>
            <a:gdLst/>
            <a:ahLst/>
            <a:cxnLst/>
            <a:rect l="l" t="t" r="r" b="b"/>
            <a:pathLst>
              <a:path w="6088058" h="5909518">
                <a:moveTo>
                  <a:pt x="0" y="0"/>
                </a:moveTo>
                <a:lnTo>
                  <a:pt x="6088058" y="0"/>
                </a:lnTo>
                <a:lnTo>
                  <a:pt x="6088058" y="5780407"/>
                </a:lnTo>
                <a:lnTo>
                  <a:pt x="6044861" y="5796240"/>
                </a:lnTo>
                <a:cubicBezTo>
                  <a:pt x="6030657" y="5798401"/>
                  <a:pt x="5997590" y="5852297"/>
                  <a:pt x="5984162" y="5850767"/>
                </a:cubicBezTo>
                <a:cubicBezTo>
                  <a:pt x="5882189" y="5874349"/>
                  <a:pt x="5871362" y="5896856"/>
                  <a:pt x="5821886" y="5885154"/>
                </a:cubicBezTo>
                <a:cubicBezTo>
                  <a:pt x="5776780" y="5883480"/>
                  <a:pt x="5832862" y="5919521"/>
                  <a:pt x="5798611" y="5906790"/>
                </a:cubicBezTo>
                <a:cubicBezTo>
                  <a:pt x="5764360" y="5894058"/>
                  <a:pt x="5640092" y="5832094"/>
                  <a:pt x="5616380" y="5808764"/>
                </a:cubicBezTo>
                <a:cubicBezTo>
                  <a:pt x="5592668" y="5785435"/>
                  <a:pt x="5531913" y="5808370"/>
                  <a:pt x="5489367" y="5766815"/>
                </a:cubicBezTo>
                <a:lnTo>
                  <a:pt x="5420471" y="5691937"/>
                </a:lnTo>
                <a:cubicBezTo>
                  <a:pt x="5372275" y="5690149"/>
                  <a:pt x="5411336" y="5655729"/>
                  <a:pt x="5366693" y="5639652"/>
                </a:cubicBezTo>
                <a:cubicBezTo>
                  <a:pt x="5321568" y="5638064"/>
                  <a:pt x="5312022" y="5587404"/>
                  <a:pt x="5273713" y="5579634"/>
                </a:cubicBezTo>
                <a:cubicBezTo>
                  <a:pt x="5258318" y="5585541"/>
                  <a:pt x="5192329" y="5531945"/>
                  <a:pt x="5177970" y="5521377"/>
                </a:cubicBezTo>
                <a:cubicBezTo>
                  <a:pt x="5135914" y="5522737"/>
                  <a:pt x="5125974" y="5513135"/>
                  <a:pt x="5099085" y="5500856"/>
                </a:cubicBezTo>
                <a:cubicBezTo>
                  <a:pt x="5068087" y="5529933"/>
                  <a:pt x="5075650" y="5504588"/>
                  <a:pt x="5047409" y="5501487"/>
                </a:cubicBezTo>
                <a:cubicBezTo>
                  <a:pt x="5029907" y="5497935"/>
                  <a:pt x="5006604" y="5493892"/>
                  <a:pt x="4989936" y="5492457"/>
                </a:cubicBezTo>
                <a:cubicBezTo>
                  <a:pt x="4961494" y="5492746"/>
                  <a:pt x="4933907" y="5475011"/>
                  <a:pt x="4934954" y="5489644"/>
                </a:cubicBezTo>
                <a:cubicBezTo>
                  <a:pt x="4911785" y="5492102"/>
                  <a:pt x="4886006" y="5496180"/>
                  <a:pt x="4855061" y="5494288"/>
                </a:cubicBezTo>
                <a:cubicBezTo>
                  <a:pt x="4789366" y="5458325"/>
                  <a:pt x="4819289" y="5494022"/>
                  <a:pt x="4761722" y="5481514"/>
                </a:cubicBezTo>
                <a:cubicBezTo>
                  <a:pt x="4710647" y="5469440"/>
                  <a:pt x="4611076" y="5437145"/>
                  <a:pt x="4548617" y="5421842"/>
                </a:cubicBezTo>
                <a:cubicBezTo>
                  <a:pt x="4520447" y="5417141"/>
                  <a:pt x="4462604" y="5406781"/>
                  <a:pt x="4423278" y="5402075"/>
                </a:cubicBezTo>
                <a:cubicBezTo>
                  <a:pt x="4399462" y="5403559"/>
                  <a:pt x="4377831" y="5390433"/>
                  <a:pt x="4349982" y="5400066"/>
                </a:cubicBezTo>
                <a:cubicBezTo>
                  <a:pt x="4340537" y="5404009"/>
                  <a:pt x="4313282" y="5403221"/>
                  <a:pt x="4287866" y="5396310"/>
                </a:cubicBezTo>
                <a:cubicBezTo>
                  <a:pt x="4278828" y="5404323"/>
                  <a:pt x="4251865" y="5395865"/>
                  <a:pt x="4240853" y="5395714"/>
                </a:cubicBezTo>
                <a:cubicBezTo>
                  <a:pt x="4227587" y="5402265"/>
                  <a:pt x="4178742" y="5393413"/>
                  <a:pt x="4165099" y="5386193"/>
                </a:cubicBezTo>
                <a:lnTo>
                  <a:pt x="4030498" y="5374951"/>
                </a:lnTo>
                <a:lnTo>
                  <a:pt x="3986167" y="5372905"/>
                </a:lnTo>
                <a:cubicBezTo>
                  <a:pt x="3978568" y="5374925"/>
                  <a:pt x="3950861" y="5373629"/>
                  <a:pt x="3943238" y="5374530"/>
                </a:cubicBezTo>
                <a:cubicBezTo>
                  <a:pt x="3902459" y="5364668"/>
                  <a:pt x="3888395" y="5364190"/>
                  <a:pt x="3864017" y="5359382"/>
                </a:cubicBezTo>
                <a:cubicBezTo>
                  <a:pt x="3822981" y="5359243"/>
                  <a:pt x="3792742" y="5362367"/>
                  <a:pt x="3751790" y="5352774"/>
                </a:cubicBezTo>
                <a:lnTo>
                  <a:pt x="3632307" y="5333045"/>
                </a:lnTo>
                <a:cubicBezTo>
                  <a:pt x="3579057" y="5342404"/>
                  <a:pt x="3506036" y="5334209"/>
                  <a:pt x="3488505" y="5321895"/>
                </a:cubicBezTo>
                <a:cubicBezTo>
                  <a:pt x="3422953" y="5307957"/>
                  <a:pt x="3319430" y="5282449"/>
                  <a:pt x="3247050" y="5277275"/>
                </a:cubicBezTo>
                <a:lnTo>
                  <a:pt x="3135368" y="5226598"/>
                </a:lnTo>
                <a:lnTo>
                  <a:pt x="3098808" y="5216757"/>
                </a:lnTo>
                <a:lnTo>
                  <a:pt x="3093244" y="5207737"/>
                </a:lnTo>
                <a:lnTo>
                  <a:pt x="3055230" y="5196800"/>
                </a:lnTo>
                <a:lnTo>
                  <a:pt x="3054208" y="5197840"/>
                </a:lnTo>
                <a:cubicBezTo>
                  <a:pt x="3051046" y="5199920"/>
                  <a:pt x="3047083" y="5200986"/>
                  <a:pt x="3041317" y="5199957"/>
                </a:cubicBezTo>
                <a:cubicBezTo>
                  <a:pt x="3042864" y="5218980"/>
                  <a:pt x="3034954" y="5206006"/>
                  <a:pt x="3017811" y="5201291"/>
                </a:cubicBezTo>
                <a:cubicBezTo>
                  <a:pt x="3016390" y="5229784"/>
                  <a:pt x="2972116" y="5196164"/>
                  <a:pt x="2957452" y="5209408"/>
                </a:cubicBezTo>
                <a:lnTo>
                  <a:pt x="2909485" y="5206201"/>
                </a:lnTo>
                <a:lnTo>
                  <a:pt x="2909200" y="5206435"/>
                </a:lnTo>
                <a:cubicBezTo>
                  <a:pt x="2907145" y="5206650"/>
                  <a:pt x="2904326" y="5206330"/>
                  <a:pt x="2900231" y="5205253"/>
                </a:cubicBezTo>
                <a:lnTo>
                  <a:pt x="2894393" y="5203241"/>
                </a:lnTo>
                <a:lnTo>
                  <a:pt x="2878336" y="5200091"/>
                </a:lnTo>
                <a:lnTo>
                  <a:pt x="2872010" y="5200775"/>
                </a:lnTo>
                <a:lnTo>
                  <a:pt x="2867047" y="5202947"/>
                </a:lnTo>
                <a:cubicBezTo>
                  <a:pt x="2858692" y="5195184"/>
                  <a:pt x="2859519" y="5186448"/>
                  <a:pt x="2832987" y="5206060"/>
                </a:cubicBezTo>
                <a:cubicBezTo>
                  <a:pt x="2802033" y="5205064"/>
                  <a:pt x="2693302" y="5190755"/>
                  <a:pt x="2656443" y="5187283"/>
                </a:cubicBezTo>
                <a:cubicBezTo>
                  <a:pt x="2623821" y="5176816"/>
                  <a:pt x="2652196" y="5190154"/>
                  <a:pt x="2611846" y="5185231"/>
                </a:cubicBezTo>
                <a:cubicBezTo>
                  <a:pt x="2575608" y="5166158"/>
                  <a:pt x="2543144" y="5182209"/>
                  <a:pt x="2500070" y="5176862"/>
                </a:cubicBezTo>
                <a:lnTo>
                  <a:pt x="2429229" y="5191353"/>
                </a:lnTo>
                <a:lnTo>
                  <a:pt x="2414982" y="5185578"/>
                </a:lnTo>
                <a:lnTo>
                  <a:pt x="2410166" y="5182648"/>
                </a:lnTo>
                <a:cubicBezTo>
                  <a:pt x="2406648" y="5180913"/>
                  <a:pt x="2404047" y="5180121"/>
                  <a:pt x="2401967" y="5179975"/>
                </a:cubicBezTo>
                <a:lnTo>
                  <a:pt x="2401593" y="5180149"/>
                </a:lnTo>
                <a:lnTo>
                  <a:pt x="2394248" y="5177172"/>
                </a:lnTo>
                <a:lnTo>
                  <a:pt x="2271181" y="5163462"/>
                </a:lnTo>
                <a:cubicBezTo>
                  <a:pt x="2266023" y="5161485"/>
                  <a:pt x="2261732" y="5161824"/>
                  <a:pt x="2257798" y="5163272"/>
                </a:cubicBezTo>
                <a:lnTo>
                  <a:pt x="2256371" y="5164093"/>
                </a:lnTo>
                <a:lnTo>
                  <a:pt x="2224103" y="5147087"/>
                </a:lnTo>
                <a:lnTo>
                  <a:pt x="2218431" y="5146768"/>
                </a:lnTo>
                <a:lnTo>
                  <a:pt x="2199172" y="5133202"/>
                </a:lnTo>
                <a:lnTo>
                  <a:pt x="2188275" y="5127517"/>
                </a:lnTo>
                <a:lnTo>
                  <a:pt x="2187148" y="5123179"/>
                </a:lnTo>
                <a:cubicBezTo>
                  <a:pt x="2184844" y="5120011"/>
                  <a:pt x="2180150" y="5117425"/>
                  <a:pt x="2170074" y="5116174"/>
                </a:cubicBezTo>
                <a:lnTo>
                  <a:pt x="2167375" y="5116398"/>
                </a:lnTo>
                <a:lnTo>
                  <a:pt x="2156032" y="5106788"/>
                </a:lnTo>
                <a:cubicBezTo>
                  <a:pt x="2152858" y="5103029"/>
                  <a:pt x="2150646" y="5098849"/>
                  <a:pt x="2149833" y="5094104"/>
                </a:cubicBezTo>
                <a:cubicBezTo>
                  <a:pt x="2085826" y="5096942"/>
                  <a:pt x="2051129" y="5063627"/>
                  <a:pt x="1994270" y="5049035"/>
                </a:cubicBezTo>
                <a:cubicBezTo>
                  <a:pt x="1929466" y="5026440"/>
                  <a:pt x="1871069" y="5005707"/>
                  <a:pt x="1809406" y="5008055"/>
                </a:cubicBezTo>
                <a:cubicBezTo>
                  <a:pt x="1739118" y="4993496"/>
                  <a:pt x="1684964" y="4991317"/>
                  <a:pt x="1622743" y="4982948"/>
                </a:cubicBezTo>
                <a:lnTo>
                  <a:pt x="1518345" y="4986337"/>
                </a:lnTo>
                <a:lnTo>
                  <a:pt x="1431541" y="4980647"/>
                </a:lnTo>
                <a:lnTo>
                  <a:pt x="1423569" y="4978154"/>
                </a:lnTo>
                <a:cubicBezTo>
                  <a:pt x="1417991" y="4976847"/>
                  <a:pt x="1414171" y="4976505"/>
                  <a:pt x="1411410" y="4976851"/>
                </a:cubicBezTo>
                <a:lnTo>
                  <a:pt x="1411038" y="4977170"/>
                </a:lnTo>
                <a:lnTo>
                  <a:pt x="1399793" y="4975264"/>
                </a:lnTo>
                <a:cubicBezTo>
                  <a:pt x="1380984" y="4971244"/>
                  <a:pt x="1326526" y="4988248"/>
                  <a:pt x="1309389" y="4983178"/>
                </a:cubicBezTo>
                <a:cubicBezTo>
                  <a:pt x="1278787" y="4986058"/>
                  <a:pt x="1237988" y="4987137"/>
                  <a:pt x="1216178" y="4992546"/>
                </a:cubicBezTo>
                <a:lnTo>
                  <a:pt x="1214851" y="4993953"/>
                </a:lnTo>
                <a:lnTo>
                  <a:pt x="1122558" y="4969302"/>
                </a:lnTo>
                <a:lnTo>
                  <a:pt x="1105100" y="4964860"/>
                </a:lnTo>
                <a:lnTo>
                  <a:pt x="1101002" y="4959628"/>
                </a:lnTo>
                <a:cubicBezTo>
                  <a:pt x="1096110" y="4956189"/>
                  <a:pt x="1088504" y="4954100"/>
                  <a:pt x="1074806" y="4955090"/>
                </a:cubicBezTo>
                <a:lnTo>
                  <a:pt x="1000986" y="4943152"/>
                </a:lnTo>
                <a:cubicBezTo>
                  <a:pt x="965146" y="4942197"/>
                  <a:pt x="954187" y="4941243"/>
                  <a:pt x="922494" y="4943517"/>
                </a:cubicBezTo>
                <a:cubicBezTo>
                  <a:pt x="841526" y="4932837"/>
                  <a:pt x="847643" y="4909243"/>
                  <a:pt x="808144" y="4914709"/>
                </a:cubicBezTo>
                <a:cubicBezTo>
                  <a:pt x="775920" y="4919794"/>
                  <a:pt x="691987" y="4901171"/>
                  <a:pt x="612220" y="4887415"/>
                </a:cubicBezTo>
                <a:cubicBezTo>
                  <a:pt x="553104" y="4878184"/>
                  <a:pt x="532104" y="4864417"/>
                  <a:pt x="453453" y="4859320"/>
                </a:cubicBezTo>
                <a:cubicBezTo>
                  <a:pt x="376152" y="4816273"/>
                  <a:pt x="313694" y="4839435"/>
                  <a:pt x="221558" y="4813627"/>
                </a:cubicBezTo>
                <a:cubicBezTo>
                  <a:pt x="201549" y="4798473"/>
                  <a:pt x="113290" y="4815259"/>
                  <a:pt x="72672" y="4811590"/>
                </a:cubicBezTo>
                <a:cubicBezTo>
                  <a:pt x="52363" y="4809755"/>
                  <a:pt x="32830" y="4805531"/>
                  <a:pt x="16287" y="4801380"/>
                </a:cubicBezTo>
                <a:lnTo>
                  <a:pt x="0" y="4797242"/>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19BD9B-FD83-FD97-5418-B37C6E435145}"/>
              </a:ext>
            </a:extLst>
          </p:cNvPr>
          <p:cNvSpPr>
            <a:spLocks noGrp="1"/>
          </p:cNvSpPr>
          <p:nvPr>
            <p:ph type="title"/>
          </p:nvPr>
        </p:nvSpPr>
        <p:spPr>
          <a:xfrm>
            <a:off x="1247052" y="5481431"/>
            <a:ext cx="9697914" cy="739877"/>
          </a:xfrm>
        </p:spPr>
        <p:txBody>
          <a:bodyPr vert="horz" lIns="91440" tIns="45720" rIns="91440" bIns="45720" rtlCol="0" anchor="b">
            <a:normAutofit/>
          </a:bodyPr>
          <a:lstStyle/>
          <a:p>
            <a:pPr algn="ctr"/>
            <a:r>
              <a:rPr lang="en-US" sz="4000" dirty="0"/>
              <a:t>Akhenaten</a:t>
            </a:r>
          </a:p>
        </p:txBody>
      </p:sp>
      <p:pic>
        <p:nvPicPr>
          <p:cNvPr id="2050" name="Picture 2" descr="Sigmund Freud - Wikipedia">
            <a:extLst>
              <a:ext uri="{FF2B5EF4-FFF2-40B4-BE49-F238E27FC236}">
                <a16:creationId xmlns:a16="http://schemas.microsoft.com/office/drawing/2014/main" id="{27BD1FC7-8F63-26B8-B4C3-88C6C36DBE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55" r="1" b="32456"/>
          <a:stretch/>
        </p:blipFill>
        <p:spPr bwMode="auto">
          <a:xfrm>
            <a:off x="7" y="-2"/>
            <a:ext cx="6095999" cy="5481433"/>
          </a:xfrm>
          <a:custGeom>
            <a:avLst/>
            <a:gdLst/>
            <a:ahLst/>
            <a:cxnLst/>
            <a:rect l="l" t="t" r="r" b="b"/>
            <a:pathLst>
              <a:path w="6095999" h="5481433">
                <a:moveTo>
                  <a:pt x="4721174" y="4954056"/>
                </a:moveTo>
                <a:lnTo>
                  <a:pt x="4722109" y="4954261"/>
                </a:lnTo>
                <a:cubicBezTo>
                  <a:pt x="4721144" y="4954888"/>
                  <a:pt x="4718264" y="4955480"/>
                  <a:pt x="4717200" y="4955502"/>
                </a:cubicBezTo>
                <a:close/>
                <a:moveTo>
                  <a:pt x="0" y="0"/>
                </a:moveTo>
                <a:lnTo>
                  <a:pt x="6095999" y="0"/>
                </a:lnTo>
                <a:lnTo>
                  <a:pt x="6095999" y="4797244"/>
                </a:lnTo>
                <a:lnTo>
                  <a:pt x="6073845" y="4791614"/>
                </a:lnTo>
                <a:lnTo>
                  <a:pt x="6068527" y="4793114"/>
                </a:lnTo>
                <a:lnTo>
                  <a:pt x="6048635" y="4792448"/>
                </a:lnTo>
                <a:lnTo>
                  <a:pt x="6041280" y="4800599"/>
                </a:lnTo>
                <a:lnTo>
                  <a:pt x="6010088" y="4805572"/>
                </a:lnTo>
                <a:cubicBezTo>
                  <a:pt x="5998677" y="4806145"/>
                  <a:pt x="5970125" y="4805253"/>
                  <a:pt x="5957373" y="4802014"/>
                </a:cubicBezTo>
                <a:lnTo>
                  <a:pt x="5758916" y="4786693"/>
                </a:lnTo>
                <a:lnTo>
                  <a:pt x="5626958" y="4785694"/>
                </a:lnTo>
                <a:lnTo>
                  <a:pt x="5470904" y="4799383"/>
                </a:lnTo>
                <a:cubicBezTo>
                  <a:pt x="5478132" y="4812102"/>
                  <a:pt x="5439007" y="4798369"/>
                  <a:pt x="5432758" y="4810369"/>
                </a:cubicBezTo>
                <a:cubicBezTo>
                  <a:pt x="5429366" y="4820164"/>
                  <a:pt x="5391825" y="4824737"/>
                  <a:pt x="5381665" y="4827652"/>
                </a:cubicBezTo>
                <a:lnTo>
                  <a:pt x="5261761" y="4847586"/>
                </a:lnTo>
                <a:cubicBezTo>
                  <a:pt x="5251596" y="4847766"/>
                  <a:pt x="5230548" y="4855879"/>
                  <a:pt x="5222960" y="4858447"/>
                </a:cubicBezTo>
                <a:lnTo>
                  <a:pt x="5174659" y="4861366"/>
                </a:lnTo>
                <a:lnTo>
                  <a:pt x="5156552" y="4868419"/>
                </a:lnTo>
                <a:lnTo>
                  <a:pt x="5142597" y="4871738"/>
                </a:lnTo>
                <a:lnTo>
                  <a:pt x="5139593" y="4873789"/>
                </a:lnTo>
                <a:cubicBezTo>
                  <a:pt x="5133874" y="4877734"/>
                  <a:pt x="5128077" y="4881455"/>
                  <a:pt x="5121657" y="4884386"/>
                </a:cubicBezTo>
                <a:cubicBezTo>
                  <a:pt x="5108317" y="4856444"/>
                  <a:pt x="5064854" y="4904710"/>
                  <a:pt x="5065789" y="4877970"/>
                </a:cubicBezTo>
                <a:cubicBezTo>
                  <a:pt x="5028195" y="4889214"/>
                  <a:pt x="5038945" y="4860813"/>
                  <a:pt x="5011511" y="4893964"/>
                </a:cubicBezTo>
                <a:cubicBezTo>
                  <a:pt x="4937023" y="4893590"/>
                  <a:pt x="4916355" y="4880890"/>
                  <a:pt x="4840437" y="4917412"/>
                </a:cubicBezTo>
                <a:cubicBezTo>
                  <a:pt x="4806740" y="4933661"/>
                  <a:pt x="4784107" y="4944543"/>
                  <a:pt x="4762445" y="4944523"/>
                </a:cubicBezTo>
                <a:cubicBezTo>
                  <a:pt x="4741324" y="4948917"/>
                  <a:pt x="4729481" y="4951673"/>
                  <a:pt x="4723183" y="4953324"/>
                </a:cubicBezTo>
                <a:lnTo>
                  <a:pt x="4721174" y="4954056"/>
                </a:lnTo>
                <a:lnTo>
                  <a:pt x="4715524" y="4952810"/>
                </a:lnTo>
                <a:cubicBezTo>
                  <a:pt x="4680149" y="4959602"/>
                  <a:pt x="4524745" y="4960391"/>
                  <a:pt x="4515812" y="4962478"/>
                </a:cubicBezTo>
                <a:cubicBezTo>
                  <a:pt x="4457821" y="4975280"/>
                  <a:pt x="4462661" y="4976003"/>
                  <a:pt x="4428541" y="4972877"/>
                </a:cubicBezTo>
                <a:cubicBezTo>
                  <a:pt x="4423305" y="4969586"/>
                  <a:pt x="4368976" y="4975731"/>
                  <a:pt x="4362874" y="4974191"/>
                </a:cubicBezTo>
                <a:lnTo>
                  <a:pt x="4316964" y="4967733"/>
                </a:lnTo>
                <a:lnTo>
                  <a:pt x="4315107" y="4969042"/>
                </a:lnTo>
                <a:cubicBezTo>
                  <a:pt x="4306125" y="4972333"/>
                  <a:pt x="4299995" y="4972332"/>
                  <a:pt x="4295142" y="4970877"/>
                </a:cubicBezTo>
                <a:lnTo>
                  <a:pt x="4290061" y="4968029"/>
                </a:lnTo>
                <a:lnTo>
                  <a:pt x="4276140" y="4968269"/>
                </a:lnTo>
                <a:lnTo>
                  <a:pt x="4248115" y="4966000"/>
                </a:lnTo>
                <a:lnTo>
                  <a:pt x="4202047" y="4968729"/>
                </a:lnTo>
                <a:cubicBezTo>
                  <a:pt x="4201946" y="4969139"/>
                  <a:pt x="4201844" y="4969548"/>
                  <a:pt x="4201743" y="4969958"/>
                </a:cubicBezTo>
                <a:cubicBezTo>
                  <a:pt x="4200118" y="4972728"/>
                  <a:pt x="4197142" y="4974797"/>
                  <a:pt x="4191247" y="4975459"/>
                </a:cubicBezTo>
                <a:cubicBezTo>
                  <a:pt x="4204214" y="4992339"/>
                  <a:pt x="4161275" y="4990488"/>
                  <a:pt x="4142744" y="4990948"/>
                </a:cubicBezTo>
                <a:cubicBezTo>
                  <a:pt x="4124718" y="4997847"/>
                  <a:pt x="4099100" y="5011106"/>
                  <a:pt x="4083096" y="5016853"/>
                </a:cubicBezTo>
                <a:lnTo>
                  <a:pt x="4074545" y="5017669"/>
                </a:lnTo>
                <a:cubicBezTo>
                  <a:pt x="4074506" y="5017767"/>
                  <a:pt x="4074465" y="5017864"/>
                  <a:pt x="4074426" y="5017961"/>
                </a:cubicBezTo>
                <a:cubicBezTo>
                  <a:pt x="4072679" y="5018726"/>
                  <a:pt x="4069907" y="5019215"/>
                  <a:pt x="4065509" y="5019370"/>
                </a:cubicBezTo>
                <a:lnTo>
                  <a:pt x="4058952" y="5019158"/>
                </a:lnTo>
                <a:lnTo>
                  <a:pt x="4042362" y="5020740"/>
                </a:lnTo>
                <a:lnTo>
                  <a:pt x="4036995" y="5023117"/>
                </a:lnTo>
                <a:lnTo>
                  <a:pt x="4035362" y="5026697"/>
                </a:lnTo>
                <a:lnTo>
                  <a:pt x="4033777" y="5026467"/>
                </a:lnTo>
                <a:cubicBezTo>
                  <a:pt x="4021426" y="5021719"/>
                  <a:pt x="4016875" y="5013541"/>
                  <a:pt x="4004536" y="5038738"/>
                </a:cubicBezTo>
                <a:cubicBezTo>
                  <a:pt x="3976669" y="5031840"/>
                  <a:pt x="3972979" y="5046807"/>
                  <a:pt x="3936845" y="5055782"/>
                </a:cubicBezTo>
                <a:cubicBezTo>
                  <a:pt x="3920508" y="5048241"/>
                  <a:pt x="3908537" y="5052819"/>
                  <a:pt x="3897274" y="5061303"/>
                </a:cubicBezTo>
                <a:cubicBezTo>
                  <a:pt x="3861094" y="5060819"/>
                  <a:pt x="3829629" y="5074361"/>
                  <a:pt x="3789759" y="5081062"/>
                </a:cubicBezTo>
                <a:cubicBezTo>
                  <a:pt x="3741009" y="5095421"/>
                  <a:pt x="3725131" y="5097351"/>
                  <a:pt x="3682512" y="5104419"/>
                </a:cubicBezTo>
                <a:lnTo>
                  <a:pt x="3610034" y="5135927"/>
                </a:lnTo>
                <a:lnTo>
                  <a:pt x="3603854" y="5134597"/>
                </a:lnTo>
                <a:cubicBezTo>
                  <a:pt x="3599582" y="5133993"/>
                  <a:pt x="3596728" y="5133993"/>
                  <a:pt x="3594735" y="5134437"/>
                </a:cubicBezTo>
                <a:lnTo>
                  <a:pt x="3594500" y="5134700"/>
                </a:lnTo>
                <a:lnTo>
                  <a:pt x="3585977" y="5134026"/>
                </a:lnTo>
                <a:cubicBezTo>
                  <a:pt x="3571625" y="5132277"/>
                  <a:pt x="3549391" y="5146140"/>
                  <a:pt x="3536134" y="5143496"/>
                </a:cubicBezTo>
                <a:cubicBezTo>
                  <a:pt x="3513942" y="5147690"/>
                  <a:pt x="3488624" y="5141573"/>
                  <a:pt x="3473222" y="5147070"/>
                </a:cubicBezTo>
                <a:lnTo>
                  <a:pt x="3400727" y="5158833"/>
                </a:lnTo>
                <a:lnTo>
                  <a:pt x="3363887" y="5142282"/>
                </a:lnTo>
                <a:cubicBezTo>
                  <a:pt x="3359858" y="5140038"/>
                  <a:pt x="3353996" y="5138986"/>
                  <a:pt x="3344025" y="5140640"/>
                </a:cubicBezTo>
                <a:lnTo>
                  <a:pt x="3341697" y="5141592"/>
                </a:lnTo>
                <a:cubicBezTo>
                  <a:pt x="3336379" y="5139179"/>
                  <a:pt x="3295545" y="5138076"/>
                  <a:pt x="3262355" y="5135854"/>
                </a:cubicBezTo>
                <a:cubicBezTo>
                  <a:pt x="3209723" y="5133568"/>
                  <a:pt x="3203389" y="5125785"/>
                  <a:pt x="3142555" y="5128263"/>
                </a:cubicBezTo>
                <a:cubicBezTo>
                  <a:pt x="3082690" y="5127063"/>
                  <a:pt x="3072288" y="5121199"/>
                  <a:pt x="3030290" y="5125682"/>
                </a:cubicBezTo>
                <a:lnTo>
                  <a:pt x="2781568" y="5104377"/>
                </a:lnTo>
                <a:cubicBezTo>
                  <a:pt x="2719298" y="5077377"/>
                  <a:pt x="2717601" y="5107223"/>
                  <a:pt x="2646526" y="5094091"/>
                </a:cubicBezTo>
                <a:cubicBezTo>
                  <a:pt x="2582515" y="5152608"/>
                  <a:pt x="2608700" y="5115245"/>
                  <a:pt x="2568027" y="5119711"/>
                </a:cubicBezTo>
                <a:lnTo>
                  <a:pt x="2443254" y="5106139"/>
                </a:lnTo>
                <a:cubicBezTo>
                  <a:pt x="2411580" y="5089971"/>
                  <a:pt x="2354026" y="5119348"/>
                  <a:pt x="2315111" y="5097872"/>
                </a:cubicBezTo>
                <a:cubicBezTo>
                  <a:pt x="2275999" y="5097347"/>
                  <a:pt x="2233181" y="5101443"/>
                  <a:pt x="2208577" y="5102981"/>
                </a:cubicBezTo>
                <a:cubicBezTo>
                  <a:pt x="2171835" y="5106552"/>
                  <a:pt x="2129867" y="5115272"/>
                  <a:pt x="2094664" y="5119297"/>
                </a:cubicBezTo>
                <a:cubicBezTo>
                  <a:pt x="2077538" y="5106010"/>
                  <a:pt x="2045551" y="5127786"/>
                  <a:pt x="1997355" y="5127127"/>
                </a:cubicBezTo>
                <a:cubicBezTo>
                  <a:pt x="1978702" y="5111850"/>
                  <a:pt x="1964848" y="5126869"/>
                  <a:pt x="1928171" y="5105701"/>
                </a:cubicBezTo>
                <a:cubicBezTo>
                  <a:pt x="1926357" y="5107451"/>
                  <a:pt x="1924159" y="5109039"/>
                  <a:pt x="1921649" y="5110418"/>
                </a:cubicBezTo>
                <a:cubicBezTo>
                  <a:pt x="1907075" y="5118418"/>
                  <a:pt x="1885327" y="5117722"/>
                  <a:pt x="1873079" y="5108861"/>
                </a:cubicBezTo>
                <a:cubicBezTo>
                  <a:pt x="1843562" y="5094451"/>
                  <a:pt x="1814689" y="5086858"/>
                  <a:pt x="1786654" y="5081892"/>
                </a:cubicBezTo>
                <a:lnTo>
                  <a:pt x="1738203" y="5086824"/>
                </a:lnTo>
                <a:cubicBezTo>
                  <a:pt x="1719607" y="5090305"/>
                  <a:pt x="1696660" y="5099004"/>
                  <a:pt x="1675070" y="5102786"/>
                </a:cubicBezTo>
                <a:cubicBezTo>
                  <a:pt x="1652707" y="5103963"/>
                  <a:pt x="1628633" y="5097514"/>
                  <a:pt x="1608668" y="5109520"/>
                </a:cubicBezTo>
                <a:cubicBezTo>
                  <a:pt x="1569685" y="5120920"/>
                  <a:pt x="1524372" y="5101241"/>
                  <a:pt x="1496109" y="5134504"/>
                </a:cubicBezTo>
                <a:cubicBezTo>
                  <a:pt x="1418280" y="5148865"/>
                  <a:pt x="1264075" y="5168405"/>
                  <a:pt x="1149978" y="5182770"/>
                </a:cubicBezTo>
                <a:cubicBezTo>
                  <a:pt x="1078957" y="5188536"/>
                  <a:pt x="1007437" y="5178884"/>
                  <a:pt x="948731" y="5180422"/>
                </a:cubicBezTo>
                <a:cubicBezTo>
                  <a:pt x="943263" y="5177153"/>
                  <a:pt x="864621" y="5193495"/>
                  <a:pt x="858268" y="5191980"/>
                </a:cubicBezTo>
                <a:lnTo>
                  <a:pt x="837539" y="5190795"/>
                </a:lnTo>
                <a:cubicBezTo>
                  <a:pt x="828231" y="5194124"/>
                  <a:pt x="821861" y="5194148"/>
                  <a:pt x="816808" y="5192713"/>
                </a:cubicBezTo>
                <a:lnTo>
                  <a:pt x="811505" y="5189887"/>
                </a:lnTo>
                <a:lnTo>
                  <a:pt x="797040" y="5190185"/>
                </a:lnTo>
                <a:lnTo>
                  <a:pt x="767900" y="5188030"/>
                </a:lnTo>
                <a:lnTo>
                  <a:pt x="763052" y="5190199"/>
                </a:lnTo>
                <a:lnTo>
                  <a:pt x="720046" y="5190951"/>
                </a:lnTo>
                <a:cubicBezTo>
                  <a:pt x="719946" y="5191362"/>
                  <a:pt x="719842" y="5191773"/>
                  <a:pt x="719741" y="5192184"/>
                </a:cubicBezTo>
                <a:cubicBezTo>
                  <a:pt x="718073" y="5194959"/>
                  <a:pt x="714995" y="5197041"/>
                  <a:pt x="708874" y="5197726"/>
                </a:cubicBezTo>
                <a:cubicBezTo>
                  <a:pt x="688383" y="5205624"/>
                  <a:pt x="618516" y="5232164"/>
                  <a:pt x="596791" y="5239570"/>
                </a:cubicBezTo>
                <a:cubicBezTo>
                  <a:pt x="586281" y="5240155"/>
                  <a:pt x="582713" y="5241759"/>
                  <a:pt x="578534" y="5242160"/>
                </a:cubicBezTo>
                <a:lnTo>
                  <a:pt x="571716" y="5241975"/>
                </a:lnTo>
                <a:cubicBezTo>
                  <a:pt x="549478" y="5248132"/>
                  <a:pt x="473048" y="5271969"/>
                  <a:pt x="445098" y="5279105"/>
                </a:cubicBezTo>
                <a:cubicBezTo>
                  <a:pt x="428064" y="5271634"/>
                  <a:pt x="415659" y="5276260"/>
                  <a:pt x="404014" y="5284790"/>
                </a:cubicBezTo>
                <a:cubicBezTo>
                  <a:pt x="366417" y="5284457"/>
                  <a:pt x="333819" y="5298130"/>
                  <a:pt x="292434" y="5304997"/>
                </a:cubicBezTo>
                <a:lnTo>
                  <a:pt x="118380" y="5355576"/>
                </a:lnTo>
                <a:cubicBezTo>
                  <a:pt x="72228" y="5364471"/>
                  <a:pt x="35254" y="5357009"/>
                  <a:pt x="15525" y="5358364"/>
                </a:cubicBezTo>
                <a:lnTo>
                  <a:pt x="1" y="5363704"/>
                </a:lnTo>
                <a:lnTo>
                  <a:pt x="1" y="5481433"/>
                </a:lnTo>
                <a:lnTo>
                  <a:pt x="0" y="5481433"/>
                </a:lnTo>
                <a:close/>
              </a:path>
            </a:pathLst>
          </a:custGeom>
          <a:noFill/>
          <a:extLst>
            <a:ext uri="{909E8E84-426E-40DD-AFC4-6F175D3DCCD1}">
              <a14:hiddenFill xmlns:a14="http://schemas.microsoft.com/office/drawing/2010/main">
                <a:solidFill>
                  <a:srgbClr val="FFFFFF"/>
                </a:solidFill>
              </a14:hiddenFill>
            </a:ext>
          </a:extLst>
        </p:spPr>
      </p:pic>
      <p:sp>
        <p:nvSpPr>
          <p:cNvPr id="4" name="AutoShape 4" descr="Merenre">
            <a:extLst>
              <a:ext uri="{FF2B5EF4-FFF2-40B4-BE49-F238E27FC236}">
                <a16:creationId xmlns:a16="http://schemas.microsoft.com/office/drawing/2014/main" id="{AC8B0BA2-060A-CF95-2C76-AD0C3013C357}"/>
              </a:ext>
            </a:extLst>
          </p:cNvPr>
          <p:cNvSpPr>
            <a:spLocks noChangeAspect="1" noChangeArrowheads="1"/>
          </p:cNvSpPr>
          <p:nvPr/>
        </p:nvSpPr>
        <p:spPr bwMode="auto">
          <a:xfrm>
            <a:off x="3160285" y="32765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Merenre">
            <a:extLst>
              <a:ext uri="{FF2B5EF4-FFF2-40B4-BE49-F238E27FC236}">
                <a16:creationId xmlns:a16="http://schemas.microsoft.com/office/drawing/2014/main" id="{D10ABEEF-B0A8-BFCE-7FE3-F8BBBB324F4C}"/>
              </a:ext>
            </a:extLst>
          </p:cNvPr>
          <p:cNvSpPr>
            <a:spLocks noChangeAspect="1" noChangeArrowheads="1"/>
          </p:cNvSpPr>
          <p:nvPr/>
        </p:nvSpPr>
        <p:spPr bwMode="auto">
          <a:xfrm>
            <a:off x="6181344" y="339547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67399599"/>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F6796-3754-E521-3595-BFCFE7246031}"/>
              </a:ext>
            </a:extLst>
          </p:cNvPr>
          <p:cNvSpPr>
            <a:spLocks noGrp="1"/>
          </p:cNvSpPr>
          <p:nvPr>
            <p:ph type="title"/>
          </p:nvPr>
        </p:nvSpPr>
        <p:spPr>
          <a:xfrm>
            <a:off x="653148" y="4845347"/>
            <a:ext cx="9810604" cy="1216024"/>
          </a:xfrm>
        </p:spPr>
        <p:txBody>
          <a:bodyPr>
            <a:normAutofit/>
          </a:bodyPr>
          <a:lstStyle/>
          <a:p>
            <a:pPr algn="ctr"/>
            <a:r>
              <a:rPr lang="en-US" sz="3600" dirty="0"/>
              <a:t>Amarna Letters</a:t>
            </a:r>
          </a:p>
        </p:txBody>
      </p:sp>
      <p:pic>
        <p:nvPicPr>
          <p:cNvPr id="5" name="Picture 4" descr="A group of rectangular objects with writing on them&#10;&#10;Description automatically generated">
            <a:extLst>
              <a:ext uri="{FF2B5EF4-FFF2-40B4-BE49-F238E27FC236}">
                <a16:creationId xmlns:a16="http://schemas.microsoft.com/office/drawing/2014/main" id="{A643AB29-3471-8CA7-44E2-830F81B36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759" y="1528192"/>
            <a:ext cx="6275350" cy="2973688"/>
          </a:xfrm>
          <a:prstGeom prst="rect">
            <a:avLst/>
          </a:prstGeom>
          <a:ln w="12700">
            <a:solidFill>
              <a:schemeClr val="tx1"/>
            </a:solidFill>
          </a:ln>
        </p:spPr>
      </p:pic>
      <p:pic>
        <p:nvPicPr>
          <p:cNvPr id="1026" name="Picture 2" descr="Amarna Letters - World History Encyclopedia">
            <a:extLst>
              <a:ext uri="{FF2B5EF4-FFF2-40B4-BE49-F238E27FC236}">
                <a16:creationId xmlns:a16="http://schemas.microsoft.com/office/drawing/2014/main" id="{92B16DF9-13B4-1174-8B0B-0DAA7C774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297" y="1528192"/>
            <a:ext cx="3311455" cy="297368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46789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287F-C791-C90F-3BFD-71F0446C9192}"/>
              </a:ext>
            </a:extLst>
          </p:cNvPr>
          <p:cNvSpPr>
            <a:spLocks noGrp="1"/>
          </p:cNvSpPr>
          <p:nvPr>
            <p:ph type="title"/>
          </p:nvPr>
        </p:nvSpPr>
        <p:spPr>
          <a:xfrm>
            <a:off x="6274412" y="4183319"/>
            <a:ext cx="2775838" cy="1216024"/>
          </a:xfrm>
        </p:spPr>
        <p:txBody>
          <a:bodyPr>
            <a:normAutofit/>
          </a:bodyPr>
          <a:lstStyle/>
          <a:p>
            <a:pPr algn="ctr"/>
            <a:r>
              <a:rPr lang="en-US" sz="2400" i="1" dirty="0"/>
              <a:t>EA 299</a:t>
            </a:r>
          </a:p>
        </p:txBody>
      </p:sp>
      <p:sp>
        <p:nvSpPr>
          <p:cNvPr id="3" name="Content Placeholder 2">
            <a:extLst>
              <a:ext uri="{FF2B5EF4-FFF2-40B4-BE49-F238E27FC236}">
                <a16:creationId xmlns:a16="http://schemas.microsoft.com/office/drawing/2014/main" id="{1556871D-7489-6641-F2B0-8C18C71FED83}"/>
              </a:ext>
            </a:extLst>
          </p:cNvPr>
          <p:cNvSpPr>
            <a:spLocks noGrp="1"/>
          </p:cNvSpPr>
          <p:nvPr>
            <p:ph idx="1"/>
          </p:nvPr>
        </p:nvSpPr>
        <p:spPr>
          <a:xfrm>
            <a:off x="4662759" y="1458657"/>
            <a:ext cx="5999145" cy="3157855"/>
          </a:xfrm>
        </p:spPr>
        <p:txBody>
          <a:bodyPr>
            <a:noAutofit/>
          </a:bodyPr>
          <a:lstStyle/>
          <a:p>
            <a:pPr marL="0" indent="0" algn="ctr">
              <a:buNone/>
            </a:pPr>
            <a:r>
              <a:rPr lang="en-US" sz="3200" dirty="0"/>
              <a:t>“To the king, my lord . . . since the Habiru are stronger than we, may the king, my lord, give me his help, and may the king, my lord, get me away from the Habiru lest the Habiru destroy us.”</a:t>
            </a:r>
          </a:p>
        </p:txBody>
      </p:sp>
      <p:pic>
        <p:nvPicPr>
          <p:cNvPr id="2050" name="Picture 2" descr="Amarna letter EA 299 - Wikipedia">
            <a:extLst>
              <a:ext uri="{FF2B5EF4-FFF2-40B4-BE49-F238E27FC236}">
                <a16:creationId xmlns:a16="http://schemas.microsoft.com/office/drawing/2014/main" id="{13B4C5FF-E6A9-A5C9-35A1-AAB8DD933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685" y="1606129"/>
            <a:ext cx="3243261" cy="342983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762718"/>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287F-C791-C90F-3BFD-71F0446C9192}"/>
              </a:ext>
            </a:extLst>
          </p:cNvPr>
          <p:cNvSpPr>
            <a:spLocks noGrp="1"/>
          </p:cNvSpPr>
          <p:nvPr>
            <p:ph type="title"/>
          </p:nvPr>
        </p:nvSpPr>
        <p:spPr>
          <a:xfrm>
            <a:off x="6095999" y="5234493"/>
            <a:ext cx="2775838" cy="524366"/>
          </a:xfrm>
        </p:spPr>
        <p:txBody>
          <a:bodyPr>
            <a:normAutofit/>
          </a:bodyPr>
          <a:lstStyle/>
          <a:p>
            <a:pPr algn="ctr"/>
            <a:r>
              <a:rPr lang="en-US" sz="2400" i="1" dirty="0"/>
              <a:t>EA 286</a:t>
            </a:r>
          </a:p>
        </p:txBody>
      </p:sp>
      <p:sp>
        <p:nvSpPr>
          <p:cNvPr id="3" name="Content Placeholder 2">
            <a:extLst>
              <a:ext uri="{FF2B5EF4-FFF2-40B4-BE49-F238E27FC236}">
                <a16:creationId xmlns:a16="http://schemas.microsoft.com/office/drawing/2014/main" id="{1556871D-7489-6641-F2B0-8C18C71FED83}"/>
              </a:ext>
            </a:extLst>
          </p:cNvPr>
          <p:cNvSpPr>
            <a:spLocks noGrp="1"/>
          </p:cNvSpPr>
          <p:nvPr>
            <p:ph idx="1"/>
          </p:nvPr>
        </p:nvSpPr>
        <p:spPr>
          <a:xfrm>
            <a:off x="4484346" y="827721"/>
            <a:ext cx="5999145" cy="4487851"/>
          </a:xfrm>
        </p:spPr>
        <p:txBody>
          <a:bodyPr>
            <a:noAutofit/>
          </a:bodyPr>
          <a:lstStyle/>
          <a:p>
            <a:pPr marL="0" indent="0" algn="ctr">
              <a:buNone/>
            </a:pPr>
            <a:r>
              <a:rPr lang="en-US" sz="2800" dirty="0"/>
              <a:t>“Message of Abdi-Heba, your servant   . . . May the king provide for his land! All the lands of the king my lord, have deserted . . . Lost are all the mayors; there is not a mayor remaining to the king, my lord . . . The king has no lands. The Habiru have plundered all the lands of the king. If there are archers this year, the lands of the king, my lord, will remain.”</a:t>
            </a:r>
          </a:p>
        </p:txBody>
      </p:sp>
      <p:pic>
        <p:nvPicPr>
          <p:cNvPr id="5" name="Picture 4" descr="A piece of stone with text on it&#10;&#10;Description automatically generated">
            <a:extLst>
              <a:ext uri="{FF2B5EF4-FFF2-40B4-BE49-F238E27FC236}">
                <a16:creationId xmlns:a16="http://schemas.microsoft.com/office/drawing/2014/main" id="{502DC62C-0829-727B-33B8-D0892326B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702" y="1434476"/>
            <a:ext cx="2991786" cy="3989048"/>
          </a:xfrm>
          <a:prstGeom prst="rect">
            <a:avLst/>
          </a:prstGeom>
          <a:ln w="19050">
            <a:solidFill>
              <a:schemeClr val="tx1"/>
            </a:solidFill>
          </a:ln>
        </p:spPr>
      </p:pic>
    </p:spTree>
    <p:extLst>
      <p:ext uri="{BB962C8B-B14F-4D97-AF65-F5344CB8AC3E}">
        <p14:creationId xmlns:p14="http://schemas.microsoft.com/office/powerpoint/2010/main" val="2030246501"/>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287F-C791-C90F-3BFD-71F0446C9192}"/>
              </a:ext>
            </a:extLst>
          </p:cNvPr>
          <p:cNvSpPr>
            <a:spLocks noGrp="1"/>
          </p:cNvSpPr>
          <p:nvPr>
            <p:ph type="title"/>
          </p:nvPr>
        </p:nvSpPr>
        <p:spPr>
          <a:xfrm>
            <a:off x="6201259" y="5129659"/>
            <a:ext cx="2775838" cy="494026"/>
          </a:xfrm>
        </p:spPr>
        <p:txBody>
          <a:bodyPr>
            <a:normAutofit/>
          </a:bodyPr>
          <a:lstStyle/>
          <a:p>
            <a:pPr algn="ctr"/>
            <a:r>
              <a:rPr lang="en-US" sz="2400" i="1" dirty="0"/>
              <a:t>EA 288</a:t>
            </a:r>
          </a:p>
        </p:txBody>
      </p:sp>
      <p:sp>
        <p:nvSpPr>
          <p:cNvPr id="3" name="Content Placeholder 2">
            <a:extLst>
              <a:ext uri="{FF2B5EF4-FFF2-40B4-BE49-F238E27FC236}">
                <a16:creationId xmlns:a16="http://schemas.microsoft.com/office/drawing/2014/main" id="{1556871D-7489-6641-F2B0-8C18C71FED83}"/>
              </a:ext>
            </a:extLst>
          </p:cNvPr>
          <p:cNvSpPr>
            <a:spLocks noGrp="1"/>
          </p:cNvSpPr>
          <p:nvPr>
            <p:ph idx="1"/>
          </p:nvPr>
        </p:nvSpPr>
        <p:spPr>
          <a:xfrm>
            <a:off x="4589606" y="1083628"/>
            <a:ext cx="5999145" cy="4046031"/>
          </a:xfrm>
        </p:spPr>
        <p:txBody>
          <a:bodyPr>
            <a:noAutofit/>
          </a:bodyPr>
          <a:lstStyle/>
          <a:p>
            <a:pPr marL="0" indent="0" algn="ctr">
              <a:buNone/>
            </a:pPr>
            <a:r>
              <a:rPr lang="en-US" sz="3200" dirty="0"/>
              <a:t>“May the king give thought to his land; the land of the king is lost. All of it has attacked me . . . I am situated like a ship in the midst of the sea . . . Now the Habiru have taken the very cities of the king. Not a single mayor remains to the king, my lord; all are lost”</a:t>
            </a:r>
          </a:p>
        </p:txBody>
      </p:sp>
      <p:pic>
        <p:nvPicPr>
          <p:cNvPr id="5" name="Picture 4">
            <a:extLst>
              <a:ext uri="{FF2B5EF4-FFF2-40B4-BE49-F238E27FC236}">
                <a16:creationId xmlns:a16="http://schemas.microsoft.com/office/drawing/2014/main" id="{CE5D0B97-86E5-FF3F-9F06-123320A85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962" y="1294248"/>
            <a:ext cx="2901681" cy="4269503"/>
          </a:xfrm>
          <a:prstGeom prst="rect">
            <a:avLst/>
          </a:prstGeom>
          <a:ln w="19050">
            <a:solidFill>
              <a:schemeClr val="tx1"/>
            </a:solidFill>
          </a:ln>
        </p:spPr>
      </p:pic>
    </p:spTree>
    <p:extLst>
      <p:ext uri="{BB962C8B-B14F-4D97-AF65-F5344CB8AC3E}">
        <p14:creationId xmlns:p14="http://schemas.microsoft.com/office/powerpoint/2010/main" val="2985676283"/>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20101-C66E-3C35-7506-69FCD45FB17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55183D7-898A-4199-F63E-E22DFCAFEF83}"/>
              </a:ext>
            </a:extLst>
          </p:cNvPr>
          <p:cNvSpPr>
            <a:spLocks noGrp="1"/>
          </p:cNvSpPr>
          <p:nvPr>
            <p:ph type="title"/>
          </p:nvPr>
        </p:nvSpPr>
        <p:spPr/>
        <p:txBody>
          <a:bodyPr>
            <a:normAutofit/>
          </a:bodyPr>
          <a:lstStyle/>
          <a:p>
            <a:r>
              <a:rPr lang="en-US" sz="5400" dirty="0"/>
              <a:t>Acco</a:t>
            </a:r>
          </a:p>
        </p:txBody>
      </p:sp>
      <p:sp>
        <p:nvSpPr>
          <p:cNvPr id="11" name="Content Placeholder 10">
            <a:extLst>
              <a:ext uri="{FF2B5EF4-FFF2-40B4-BE49-F238E27FC236}">
                <a16:creationId xmlns:a16="http://schemas.microsoft.com/office/drawing/2014/main" id="{9D040BF9-8FC3-AA38-C780-1960CECBD48A}"/>
              </a:ext>
            </a:extLst>
          </p:cNvPr>
          <p:cNvSpPr>
            <a:spLocks noGrp="1"/>
          </p:cNvSpPr>
          <p:nvPr>
            <p:ph idx="1"/>
          </p:nvPr>
        </p:nvSpPr>
        <p:spPr/>
        <p:txBody>
          <a:bodyPr>
            <a:normAutofit/>
          </a:bodyPr>
          <a:lstStyle/>
          <a:p>
            <a:pPr marL="0" indent="0">
              <a:buNone/>
            </a:pPr>
            <a:endParaRPr lang="en-US" sz="4000" dirty="0"/>
          </a:p>
          <a:p>
            <a:r>
              <a:rPr lang="en-US" sz="4000" dirty="0"/>
              <a:t>Armana</a:t>
            </a:r>
          </a:p>
          <a:p>
            <a:pPr marL="0" indent="0">
              <a:buNone/>
            </a:pPr>
            <a:endParaRPr lang="en-US" sz="4000" dirty="0"/>
          </a:p>
          <a:p>
            <a:pPr marL="0" indent="0">
              <a:buNone/>
            </a:pPr>
            <a:endParaRPr lang="en-US" sz="4000" dirty="0"/>
          </a:p>
          <a:p>
            <a:r>
              <a:rPr lang="en-US" sz="4000" dirty="0"/>
              <a:t>Bible</a:t>
            </a:r>
          </a:p>
        </p:txBody>
      </p:sp>
      <p:pic>
        <p:nvPicPr>
          <p:cNvPr id="2" name="Picture 2" descr="Check Mark Icon Green PNG Transparent Background, Free Download #45000 -  FreeIconsPNG">
            <a:extLst>
              <a:ext uri="{FF2B5EF4-FFF2-40B4-BE49-F238E27FC236}">
                <a16:creationId xmlns:a16="http://schemas.microsoft.com/office/drawing/2014/main" id="{C85F0C3E-985B-0403-0B51-4C2B78F97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366" y="1699393"/>
            <a:ext cx="3509024" cy="3146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03C56D-C8CF-C885-3D0F-8B874ECAA6D6}"/>
              </a:ext>
            </a:extLst>
          </p:cNvPr>
          <p:cNvSpPr txBox="1"/>
          <p:nvPr/>
        </p:nvSpPr>
        <p:spPr>
          <a:xfrm>
            <a:off x="3089784" y="2561474"/>
            <a:ext cx="6268064" cy="707886"/>
          </a:xfrm>
          <a:prstGeom prst="rect">
            <a:avLst/>
          </a:prstGeom>
          <a:noFill/>
        </p:spPr>
        <p:txBody>
          <a:bodyPr wrap="square">
            <a:spAutoFit/>
          </a:bodyPr>
          <a:lstStyle/>
          <a:p>
            <a:r>
              <a:rPr lang="en-US" sz="4000" dirty="0"/>
              <a:t>(</a:t>
            </a:r>
            <a:r>
              <a:rPr lang="en-US" sz="2800" dirty="0"/>
              <a:t>EA</a:t>
            </a:r>
            <a:r>
              <a:rPr lang="en-US" sz="4000" dirty="0"/>
              <a:t> 88, 366)</a:t>
            </a:r>
          </a:p>
        </p:txBody>
      </p:sp>
      <p:sp>
        <p:nvSpPr>
          <p:cNvPr id="5" name="TextBox 4">
            <a:extLst>
              <a:ext uri="{FF2B5EF4-FFF2-40B4-BE49-F238E27FC236}">
                <a16:creationId xmlns:a16="http://schemas.microsoft.com/office/drawing/2014/main" id="{AF19559D-7E11-7760-E6EF-F787183604B2}"/>
              </a:ext>
            </a:extLst>
          </p:cNvPr>
          <p:cNvSpPr txBox="1"/>
          <p:nvPr/>
        </p:nvSpPr>
        <p:spPr>
          <a:xfrm>
            <a:off x="3089784" y="4775167"/>
            <a:ext cx="6268064" cy="707886"/>
          </a:xfrm>
          <a:prstGeom prst="rect">
            <a:avLst/>
          </a:prstGeom>
          <a:noFill/>
        </p:spPr>
        <p:txBody>
          <a:bodyPr wrap="square">
            <a:spAutoFit/>
          </a:bodyPr>
          <a:lstStyle/>
          <a:p>
            <a:r>
              <a:rPr lang="en-US" sz="4000" dirty="0"/>
              <a:t>(Judges 1:31)</a:t>
            </a:r>
          </a:p>
        </p:txBody>
      </p:sp>
    </p:spTree>
    <p:extLst>
      <p:ext uri="{BB962C8B-B14F-4D97-AF65-F5344CB8AC3E}">
        <p14:creationId xmlns:p14="http://schemas.microsoft.com/office/powerpoint/2010/main" val="3389549656"/>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9BD9B-FD83-FD97-5418-B37C6E435145}"/>
              </a:ext>
            </a:extLst>
          </p:cNvPr>
          <p:cNvSpPr>
            <a:spLocks noGrp="1"/>
          </p:cNvSpPr>
          <p:nvPr>
            <p:ph type="title"/>
          </p:nvPr>
        </p:nvSpPr>
        <p:spPr>
          <a:xfrm>
            <a:off x="818639" y="5156820"/>
            <a:ext cx="3822779" cy="1216024"/>
          </a:xfrm>
        </p:spPr>
        <p:txBody>
          <a:bodyPr/>
          <a:lstStyle/>
          <a:p>
            <a:pPr algn="ctr"/>
            <a:r>
              <a:rPr lang="en-US" dirty="0"/>
              <a:t>Akhenaten</a:t>
            </a:r>
          </a:p>
        </p:txBody>
      </p:sp>
      <p:pic>
        <p:nvPicPr>
          <p:cNvPr id="1026" name="Picture 2" descr="Breaking Ma'at: Akhenaten and the battle for Egyptian tradition and  identity – The Past">
            <a:extLst>
              <a:ext uri="{FF2B5EF4-FFF2-40B4-BE49-F238E27FC236}">
                <a16:creationId xmlns:a16="http://schemas.microsoft.com/office/drawing/2014/main" id="{7BC661CC-E684-338D-9BAC-988DCF4DB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851" y="1093166"/>
            <a:ext cx="2838357" cy="4214126"/>
          </a:xfrm>
          <a:prstGeom prst="rect">
            <a:avLst/>
          </a:prstGeom>
          <a:noFill/>
          <a:ln w="19050">
            <a:solidFill>
              <a:schemeClr val="tx1"/>
            </a:solidFill>
          </a:ln>
          <a:effectLst>
            <a:outerShdw blurRad="304800" dist="38100" dir="2700000" sx="102000" sy="102000" algn="tl" rotWithShape="0">
              <a:prstClr val="black">
                <a:alpha val="50000"/>
              </a:prstClr>
            </a:outerShdw>
          </a:effectLst>
          <a:extLst>
            <a:ext uri="{909E8E84-426E-40DD-AFC4-6F175D3DCCD1}">
              <a14:hiddenFill xmlns:a14="http://schemas.microsoft.com/office/drawing/2010/main">
                <a:solidFill>
                  <a:srgbClr val="FFFFFF"/>
                </a:solidFill>
              </a14:hiddenFill>
            </a:ext>
          </a:extLst>
        </p:spPr>
      </p:pic>
      <p:sp>
        <p:nvSpPr>
          <p:cNvPr id="4" name="AutoShape 4" descr="Merenre">
            <a:extLst>
              <a:ext uri="{FF2B5EF4-FFF2-40B4-BE49-F238E27FC236}">
                <a16:creationId xmlns:a16="http://schemas.microsoft.com/office/drawing/2014/main" id="{AC8B0BA2-060A-CF95-2C76-AD0C3013C357}"/>
              </a:ext>
            </a:extLst>
          </p:cNvPr>
          <p:cNvSpPr>
            <a:spLocks noChangeAspect="1" noChangeArrowheads="1"/>
          </p:cNvSpPr>
          <p:nvPr/>
        </p:nvSpPr>
        <p:spPr bwMode="auto">
          <a:xfrm>
            <a:off x="3160285" y="32765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Merenre">
            <a:extLst>
              <a:ext uri="{FF2B5EF4-FFF2-40B4-BE49-F238E27FC236}">
                <a16:creationId xmlns:a16="http://schemas.microsoft.com/office/drawing/2014/main" id="{D10ABEEF-B0A8-BFCE-7FE3-F8BBBB324F4C}"/>
              </a:ext>
            </a:extLst>
          </p:cNvPr>
          <p:cNvSpPr>
            <a:spLocks noChangeAspect="1" noChangeArrowheads="1"/>
          </p:cNvSpPr>
          <p:nvPr/>
        </p:nvSpPr>
        <p:spPr bwMode="auto">
          <a:xfrm>
            <a:off x="6181344" y="339547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statue of a person&#10;&#10;Description automatically generated">
            <a:extLst>
              <a:ext uri="{FF2B5EF4-FFF2-40B4-BE49-F238E27FC236}">
                <a16:creationId xmlns:a16="http://schemas.microsoft.com/office/drawing/2014/main" id="{92C41066-A464-A3B4-5358-E4C4C8C736B3}"/>
              </a:ext>
            </a:extLst>
          </p:cNvPr>
          <p:cNvPicPr>
            <a:picLocks noChangeAspect="1"/>
          </p:cNvPicPr>
          <p:nvPr/>
        </p:nvPicPr>
        <p:blipFill rotWithShape="1">
          <a:blip r:embed="rId3">
            <a:extLst>
              <a:ext uri="{28A0092B-C50C-407E-A947-70E740481C1C}">
                <a14:useLocalDpi xmlns:a14="http://schemas.microsoft.com/office/drawing/2010/main" val="0"/>
              </a:ext>
            </a:extLst>
          </a:blip>
          <a:srcRect l="10502" r="10041"/>
          <a:stretch/>
        </p:blipFill>
        <p:spPr>
          <a:xfrm>
            <a:off x="5833285" y="1093166"/>
            <a:ext cx="3822779" cy="4214126"/>
          </a:xfrm>
          <a:prstGeom prst="rect">
            <a:avLst/>
          </a:prstGeom>
          <a:ln w="19050">
            <a:solidFill>
              <a:schemeClr val="tx1"/>
            </a:solidFill>
          </a:ln>
          <a:effectLst>
            <a:outerShdw blurRad="304800" dist="38100" dir="2700000" algn="tl" rotWithShape="0">
              <a:prstClr val="black">
                <a:alpha val="70000"/>
              </a:prstClr>
            </a:outerShdw>
          </a:effectLst>
        </p:spPr>
      </p:pic>
      <p:sp>
        <p:nvSpPr>
          <p:cNvPr id="8" name="Title 1">
            <a:extLst>
              <a:ext uri="{FF2B5EF4-FFF2-40B4-BE49-F238E27FC236}">
                <a16:creationId xmlns:a16="http://schemas.microsoft.com/office/drawing/2014/main" id="{64EED326-92F5-9EF3-64BE-242F7BEC8F04}"/>
              </a:ext>
            </a:extLst>
          </p:cNvPr>
          <p:cNvSpPr txBox="1">
            <a:spLocks/>
          </p:cNvSpPr>
          <p:nvPr/>
        </p:nvSpPr>
        <p:spPr>
          <a:xfrm>
            <a:off x="5642441" y="5156820"/>
            <a:ext cx="4204465" cy="1216024"/>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dirty="0"/>
              <a:t>Nemtyemsaf II</a:t>
            </a:r>
          </a:p>
        </p:txBody>
      </p:sp>
    </p:spTree>
    <p:extLst>
      <p:ext uri="{BB962C8B-B14F-4D97-AF65-F5344CB8AC3E}">
        <p14:creationId xmlns:p14="http://schemas.microsoft.com/office/powerpoint/2010/main" val="17126269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0C7D-DE35-F19B-0404-60DDC539F62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8593C71-AEA2-57E0-789B-3658ADCA581A}"/>
              </a:ext>
            </a:extLst>
          </p:cNvPr>
          <p:cNvSpPr>
            <a:spLocks noGrp="1"/>
          </p:cNvSpPr>
          <p:nvPr>
            <p:ph type="title"/>
          </p:nvPr>
        </p:nvSpPr>
        <p:spPr/>
        <p:txBody>
          <a:bodyPr>
            <a:normAutofit/>
          </a:bodyPr>
          <a:lstStyle/>
          <a:p>
            <a:r>
              <a:rPr lang="en-US" sz="5400" dirty="0"/>
              <a:t>Achshaph</a:t>
            </a:r>
          </a:p>
        </p:txBody>
      </p:sp>
      <p:sp>
        <p:nvSpPr>
          <p:cNvPr id="11" name="Content Placeholder 10">
            <a:extLst>
              <a:ext uri="{FF2B5EF4-FFF2-40B4-BE49-F238E27FC236}">
                <a16:creationId xmlns:a16="http://schemas.microsoft.com/office/drawing/2014/main" id="{C7DF84C2-CBC8-62D7-D7ED-47E6E9994A8D}"/>
              </a:ext>
            </a:extLst>
          </p:cNvPr>
          <p:cNvSpPr>
            <a:spLocks noGrp="1"/>
          </p:cNvSpPr>
          <p:nvPr>
            <p:ph idx="1"/>
          </p:nvPr>
        </p:nvSpPr>
        <p:spPr/>
        <p:txBody>
          <a:bodyPr>
            <a:normAutofit/>
          </a:bodyPr>
          <a:lstStyle/>
          <a:p>
            <a:pPr marL="0" indent="0">
              <a:buNone/>
            </a:pPr>
            <a:endParaRPr lang="en-US" sz="4000" dirty="0"/>
          </a:p>
          <a:p>
            <a:r>
              <a:rPr lang="en-US" sz="4000" dirty="0"/>
              <a:t>Armana</a:t>
            </a:r>
          </a:p>
          <a:p>
            <a:pPr marL="0" indent="0">
              <a:buNone/>
            </a:pPr>
            <a:endParaRPr lang="en-US" sz="4000" dirty="0"/>
          </a:p>
          <a:p>
            <a:pPr marL="0" indent="0">
              <a:buNone/>
            </a:pPr>
            <a:endParaRPr lang="en-US" sz="4000" dirty="0"/>
          </a:p>
          <a:p>
            <a:r>
              <a:rPr lang="en-US" sz="4000" dirty="0"/>
              <a:t>Bible</a:t>
            </a:r>
          </a:p>
        </p:txBody>
      </p:sp>
      <p:pic>
        <p:nvPicPr>
          <p:cNvPr id="2" name="Picture 2" descr="Check Mark Icon Green PNG Transparent Background, Free Download #45000 -  FreeIconsPNG">
            <a:extLst>
              <a:ext uri="{FF2B5EF4-FFF2-40B4-BE49-F238E27FC236}">
                <a16:creationId xmlns:a16="http://schemas.microsoft.com/office/drawing/2014/main" id="{FF6F831A-5187-5EF5-71E0-558B392CD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366" y="1699393"/>
            <a:ext cx="3509024" cy="3146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70D724-99D0-E6CF-5648-BEF003582A20}"/>
              </a:ext>
            </a:extLst>
          </p:cNvPr>
          <p:cNvSpPr txBox="1"/>
          <p:nvPr/>
        </p:nvSpPr>
        <p:spPr>
          <a:xfrm>
            <a:off x="3089784" y="2561474"/>
            <a:ext cx="6268064" cy="707886"/>
          </a:xfrm>
          <a:prstGeom prst="rect">
            <a:avLst/>
          </a:prstGeom>
          <a:noFill/>
        </p:spPr>
        <p:txBody>
          <a:bodyPr wrap="square">
            <a:spAutoFit/>
          </a:bodyPr>
          <a:lstStyle/>
          <a:p>
            <a:r>
              <a:rPr lang="en-US" sz="4000" dirty="0"/>
              <a:t>(</a:t>
            </a:r>
            <a:r>
              <a:rPr lang="en-US" sz="2800" dirty="0"/>
              <a:t>EA</a:t>
            </a:r>
            <a:r>
              <a:rPr lang="en-US" sz="4000" dirty="0"/>
              <a:t> 366)</a:t>
            </a:r>
          </a:p>
        </p:txBody>
      </p:sp>
      <p:sp>
        <p:nvSpPr>
          <p:cNvPr id="5" name="TextBox 4">
            <a:extLst>
              <a:ext uri="{FF2B5EF4-FFF2-40B4-BE49-F238E27FC236}">
                <a16:creationId xmlns:a16="http://schemas.microsoft.com/office/drawing/2014/main" id="{A8801EEA-AF18-10BD-472C-21A5E9A98224}"/>
              </a:ext>
            </a:extLst>
          </p:cNvPr>
          <p:cNvSpPr txBox="1"/>
          <p:nvPr/>
        </p:nvSpPr>
        <p:spPr>
          <a:xfrm>
            <a:off x="3089784" y="4775167"/>
            <a:ext cx="6268064" cy="707886"/>
          </a:xfrm>
          <a:prstGeom prst="rect">
            <a:avLst/>
          </a:prstGeom>
          <a:noFill/>
        </p:spPr>
        <p:txBody>
          <a:bodyPr wrap="square">
            <a:spAutoFit/>
          </a:bodyPr>
          <a:lstStyle/>
          <a:p>
            <a:r>
              <a:rPr lang="en-US" sz="4000" dirty="0"/>
              <a:t>(Joshua 11:1; 12:20)</a:t>
            </a:r>
          </a:p>
        </p:txBody>
      </p:sp>
    </p:spTree>
    <p:extLst>
      <p:ext uri="{BB962C8B-B14F-4D97-AF65-F5344CB8AC3E}">
        <p14:creationId xmlns:p14="http://schemas.microsoft.com/office/powerpoint/2010/main" val="1310190213"/>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FEB7B-0857-2A44-C94A-DFDE07FA6FF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0179FAC-13F6-35CF-4B00-B45D994998F2}"/>
              </a:ext>
            </a:extLst>
          </p:cNvPr>
          <p:cNvSpPr>
            <a:spLocks noGrp="1"/>
          </p:cNvSpPr>
          <p:nvPr>
            <p:ph type="title"/>
          </p:nvPr>
        </p:nvSpPr>
        <p:spPr/>
        <p:txBody>
          <a:bodyPr>
            <a:normAutofit/>
          </a:bodyPr>
          <a:lstStyle/>
          <a:p>
            <a:r>
              <a:rPr lang="en-US" sz="5400" dirty="0"/>
              <a:t>Aijalon</a:t>
            </a:r>
          </a:p>
        </p:txBody>
      </p:sp>
      <p:sp>
        <p:nvSpPr>
          <p:cNvPr id="11" name="Content Placeholder 10">
            <a:extLst>
              <a:ext uri="{FF2B5EF4-FFF2-40B4-BE49-F238E27FC236}">
                <a16:creationId xmlns:a16="http://schemas.microsoft.com/office/drawing/2014/main" id="{EDACAC8C-3BB6-7B1B-D1E6-8608EBDC278C}"/>
              </a:ext>
            </a:extLst>
          </p:cNvPr>
          <p:cNvSpPr>
            <a:spLocks noGrp="1"/>
          </p:cNvSpPr>
          <p:nvPr>
            <p:ph idx="1"/>
          </p:nvPr>
        </p:nvSpPr>
        <p:spPr/>
        <p:txBody>
          <a:bodyPr>
            <a:normAutofit/>
          </a:bodyPr>
          <a:lstStyle/>
          <a:p>
            <a:pPr marL="0" indent="0">
              <a:buNone/>
            </a:pPr>
            <a:endParaRPr lang="en-US" sz="4000" dirty="0"/>
          </a:p>
          <a:p>
            <a:r>
              <a:rPr lang="en-US" sz="4000" dirty="0"/>
              <a:t>Armana</a:t>
            </a:r>
          </a:p>
          <a:p>
            <a:pPr marL="0" indent="0">
              <a:buNone/>
            </a:pPr>
            <a:endParaRPr lang="en-US" sz="4000" dirty="0"/>
          </a:p>
          <a:p>
            <a:pPr marL="0" indent="0">
              <a:buNone/>
            </a:pPr>
            <a:endParaRPr lang="en-US" sz="4000" dirty="0"/>
          </a:p>
          <a:p>
            <a:r>
              <a:rPr lang="en-US" sz="4000" dirty="0"/>
              <a:t>Bible</a:t>
            </a:r>
          </a:p>
        </p:txBody>
      </p:sp>
      <p:pic>
        <p:nvPicPr>
          <p:cNvPr id="2" name="Picture 2" descr="Check Mark Icon Green PNG Transparent Background, Free Download #45000 -  FreeIconsPNG">
            <a:extLst>
              <a:ext uri="{FF2B5EF4-FFF2-40B4-BE49-F238E27FC236}">
                <a16:creationId xmlns:a16="http://schemas.microsoft.com/office/drawing/2014/main" id="{670E3C93-053C-C722-EB24-150607197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366" y="1699393"/>
            <a:ext cx="3509024" cy="3146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F35821-19E1-243D-682C-80919CE69AD4}"/>
              </a:ext>
            </a:extLst>
          </p:cNvPr>
          <p:cNvSpPr txBox="1"/>
          <p:nvPr/>
        </p:nvSpPr>
        <p:spPr>
          <a:xfrm>
            <a:off x="3089784" y="2561474"/>
            <a:ext cx="6268064" cy="707886"/>
          </a:xfrm>
          <a:prstGeom prst="rect">
            <a:avLst/>
          </a:prstGeom>
          <a:noFill/>
        </p:spPr>
        <p:txBody>
          <a:bodyPr wrap="square">
            <a:spAutoFit/>
          </a:bodyPr>
          <a:lstStyle/>
          <a:p>
            <a:r>
              <a:rPr lang="en-US" sz="4000" dirty="0"/>
              <a:t>(</a:t>
            </a:r>
            <a:r>
              <a:rPr lang="en-US" sz="2800" dirty="0"/>
              <a:t>EA</a:t>
            </a:r>
            <a:r>
              <a:rPr lang="en-US" sz="4000" dirty="0"/>
              <a:t> 287)</a:t>
            </a:r>
          </a:p>
        </p:txBody>
      </p:sp>
      <p:sp>
        <p:nvSpPr>
          <p:cNvPr id="5" name="TextBox 4">
            <a:extLst>
              <a:ext uri="{FF2B5EF4-FFF2-40B4-BE49-F238E27FC236}">
                <a16:creationId xmlns:a16="http://schemas.microsoft.com/office/drawing/2014/main" id="{21605CEB-2640-A476-30D0-1CE2106981E4}"/>
              </a:ext>
            </a:extLst>
          </p:cNvPr>
          <p:cNvSpPr txBox="1"/>
          <p:nvPr/>
        </p:nvSpPr>
        <p:spPr>
          <a:xfrm>
            <a:off x="3089784" y="4775167"/>
            <a:ext cx="6268064" cy="707886"/>
          </a:xfrm>
          <a:prstGeom prst="rect">
            <a:avLst/>
          </a:prstGeom>
          <a:noFill/>
        </p:spPr>
        <p:txBody>
          <a:bodyPr wrap="square">
            <a:spAutoFit/>
          </a:bodyPr>
          <a:lstStyle/>
          <a:p>
            <a:r>
              <a:rPr lang="en-US" sz="4000" dirty="0"/>
              <a:t>(Joshua 10:12; 21-24)</a:t>
            </a:r>
          </a:p>
        </p:txBody>
      </p:sp>
    </p:spTree>
    <p:extLst>
      <p:ext uri="{BB962C8B-B14F-4D97-AF65-F5344CB8AC3E}">
        <p14:creationId xmlns:p14="http://schemas.microsoft.com/office/powerpoint/2010/main" val="932771027"/>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6C278-8343-2B06-D0B6-AFE240A0587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40074FD-C36D-6295-7ABF-F36B29603D0F}"/>
              </a:ext>
            </a:extLst>
          </p:cNvPr>
          <p:cNvSpPr>
            <a:spLocks noGrp="1"/>
          </p:cNvSpPr>
          <p:nvPr>
            <p:ph type="title"/>
          </p:nvPr>
        </p:nvSpPr>
        <p:spPr/>
        <p:txBody>
          <a:bodyPr>
            <a:normAutofit/>
          </a:bodyPr>
          <a:lstStyle/>
          <a:p>
            <a:r>
              <a:rPr lang="en-US" sz="5400" dirty="0"/>
              <a:t>Beth-Shean</a:t>
            </a:r>
          </a:p>
        </p:txBody>
      </p:sp>
      <p:sp>
        <p:nvSpPr>
          <p:cNvPr id="11" name="Content Placeholder 10">
            <a:extLst>
              <a:ext uri="{FF2B5EF4-FFF2-40B4-BE49-F238E27FC236}">
                <a16:creationId xmlns:a16="http://schemas.microsoft.com/office/drawing/2014/main" id="{78BDC1B6-68DF-4828-BD0E-9A2F25542558}"/>
              </a:ext>
            </a:extLst>
          </p:cNvPr>
          <p:cNvSpPr>
            <a:spLocks noGrp="1"/>
          </p:cNvSpPr>
          <p:nvPr>
            <p:ph idx="1"/>
          </p:nvPr>
        </p:nvSpPr>
        <p:spPr/>
        <p:txBody>
          <a:bodyPr>
            <a:normAutofit/>
          </a:bodyPr>
          <a:lstStyle/>
          <a:p>
            <a:pPr marL="0" indent="0">
              <a:buNone/>
            </a:pPr>
            <a:endParaRPr lang="en-US" sz="4000" dirty="0"/>
          </a:p>
          <a:p>
            <a:r>
              <a:rPr lang="en-US" sz="4000" dirty="0"/>
              <a:t>Armana</a:t>
            </a:r>
          </a:p>
          <a:p>
            <a:pPr marL="0" indent="0">
              <a:buNone/>
            </a:pPr>
            <a:endParaRPr lang="en-US" sz="4000" dirty="0"/>
          </a:p>
          <a:p>
            <a:pPr marL="0" indent="0">
              <a:buNone/>
            </a:pPr>
            <a:endParaRPr lang="en-US" sz="4000" dirty="0"/>
          </a:p>
          <a:p>
            <a:r>
              <a:rPr lang="en-US" sz="4000" dirty="0"/>
              <a:t>Bible</a:t>
            </a:r>
          </a:p>
        </p:txBody>
      </p:sp>
      <p:pic>
        <p:nvPicPr>
          <p:cNvPr id="2" name="Picture 2" descr="Check Mark Icon Green PNG Transparent Background, Free Download #45000 -  FreeIconsPNG">
            <a:extLst>
              <a:ext uri="{FF2B5EF4-FFF2-40B4-BE49-F238E27FC236}">
                <a16:creationId xmlns:a16="http://schemas.microsoft.com/office/drawing/2014/main" id="{1FFDC57F-DE3E-D80D-F8FA-F8649B0D7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366" y="1699393"/>
            <a:ext cx="3509024" cy="3146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F6BA24-9CE0-F707-A17A-D72ABECAEC66}"/>
              </a:ext>
            </a:extLst>
          </p:cNvPr>
          <p:cNvSpPr txBox="1"/>
          <p:nvPr/>
        </p:nvSpPr>
        <p:spPr>
          <a:xfrm>
            <a:off x="3089784" y="2561474"/>
            <a:ext cx="6268064" cy="707886"/>
          </a:xfrm>
          <a:prstGeom prst="rect">
            <a:avLst/>
          </a:prstGeom>
          <a:noFill/>
        </p:spPr>
        <p:txBody>
          <a:bodyPr wrap="square">
            <a:spAutoFit/>
          </a:bodyPr>
          <a:lstStyle/>
          <a:p>
            <a:r>
              <a:rPr lang="en-US" sz="4000" dirty="0"/>
              <a:t>(</a:t>
            </a:r>
            <a:r>
              <a:rPr lang="en-US" sz="2800" dirty="0"/>
              <a:t>EA</a:t>
            </a:r>
            <a:r>
              <a:rPr lang="en-US" sz="4000" dirty="0"/>
              <a:t> 289)</a:t>
            </a:r>
          </a:p>
        </p:txBody>
      </p:sp>
      <p:sp>
        <p:nvSpPr>
          <p:cNvPr id="5" name="TextBox 4">
            <a:extLst>
              <a:ext uri="{FF2B5EF4-FFF2-40B4-BE49-F238E27FC236}">
                <a16:creationId xmlns:a16="http://schemas.microsoft.com/office/drawing/2014/main" id="{5717871D-4750-30AB-FB0D-8819D617F331}"/>
              </a:ext>
            </a:extLst>
          </p:cNvPr>
          <p:cNvSpPr txBox="1"/>
          <p:nvPr/>
        </p:nvSpPr>
        <p:spPr>
          <a:xfrm>
            <a:off x="3089784" y="4775167"/>
            <a:ext cx="6268064" cy="1323439"/>
          </a:xfrm>
          <a:prstGeom prst="rect">
            <a:avLst/>
          </a:prstGeom>
          <a:noFill/>
        </p:spPr>
        <p:txBody>
          <a:bodyPr wrap="square">
            <a:spAutoFit/>
          </a:bodyPr>
          <a:lstStyle/>
          <a:p>
            <a:r>
              <a:rPr lang="en-US" sz="4000" dirty="0"/>
              <a:t>(Joshua 17:16)</a:t>
            </a:r>
          </a:p>
          <a:p>
            <a:r>
              <a:rPr lang="en-US" sz="4000" dirty="0"/>
              <a:t>(Judges 1:27)</a:t>
            </a:r>
          </a:p>
        </p:txBody>
      </p:sp>
    </p:spTree>
    <p:extLst>
      <p:ext uri="{BB962C8B-B14F-4D97-AF65-F5344CB8AC3E}">
        <p14:creationId xmlns:p14="http://schemas.microsoft.com/office/powerpoint/2010/main" val="3635067572"/>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DA5A-E5F4-367E-699B-ACA16C7EA21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275A693-3C6A-D252-67BA-4A3B27CF47C1}"/>
              </a:ext>
            </a:extLst>
          </p:cNvPr>
          <p:cNvSpPr>
            <a:spLocks noGrp="1"/>
          </p:cNvSpPr>
          <p:nvPr>
            <p:ph type="title"/>
          </p:nvPr>
        </p:nvSpPr>
        <p:spPr/>
        <p:txBody>
          <a:bodyPr>
            <a:normAutofit/>
          </a:bodyPr>
          <a:lstStyle/>
          <a:p>
            <a:r>
              <a:rPr lang="en-US" sz="5400" dirty="0"/>
              <a:t>Gebal (Byblos)</a:t>
            </a:r>
          </a:p>
        </p:txBody>
      </p:sp>
      <p:sp>
        <p:nvSpPr>
          <p:cNvPr id="11" name="Content Placeholder 10">
            <a:extLst>
              <a:ext uri="{FF2B5EF4-FFF2-40B4-BE49-F238E27FC236}">
                <a16:creationId xmlns:a16="http://schemas.microsoft.com/office/drawing/2014/main" id="{7F9C7FC4-80D6-DDE6-7F4F-A591A284E776}"/>
              </a:ext>
            </a:extLst>
          </p:cNvPr>
          <p:cNvSpPr>
            <a:spLocks noGrp="1"/>
          </p:cNvSpPr>
          <p:nvPr>
            <p:ph idx="1"/>
          </p:nvPr>
        </p:nvSpPr>
        <p:spPr/>
        <p:txBody>
          <a:bodyPr>
            <a:normAutofit/>
          </a:bodyPr>
          <a:lstStyle/>
          <a:p>
            <a:pPr marL="0" indent="0">
              <a:buNone/>
            </a:pPr>
            <a:endParaRPr lang="en-US" sz="4000" dirty="0"/>
          </a:p>
          <a:p>
            <a:r>
              <a:rPr lang="en-US" sz="4000" dirty="0"/>
              <a:t>Armana</a:t>
            </a:r>
          </a:p>
          <a:p>
            <a:pPr marL="0" indent="0">
              <a:buNone/>
            </a:pPr>
            <a:endParaRPr lang="en-US" sz="4000" dirty="0"/>
          </a:p>
          <a:p>
            <a:pPr marL="0" indent="0">
              <a:buNone/>
            </a:pPr>
            <a:endParaRPr lang="en-US" sz="4000" dirty="0"/>
          </a:p>
          <a:p>
            <a:r>
              <a:rPr lang="en-US" sz="4000" dirty="0"/>
              <a:t>Bible</a:t>
            </a:r>
          </a:p>
        </p:txBody>
      </p:sp>
      <p:pic>
        <p:nvPicPr>
          <p:cNvPr id="2" name="Picture 2" descr="Check Mark Icon Green PNG Transparent Background, Free Download #45000 -  FreeIconsPNG">
            <a:extLst>
              <a:ext uri="{FF2B5EF4-FFF2-40B4-BE49-F238E27FC236}">
                <a16:creationId xmlns:a16="http://schemas.microsoft.com/office/drawing/2014/main" id="{55025368-3339-4D03-7FCA-049569452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366" y="1699393"/>
            <a:ext cx="3509024" cy="3146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5CFC93-286A-4621-4EA2-B518F0ACF82D}"/>
              </a:ext>
            </a:extLst>
          </p:cNvPr>
          <p:cNvSpPr txBox="1"/>
          <p:nvPr/>
        </p:nvSpPr>
        <p:spPr>
          <a:xfrm>
            <a:off x="3089784" y="2561474"/>
            <a:ext cx="6268064" cy="1938992"/>
          </a:xfrm>
          <a:prstGeom prst="rect">
            <a:avLst/>
          </a:prstGeom>
          <a:noFill/>
        </p:spPr>
        <p:txBody>
          <a:bodyPr wrap="square">
            <a:spAutoFit/>
          </a:bodyPr>
          <a:lstStyle/>
          <a:p>
            <a:r>
              <a:rPr lang="en-US" sz="4000" dirty="0"/>
              <a:t>(</a:t>
            </a:r>
            <a:r>
              <a:rPr lang="en-US" sz="2800" dirty="0"/>
              <a:t>EA</a:t>
            </a:r>
            <a:r>
              <a:rPr lang="en-US" sz="4000" dirty="0"/>
              <a:t> 68, 73, 74)</a:t>
            </a:r>
          </a:p>
          <a:p>
            <a:r>
              <a:rPr lang="en-US" sz="4000" dirty="0"/>
              <a:t>(76, 77, 88)</a:t>
            </a:r>
          </a:p>
          <a:p>
            <a:r>
              <a:rPr lang="en-US" sz="4000" dirty="0"/>
              <a:t>(90, 121, 188) </a:t>
            </a:r>
          </a:p>
        </p:txBody>
      </p:sp>
      <p:sp>
        <p:nvSpPr>
          <p:cNvPr id="5" name="TextBox 4">
            <a:extLst>
              <a:ext uri="{FF2B5EF4-FFF2-40B4-BE49-F238E27FC236}">
                <a16:creationId xmlns:a16="http://schemas.microsoft.com/office/drawing/2014/main" id="{D00C1929-B49A-301B-539E-65CA48B5BD9F}"/>
              </a:ext>
            </a:extLst>
          </p:cNvPr>
          <p:cNvSpPr txBox="1"/>
          <p:nvPr/>
        </p:nvSpPr>
        <p:spPr>
          <a:xfrm>
            <a:off x="3089784" y="4775167"/>
            <a:ext cx="6268064" cy="707886"/>
          </a:xfrm>
          <a:prstGeom prst="rect">
            <a:avLst/>
          </a:prstGeom>
          <a:noFill/>
        </p:spPr>
        <p:txBody>
          <a:bodyPr wrap="square">
            <a:spAutoFit/>
          </a:bodyPr>
          <a:lstStyle/>
          <a:p>
            <a:r>
              <a:rPr lang="en-US" sz="4000" dirty="0"/>
              <a:t>(Joshua 13:5)</a:t>
            </a:r>
          </a:p>
        </p:txBody>
      </p:sp>
    </p:spTree>
    <p:extLst>
      <p:ext uri="{BB962C8B-B14F-4D97-AF65-F5344CB8AC3E}">
        <p14:creationId xmlns:p14="http://schemas.microsoft.com/office/powerpoint/2010/main" val="3501511811"/>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B725E-B891-49B3-C137-E4AAA27E35B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E222316-1DB6-E6BC-9890-229818B123AF}"/>
              </a:ext>
            </a:extLst>
          </p:cNvPr>
          <p:cNvSpPr>
            <a:spLocks noGrp="1"/>
          </p:cNvSpPr>
          <p:nvPr>
            <p:ph type="title"/>
          </p:nvPr>
        </p:nvSpPr>
        <p:spPr/>
        <p:txBody>
          <a:bodyPr>
            <a:normAutofit/>
          </a:bodyPr>
          <a:lstStyle/>
          <a:p>
            <a:r>
              <a:rPr lang="en-US" sz="5400" dirty="0"/>
              <a:t>Hebron</a:t>
            </a:r>
          </a:p>
        </p:txBody>
      </p:sp>
      <p:sp>
        <p:nvSpPr>
          <p:cNvPr id="11" name="Content Placeholder 10">
            <a:extLst>
              <a:ext uri="{FF2B5EF4-FFF2-40B4-BE49-F238E27FC236}">
                <a16:creationId xmlns:a16="http://schemas.microsoft.com/office/drawing/2014/main" id="{B101986D-8BD1-27B3-D190-9CC0148177BE}"/>
              </a:ext>
            </a:extLst>
          </p:cNvPr>
          <p:cNvSpPr>
            <a:spLocks noGrp="1"/>
          </p:cNvSpPr>
          <p:nvPr>
            <p:ph idx="1"/>
          </p:nvPr>
        </p:nvSpPr>
        <p:spPr/>
        <p:txBody>
          <a:bodyPr>
            <a:normAutofit/>
          </a:bodyPr>
          <a:lstStyle/>
          <a:p>
            <a:pPr marL="0" indent="0">
              <a:buNone/>
            </a:pPr>
            <a:endParaRPr lang="en-US" sz="4000" dirty="0"/>
          </a:p>
          <a:p>
            <a:r>
              <a:rPr lang="en-US" sz="4000" dirty="0"/>
              <a:t>Armana</a:t>
            </a:r>
          </a:p>
          <a:p>
            <a:pPr marL="0" indent="0">
              <a:buNone/>
            </a:pPr>
            <a:endParaRPr lang="en-US" sz="4000" dirty="0"/>
          </a:p>
          <a:p>
            <a:pPr marL="0" indent="0">
              <a:buNone/>
            </a:pPr>
            <a:endParaRPr lang="en-US" sz="4000" dirty="0"/>
          </a:p>
          <a:p>
            <a:r>
              <a:rPr lang="en-US" sz="4000" dirty="0"/>
              <a:t>Bible</a:t>
            </a:r>
          </a:p>
        </p:txBody>
      </p:sp>
      <p:pic>
        <p:nvPicPr>
          <p:cNvPr id="2" name="Picture 2" descr="Check Mark Icon Green PNG Transparent Background, Free Download #45000 -  FreeIconsPNG">
            <a:extLst>
              <a:ext uri="{FF2B5EF4-FFF2-40B4-BE49-F238E27FC236}">
                <a16:creationId xmlns:a16="http://schemas.microsoft.com/office/drawing/2014/main" id="{697E4416-A348-6A7D-F572-619B1DB3C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366" y="1699393"/>
            <a:ext cx="3509024" cy="3146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86B539-7800-DCBB-77D1-09EDE276C000}"/>
              </a:ext>
            </a:extLst>
          </p:cNvPr>
          <p:cNvSpPr txBox="1"/>
          <p:nvPr/>
        </p:nvSpPr>
        <p:spPr>
          <a:xfrm>
            <a:off x="3089784" y="2561474"/>
            <a:ext cx="6268064" cy="707886"/>
          </a:xfrm>
          <a:prstGeom prst="rect">
            <a:avLst/>
          </a:prstGeom>
          <a:noFill/>
        </p:spPr>
        <p:txBody>
          <a:bodyPr wrap="square">
            <a:spAutoFit/>
          </a:bodyPr>
          <a:lstStyle/>
          <a:p>
            <a:r>
              <a:rPr lang="en-US" sz="4000" dirty="0"/>
              <a:t>(</a:t>
            </a:r>
            <a:r>
              <a:rPr lang="en-US" sz="2800" dirty="0"/>
              <a:t>EA</a:t>
            </a:r>
            <a:r>
              <a:rPr lang="en-US" sz="4000" dirty="0"/>
              <a:t> 271, 284, 366)</a:t>
            </a:r>
          </a:p>
        </p:txBody>
      </p:sp>
      <p:sp>
        <p:nvSpPr>
          <p:cNvPr id="5" name="TextBox 4">
            <a:extLst>
              <a:ext uri="{FF2B5EF4-FFF2-40B4-BE49-F238E27FC236}">
                <a16:creationId xmlns:a16="http://schemas.microsoft.com/office/drawing/2014/main" id="{F398A9B4-C5DE-3A81-6798-2CCC97FE542B}"/>
              </a:ext>
            </a:extLst>
          </p:cNvPr>
          <p:cNvSpPr txBox="1"/>
          <p:nvPr/>
        </p:nvSpPr>
        <p:spPr>
          <a:xfrm>
            <a:off x="3089784" y="4775167"/>
            <a:ext cx="6268064" cy="1323439"/>
          </a:xfrm>
          <a:prstGeom prst="rect">
            <a:avLst/>
          </a:prstGeom>
          <a:noFill/>
        </p:spPr>
        <p:txBody>
          <a:bodyPr wrap="square">
            <a:spAutoFit/>
          </a:bodyPr>
          <a:lstStyle/>
          <a:p>
            <a:r>
              <a:rPr lang="en-US" sz="4000" dirty="0"/>
              <a:t>(Joshua 10:5)</a:t>
            </a:r>
          </a:p>
          <a:p>
            <a:r>
              <a:rPr lang="en-US" sz="4000" dirty="0"/>
              <a:t>(verses 33, 36-37)</a:t>
            </a:r>
          </a:p>
        </p:txBody>
      </p:sp>
    </p:spTree>
    <p:extLst>
      <p:ext uri="{BB962C8B-B14F-4D97-AF65-F5344CB8AC3E}">
        <p14:creationId xmlns:p14="http://schemas.microsoft.com/office/powerpoint/2010/main" val="4111348653"/>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5CB92-66A0-954D-9C98-5C9962F7B0B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3FF5C8E-406B-7F3E-2C9A-82D6EABC8CC7}"/>
              </a:ext>
            </a:extLst>
          </p:cNvPr>
          <p:cNvSpPr>
            <a:spLocks noGrp="1"/>
          </p:cNvSpPr>
          <p:nvPr>
            <p:ph type="title"/>
          </p:nvPr>
        </p:nvSpPr>
        <p:spPr/>
        <p:txBody>
          <a:bodyPr>
            <a:normAutofit/>
          </a:bodyPr>
          <a:lstStyle/>
          <a:p>
            <a:r>
              <a:rPr lang="en-US" sz="5400" dirty="0"/>
              <a:t>Shechem</a:t>
            </a:r>
          </a:p>
        </p:txBody>
      </p:sp>
      <p:sp>
        <p:nvSpPr>
          <p:cNvPr id="11" name="Content Placeholder 10">
            <a:extLst>
              <a:ext uri="{FF2B5EF4-FFF2-40B4-BE49-F238E27FC236}">
                <a16:creationId xmlns:a16="http://schemas.microsoft.com/office/drawing/2014/main" id="{4B609ED2-82B8-7789-870E-ACD176CF141B}"/>
              </a:ext>
            </a:extLst>
          </p:cNvPr>
          <p:cNvSpPr>
            <a:spLocks noGrp="1"/>
          </p:cNvSpPr>
          <p:nvPr>
            <p:ph idx="1"/>
          </p:nvPr>
        </p:nvSpPr>
        <p:spPr/>
        <p:txBody>
          <a:bodyPr>
            <a:normAutofit/>
          </a:bodyPr>
          <a:lstStyle/>
          <a:p>
            <a:pPr marL="0" indent="0">
              <a:buNone/>
            </a:pPr>
            <a:endParaRPr lang="en-US" sz="4000" dirty="0"/>
          </a:p>
          <a:p>
            <a:r>
              <a:rPr lang="en-US" sz="4000" dirty="0"/>
              <a:t>Armana</a:t>
            </a:r>
          </a:p>
          <a:p>
            <a:pPr marL="0" indent="0">
              <a:buNone/>
            </a:pPr>
            <a:endParaRPr lang="en-US" sz="4000" dirty="0"/>
          </a:p>
          <a:p>
            <a:pPr marL="0" indent="0">
              <a:buNone/>
            </a:pPr>
            <a:endParaRPr lang="en-US" sz="4000" dirty="0"/>
          </a:p>
          <a:p>
            <a:r>
              <a:rPr lang="en-US" sz="4000" dirty="0"/>
              <a:t>Bible</a:t>
            </a:r>
          </a:p>
        </p:txBody>
      </p:sp>
      <p:pic>
        <p:nvPicPr>
          <p:cNvPr id="2" name="Picture 2" descr="Check Mark Icon Green PNG Transparent Background, Free Download #45000 -  FreeIconsPNG">
            <a:extLst>
              <a:ext uri="{FF2B5EF4-FFF2-40B4-BE49-F238E27FC236}">
                <a16:creationId xmlns:a16="http://schemas.microsoft.com/office/drawing/2014/main" id="{7BC6C8BE-68B8-D0FB-4F9A-7A337427E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366" y="1699393"/>
            <a:ext cx="3509024" cy="3146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21370C-9EC9-81AB-B2AF-D8A29D2A1F2E}"/>
              </a:ext>
            </a:extLst>
          </p:cNvPr>
          <p:cNvSpPr txBox="1"/>
          <p:nvPr/>
        </p:nvSpPr>
        <p:spPr>
          <a:xfrm>
            <a:off x="3089784" y="2561474"/>
            <a:ext cx="6268064" cy="707886"/>
          </a:xfrm>
          <a:prstGeom prst="rect">
            <a:avLst/>
          </a:prstGeom>
          <a:noFill/>
        </p:spPr>
        <p:txBody>
          <a:bodyPr wrap="square">
            <a:spAutoFit/>
          </a:bodyPr>
          <a:lstStyle/>
          <a:p>
            <a:r>
              <a:rPr lang="en-US" sz="4000" dirty="0"/>
              <a:t>(</a:t>
            </a:r>
            <a:r>
              <a:rPr lang="en-US" sz="2800" dirty="0"/>
              <a:t>EA</a:t>
            </a:r>
            <a:r>
              <a:rPr lang="en-US" sz="4000" dirty="0"/>
              <a:t> 289)</a:t>
            </a:r>
          </a:p>
        </p:txBody>
      </p:sp>
      <p:sp>
        <p:nvSpPr>
          <p:cNvPr id="5" name="TextBox 4">
            <a:extLst>
              <a:ext uri="{FF2B5EF4-FFF2-40B4-BE49-F238E27FC236}">
                <a16:creationId xmlns:a16="http://schemas.microsoft.com/office/drawing/2014/main" id="{C63AED53-1CB4-1D6D-9D11-3855F1239818}"/>
              </a:ext>
            </a:extLst>
          </p:cNvPr>
          <p:cNvSpPr txBox="1"/>
          <p:nvPr/>
        </p:nvSpPr>
        <p:spPr>
          <a:xfrm>
            <a:off x="3089784" y="4775167"/>
            <a:ext cx="6268064" cy="707886"/>
          </a:xfrm>
          <a:prstGeom prst="rect">
            <a:avLst/>
          </a:prstGeom>
          <a:noFill/>
        </p:spPr>
        <p:txBody>
          <a:bodyPr wrap="square">
            <a:spAutoFit/>
          </a:bodyPr>
          <a:lstStyle/>
          <a:p>
            <a:r>
              <a:rPr lang="en-US" sz="4000" dirty="0"/>
              <a:t>(Joshua 24:1)</a:t>
            </a:r>
          </a:p>
        </p:txBody>
      </p:sp>
    </p:spTree>
    <p:extLst>
      <p:ext uri="{BB962C8B-B14F-4D97-AF65-F5344CB8AC3E}">
        <p14:creationId xmlns:p14="http://schemas.microsoft.com/office/powerpoint/2010/main" val="1527545381"/>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8287F-C791-C90F-3BFD-71F0446C9192}"/>
              </a:ext>
            </a:extLst>
          </p:cNvPr>
          <p:cNvSpPr>
            <a:spLocks noGrp="1"/>
          </p:cNvSpPr>
          <p:nvPr>
            <p:ph type="title"/>
          </p:nvPr>
        </p:nvSpPr>
        <p:spPr>
          <a:xfrm>
            <a:off x="664926" y="4729958"/>
            <a:ext cx="3921987" cy="1216024"/>
          </a:xfrm>
        </p:spPr>
        <p:txBody>
          <a:bodyPr>
            <a:normAutofit/>
          </a:bodyPr>
          <a:lstStyle/>
          <a:p>
            <a:r>
              <a:rPr lang="en-US" i="1" dirty="0"/>
              <a:t>Akhenaten</a:t>
            </a:r>
            <a:endParaRPr lang="en-US" sz="1800" i="1" dirty="0"/>
          </a:p>
        </p:txBody>
      </p:sp>
      <p:sp>
        <p:nvSpPr>
          <p:cNvPr id="3" name="Content Placeholder 2">
            <a:extLst>
              <a:ext uri="{FF2B5EF4-FFF2-40B4-BE49-F238E27FC236}">
                <a16:creationId xmlns:a16="http://schemas.microsoft.com/office/drawing/2014/main" id="{1556871D-7489-6641-F2B0-8C18C71FED83}"/>
              </a:ext>
            </a:extLst>
          </p:cNvPr>
          <p:cNvSpPr>
            <a:spLocks noGrp="1"/>
          </p:cNvSpPr>
          <p:nvPr>
            <p:ph idx="1"/>
          </p:nvPr>
        </p:nvSpPr>
        <p:spPr>
          <a:xfrm>
            <a:off x="687939" y="562253"/>
            <a:ext cx="3875963" cy="4213464"/>
          </a:xfrm>
        </p:spPr>
        <p:txBody>
          <a:bodyPr>
            <a:noAutofit/>
          </a:bodyPr>
          <a:lstStyle/>
          <a:p>
            <a:pPr marL="0" indent="0">
              <a:buNone/>
            </a:pPr>
            <a:r>
              <a:rPr lang="en-US" sz="2200" dirty="0"/>
              <a:t>“The temples of the gods are fallen to ruin; their bodies do not endure . . . I have watched as they have ceased their appearances, one after the other. All of them have stopped, except the god who gave birth to himself. And no one knows the mystery of how he performs his tasks. This god goes where he pleases and no one else knows his going.”</a:t>
            </a:r>
          </a:p>
        </p:txBody>
      </p:sp>
      <p:pic>
        <p:nvPicPr>
          <p:cNvPr id="3074" name="Picture 2">
            <a:extLst>
              <a:ext uri="{FF2B5EF4-FFF2-40B4-BE49-F238E27FC236}">
                <a16:creationId xmlns:a16="http://schemas.microsoft.com/office/drawing/2014/main" id="{C02F39F5-0CE0-6147-2938-0BACF56FE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40" r="8281" b="-1"/>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6AA486A-11C3-97F0-9E9F-73C6477BB3D0}"/>
              </a:ext>
            </a:extLst>
          </p:cNvPr>
          <p:cNvSpPr txBox="1">
            <a:spLocks/>
          </p:cNvSpPr>
          <p:nvPr/>
        </p:nvSpPr>
        <p:spPr>
          <a:xfrm>
            <a:off x="664925" y="5610759"/>
            <a:ext cx="3921987" cy="710978"/>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US" sz="1800" i="1" dirty="0"/>
              <a:t>Pylon inscription at karnak</a:t>
            </a:r>
          </a:p>
        </p:txBody>
      </p:sp>
      <p:cxnSp>
        <p:nvCxnSpPr>
          <p:cNvPr id="7" name="Straight Connector 6">
            <a:extLst>
              <a:ext uri="{FF2B5EF4-FFF2-40B4-BE49-F238E27FC236}">
                <a16:creationId xmlns:a16="http://schemas.microsoft.com/office/drawing/2014/main" id="{A37A7C3E-0294-61BF-B175-C9DBD4204657}"/>
              </a:ext>
            </a:extLst>
          </p:cNvPr>
          <p:cNvCxnSpPr>
            <a:cxnSpLocks/>
          </p:cNvCxnSpPr>
          <p:nvPr/>
        </p:nvCxnSpPr>
        <p:spPr>
          <a:xfrm>
            <a:off x="729919" y="5601616"/>
            <a:ext cx="3749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2544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3000"/>
                                        <p:tgtEl>
                                          <p:spTgt spid="3">
                                            <p:txEl>
                                              <p:pRg st="0" end="0"/>
                                            </p:txEl>
                                          </p:spTgt>
                                        </p:tgtEl>
                                      </p:cBhvr>
                                    </p:animEffect>
                                  </p:childTnLst>
                                </p:cTn>
                              </p:par>
                            </p:childTnLst>
                          </p:cTn>
                        </p:par>
                        <p:par>
                          <p:cTn id="8" fill="hold">
                            <p:stCondLst>
                              <p:cond delay="13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70912-CC2C-EC3E-F274-60F3CD82183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78BB5AD-7D02-E036-0C70-B4B0CDEF5A84}"/>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B39118FD-E3D4-1D17-5267-BAE9D4E356A7}"/>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1505E6FF-C48E-6E67-D518-FDAF98CAB17D}"/>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A7D01AA-9E2E-FF32-CDC2-493F7C553E16}"/>
              </a:ext>
            </a:extLst>
          </p:cNvPr>
          <p:cNvSpPr>
            <a:spLocks noGrp="1"/>
          </p:cNvSpPr>
          <p:nvPr>
            <p:ph type="title"/>
          </p:nvPr>
        </p:nvSpPr>
        <p:spPr>
          <a:xfrm>
            <a:off x="476119" y="1033462"/>
            <a:ext cx="11239757" cy="4791073"/>
          </a:xfrm>
        </p:spPr>
        <p:txBody>
          <a:bodyPr>
            <a:noAutofit/>
          </a:bodyPr>
          <a:lstStyle/>
          <a:p>
            <a:pPr algn="ctr"/>
            <a:r>
              <a:rPr lang="en-US" sz="8800" b="1" i="1" dirty="0">
                <a:solidFill>
                  <a:schemeClr val="bg1">
                    <a:lumMod val="95000"/>
                  </a:schemeClr>
                </a:solidFill>
                <a:latin typeface="Adobe Arabic" panose="02040503050201020203" pitchFamily="18" charset="-78"/>
                <a:cs typeface="Adobe Arabic" panose="02040503050201020203" pitchFamily="18" charset="-78"/>
              </a:rPr>
              <a:t>“. . .against all the gods of Egypt”</a:t>
            </a:r>
            <a:br>
              <a:rPr lang="en-US" sz="8800" b="1" i="1" dirty="0">
                <a:solidFill>
                  <a:srgbClr val="FFFF00"/>
                </a:solidFill>
                <a:latin typeface="Adobe Arabic" panose="02040503050201020203" pitchFamily="18" charset="-78"/>
                <a:cs typeface="Adobe Arabic" panose="02040503050201020203" pitchFamily="18" charset="-78"/>
              </a:rPr>
            </a:br>
            <a:r>
              <a:rPr lang="en-US" sz="4800" b="1" i="1" dirty="0">
                <a:solidFill>
                  <a:srgbClr val="FFFF00"/>
                </a:solidFill>
                <a:latin typeface="Adobe Arabic" panose="02040503050201020203" pitchFamily="18" charset="-78"/>
                <a:cs typeface="Adobe Arabic" panose="02040503050201020203" pitchFamily="18" charset="-78"/>
              </a:rPr>
              <a:t>Exodus 12:12</a:t>
            </a:r>
          </a:p>
        </p:txBody>
      </p:sp>
    </p:spTree>
    <p:extLst>
      <p:ext uri="{BB962C8B-B14F-4D97-AF65-F5344CB8AC3E}">
        <p14:creationId xmlns:p14="http://schemas.microsoft.com/office/powerpoint/2010/main" val="164539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74422A-7BB9-EB5C-B404-381B9B3378C7}"/>
              </a:ext>
            </a:extLst>
          </p:cNvPr>
          <p:cNvSpPr txBox="1">
            <a:spLocks/>
          </p:cNvSpPr>
          <p:nvPr/>
        </p:nvSpPr>
        <p:spPr>
          <a:xfrm>
            <a:off x="682422" y="1276688"/>
            <a:ext cx="5142270"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Amenhotep III</a:t>
            </a:r>
          </a:p>
        </p:txBody>
      </p:sp>
      <p:pic>
        <p:nvPicPr>
          <p:cNvPr id="4098" name="Picture 2" descr="Statue of Amenhotep III, British Museum">
            <a:extLst>
              <a:ext uri="{FF2B5EF4-FFF2-40B4-BE49-F238E27FC236}">
                <a16:creationId xmlns:a16="http://schemas.microsoft.com/office/drawing/2014/main" id="{A11ADB1E-0DC3-045E-D8C5-0434E4F916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23826"/>
          <a:stretch/>
        </p:blipFill>
        <p:spPr bwMode="auto">
          <a:xfrm>
            <a:off x="6367309" y="284341"/>
            <a:ext cx="2558989" cy="2737585"/>
          </a:xfrm>
          <a:prstGeom prst="rect">
            <a:avLst/>
          </a:prstGeom>
          <a:noFill/>
          <a:ln w="19050">
            <a:solidFill>
              <a:schemeClr val="tx1"/>
            </a:solidFill>
          </a:ln>
          <a:effectLst>
            <a:outerShdw blurRad="241300" dist="38100" dir="2700000" sx="102000" sy="102000" algn="tl"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3" name="Picture 2" descr="Breaking Ma'at: Akhenaten and the battle for Egyptian tradition and  identity – The Past">
            <a:extLst>
              <a:ext uri="{FF2B5EF4-FFF2-40B4-BE49-F238E27FC236}">
                <a16:creationId xmlns:a16="http://schemas.microsoft.com/office/drawing/2014/main" id="{9A30B50F-1ECD-ED9D-110D-4768F6ADB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70" r="9170" b="41160"/>
          <a:stretch/>
        </p:blipFill>
        <p:spPr bwMode="auto">
          <a:xfrm>
            <a:off x="6367308" y="3745296"/>
            <a:ext cx="2558989" cy="2737585"/>
          </a:xfrm>
          <a:prstGeom prst="rect">
            <a:avLst/>
          </a:prstGeom>
          <a:noFill/>
          <a:ln w="19050">
            <a:solidFill>
              <a:schemeClr val="tx1"/>
            </a:solidFill>
          </a:ln>
          <a:effectLst>
            <a:outerShdw blurRad="203200" dist="38100" dir="2700000" sx="102000" sy="102000" algn="tl" rotWithShape="0">
              <a:prstClr val="black">
                <a:alpha val="55000"/>
              </a:prstClr>
            </a:outerShdw>
          </a:effectLst>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7AABD79C-D70E-6CE1-F28B-A9DF1E24FEB8}"/>
              </a:ext>
            </a:extLst>
          </p:cNvPr>
          <p:cNvCxnSpPr>
            <a:cxnSpLocks/>
            <a:stCxn id="4098" idx="2"/>
            <a:endCxn id="3" idx="0"/>
          </p:cNvCxnSpPr>
          <p:nvPr/>
        </p:nvCxnSpPr>
        <p:spPr>
          <a:xfrm flipH="1">
            <a:off x="7646803" y="3021926"/>
            <a:ext cx="1" cy="7233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BFACE142-085D-B326-191A-54B4B9EC5596}"/>
              </a:ext>
            </a:extLst>
          </p:cNvPr>
          <p:cNvSpPr txBox="1">
            <a:spLocks/>
          </p:cNvSpPr>
          <p:nvPr/>
        </p:nvSpPr>
        <p:spPr>
          <a:xfrm>
            <a:off x="682422" y="4737643"/>
            <a:ext cx="5142270"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Akhenaten</a:t>
            </a:r>
          </a:p>
        </p:txBody>
      </p:sp>
      <p:sp>
        <p:nvSpPr>
          <p:cNvPr id="16" name="Arrow: Right 15">
            <a:extLst>
              <a:ext uri="{FF2B5EF4-FFF2-40B4-BE49-F238E27FC236}">
                <a16:creationId xmlns:a16="http://schemas.microsoft.com/office/drawing/2014/main" id="{7746D89C-E065-31DA-11E7-81785F27B6A9}"/>
              </a:ext>
            </a:extLst>
          </p:cNvPr>
          <p:cNvSpPr/>
          <p:nvPr/>
        </p:nvSpPr>
        <p:spPr>
          <a:xfrm rot="16200000">
            <a:off x="2176927" y="2901829"/>
            <a:ext cx="2153262" cy="963561"/>
          </a:xfrm>
          <a:prstGeom prst="right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710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287F-C791-C90F-3BFD-71F0446C9192}"/>
              </a:ext>
            </a:extLst>
          </p:cNvPr>
          <p:cNvSpPr>
            <a:spLocks noGrp="1"/>
          </p:cNvSpPr>
          <p:nvPr>
            <p:ph type="title"/>
          </p:nvPr>
        </p:nvSpPr>
        <p:spPr>
          <a:xfrm>
            <a:off x="5518873" y="4327177"/>
            <a:ext cx="4140605" cy="731645"/>
          </a:xfrm>
        </p:spPr>
        <p:txBody>
          <a:bodyPr>
            <a:normAutofit fontScale="90000"/>
          </a:bodyPr>
          <a:lstStyle/>
          <a:p>
            <a:pPr algn="ctr"/>
            <a:r>
              <a:rPr lang="en-US" sz="2400" i="1" dirty="0"/>
              <a:t>Temple column at soleb</a:t>
            </a:r>
          </a:p>
        </p:txBody>
      </p:sp>
      <p:sp>
        <p:nvSpPr>
          <p:cNvPr id="3" name="Content Placeholder 2">
            <a:extLst>
              <a:ext uri="{FF2B5EF4-FFF2-40B4-BE49-F238E27FC236}">
                <a16:creationId xmlns:a16="http://schemas.microsoft.com/office/drawing/2014/main" id="{1556871D-7489-6641-F2B0-8C18C71FED83}"/>
              </a:ext>
            </a:extLst>
          </p:cNvPr>
          <p:cNvSpPr>
            <a:spLocks noGrp="1"/>
          </p:cNvSpPr>
          <p:nvPr>
            <p:ph idx="1"/>
          </p:nvPr>
        </p:nvSpPr>
        <p:spPr>
          <a:xfrm>
            <a:off x="4662298" y="2059716"/>
            <a:ext cx="5999145" cy="2007044"/>
          </a:xfrm>
        </p:spPr>
        <p:txBody>
          <a:bodyPr>
            <a:noAutofit/>
          </a:bodyPr>
          <a:lstStyle/>
          <a:p>
            <a:pPr marL="0" indent="0" algn="ctr">
              <a:buNone/>
            </a:pPr>
            <a:r>
              <a:rPr lang="en-US" sz="6000" dirty="0"/>
              <a:t>“The land of the Shasu of  YHVH”</a:t>
            </a:r>
          </a:p>
        </p:txBody>
      </p:sp>
      <p:pic>
        <p:nvPicPr>
          <p:cNvPr id="5122" name="Picture 2" descr="The Soleb Inscription: Earliest-Discovered Use of the Name 'Yahweh' |  ArmstrongInstitute.org">
            <a:extLst>
              <a:ext uri="{FF2B5EF4-FFF2-40B4-BE49-F238E27FC236}">
                <a16:creationId xmlns:a16="http://schemas.microsoft.com/office/drawing/2014/main" id="{A119795D-3762-5EBF-09FD-75051180F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40" y="1405983"/>
            <a:ext cx="3034523" cy="404603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BBEEE8ED-CE7F-D88E-9A85-0077B2982504}"/>
              </a:ext>
            </a:extLst>
          </p:cNvPr>
          <p:cNvCxnSpPr>
            <a:cxnSpLocks/>
          </p:cNvCxnSpPr>
          <p:nvPr/>
        </p:nvCxnSpPr>
        <p:spPr>
          <a:xfrm>
            <a:off x="4853863" y="4085048"/>
            <a:ext cx="56160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414505"/>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476120" y="752475"/>
            <a:ext cx="11239757" cy="4791073"/>
          </a:xfrm>
        </p:spPr>
        <p:txBody>
          <a:bodyPr>
            <a:noAutofit/>
          </a:bodyPr>
          <a:lstStyle/>
          <a:p>
            <a:pPr algn="ctr"/>
            <a:r>
              <a:rPr lang="en-US" sz="4800" b="1" dirty="0">
                <a:solidFill>
                  <a:schemeClr val="bg1"/>
                </a:solidFill>
                <a:latin typeface="Adobe Arabic" panose="02040503050201020203" pitchFamily="18" charset="-78"/>
                <a:cs typeface="Adobe Arabic" panose="02040503050201020203" pitchFamily="18" charset="-78"/>
              </a:rPr>
              <a:t>“. . . And they built for Pharaoh supply cities, </a:t>
            </a:r>
            <a:r>
              <a:rPr lang="en-US" sz="4800" b="1" dirty="0">
                <a:solidFill>
                  <a:srgbClr val="FFFF00"/>
                </a:solidFill>
                <a:latin typeface="Adobe Arabic" panose="02040503050201020203" pitchFamily="18" charset="-78"/>
                <a:cs typeface="Adobe Arabic" panose="02040503050201020203" pitchFamily="18" charset="-78"/>
              </a:rPr>
              <a:t>Pithom </a:t>
            </a:r>
            <a:r>
              <a:rPr lang="en-US" sz="4800" b="1" dirty="0">
                <a:solidFill>
                  <a:schemeClr val="bg1"/>
                </a:solidFill>
                <a:latin typeface="Adobe Arabic" panose="02040503050201020203" pitchFamily="18" charset="-78"/>
                <a:cs typeface="Adobe Arabic" panose="02040503050201020203" pitchFamily="18" charset="-78"/>
              </a:rPr>
              <a:t>and</a:t>
            </a:r>
            <a:r>
              <a:rPr lang="en-US" sz="4800" b="1" dirty="0">
                <a:solidFill>
                  <a:srgbClr val="FFFF00"/>
                </a:solidFill>
                <a:latin typeface="Adobe Arabic" panose="02040503050201020203" pitchFamily="18" charset="-78"/>
                <a:cs typeface="Adobe Arabic" panose="02040503050201020203" pitchFamily="18" charset="-78"/>
              </a:rPr>
              <a:t> Rameses</a:t>
            </a:r>
            <a:r>
              <a:rPr lang="en-US" sz="4800" b="1" dirty="0">
                <a:solidFill>
                  <a:schemeClr val="bg1"/>
                </a:solidFill>
                <a:latin typeface="Adobe Arabic" panose="02040503050201020203" pitchFamily="18" charset="-78"/>
                <a:cs typeface="Adobe Arabic" panose="02040503050201020203" pitchFamily="18" charset="-78"/>
              </a:rPr>
              <a:t>”</a:t>
            </a:r>
          </a:p>
        </p:txBody>
      </p:sp>
      <p:sp>
        <p:nvSpPr>
          <p:cNvPr id="8" name="Title 1">
            <a:extLst>
              <a:ext uri="{FF2B5EF4-FFF2-40B4-BE49-F238E27FC236}">
                <a16:creationId xmlns:a16="http://schemas.microsoft.com/office/drawing/2014/main" id="{947E2ACD-A4CE-0BC3-ADFE-64F7B46D5465}"/>
              </a:ext>
            </a:extLst>
          </p:cNvPr>
          <p:cNvSpPr txBox="1">
            <a:spLocks/>
          </p:cNvSpPr>
          <p:nvPr/>
        </p:nvSpPr>
        <p:spPr>
          <a:xfrm>
            <a:off x="4243385" y="5476871"/>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Exodus 1:11</a:t>
            </a:r>
          </a:p>
        </p:txBody>
      </p:sp>
    </p:spTree>
    <p:extLst>
      <p:ext uri="{BB962C8B-B14F-4D97-AF65-F5344CB8AC3E}">
        <p14:creationId xmlns:p14="http://schemas.microsoft.com/office/powerpoint/2010/main" val="1064736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254AB-BB81-FC89-EF61-BC80AE140A9D}"/>
            </a:ext>
          </a:extLst>
        </p:cNvPr>
        <p:cNvGrpSpPr/>
        <p:nvPr/>
      </p:nvGrpSpPr>
      <p:grpSpPr>
        <a:xfrm>
          <a:off x="0" y="0"/>
          <a:ext cx="0" cy="0"/>
          <a:chOff x="0" y="0"/>
          <a:chExt cx="0" cy="0"/>
        </a:xfrm>
      </p:grpSpPr>
      <p:pic>
        <p:nvPicPr>
          <p:cNvPr id="2" name="Picture 2" descr="Statue of Amenhotep III, British Museum">
            <a:extLst>
              <a:ext uri="{FF2B5EF4-FFF2-40B4-BE49-F238E27FC236}">
                <a16:creationId xmlns:a16="http://schemas.microsoft.com/office/drawing/2014/main" id="{1DF59E1F-5E24-7B6A-CD8A-3C9D3B0409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23826"/>
          <a:stretch/>
        </p:blipFill>
        <p:spPr bwMode="auto">
          <a:xfrm>
            <a:off x="6367308" y="3745294"/>
            <a:ext cx="2558989" cy="2737585"/>
          </a:xfrm>
          <a:prstGeom prst="rect">
            <a:avLst/>
          </a:prstGeom>
          <a:noFill/>
          <a:ln w="19050">
            <a:solidFill>
              <a:schemeClr val="tx1"/>
            </a:solidFill>
          </a:ln>
          <a:effectLst>
            <a:outerShdw blurRad="241300" dist="38100" dir="2700000" sx="102000" sy="102000" algn="tl"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8AE5C12-B372-545E-0CDC-3A55B52B8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308" y="284339"/>
            <a:ext cx="2558989" cy="2737585"/>
          </a:xfrm>
          <a:prstGeom prst="rect">
            <a:avLst/>
          </a:prstGeom>
          <a:noFill/>
          <a:ln w="19050">
            <a:solidFill>
              <a:schemeClr val="tx1"/>
            </a:solidFill>
          </a:ln>
          <a:effectLst>
            <a:outerShdw blurRad="203200" dist="38100" dir="2700000" sx="102000" sy="102000" algn="tl" rotWithShape="0">
              <a:prstClr val="black">
                <a:alpha val="55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91D3390-2DC7-1A1B-5D58-C99336A0A28B}"/>
              </a:ext>
            </a:extLst>
          </p:cNvPr>
          <p:cNvSpPr txBox="1">
            <a:spLocks/>
          </p:cNvSpPr>
          <p:nvPr/>
        </p:nvSpPr>
        <p:spPr>
          <a:xfrm>
            <a:off x="682422" y="1276688"/>
            <a:ext cx="5142270"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Thutmose IV</a:t>
            </a:r>
          </a:p>
        </p:txBody>
      </p:sp>
      <p:cxnSp>
        <p:nvCxnSpPr>
          <p:cNvPr id="8" name="Straight Connector 7">
            <a:extLst>
              <a:ext uri="{FF2B5EF4-FFF2-40B4-BE49-F238E27FC236}">
                <a16:creationId xmlns:a16="http://schemas.microsoft.com/office/drawing/2014/main" id="{F51FB971-E145-99B7-B804-836AC7A54D3A}"/>
              </a:ext>
            </a:extLst>
          </p:cNvPr>
          <p:cNvCxnSpPr>
            <a:cxnSpLocks/>
          </p:cNvCxnSpPr>
          <p:nvPr/>
        </p:nvCxnSpPr>
        <p:spPr>
          <a:xfrm flipH="1">
            <a:off x="7663772" y="3021922"/>
            <a:ext cx="1" cy="7233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FAD53AD-7D2A-A95E-EAC1-F0D2900A5448}"/>
              </a:ext>
            </a:extLst>
          </p:cNvPr>
          <p:cNvSpPr txBox="1">
            <a:spLocks/>
          </p:cNvSpPr>
          <p:nvPr/>
        </p:nvSpPr>
        <p:spPr>
          <a:xfrm>
            <a:off x="682422" y="4737643"/>
            <a:ext cx="5142270"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Amenhotep III</a:t>
            </a:r>
          </a:p>
        </p:txBody>
      </p:sp>
      <p:sp>
        <p:nvSpPr>
          <p:cNvPr id="16" name="Arrow: Right 15">
            <a:extLst>
              <a:ext uri="{FF2B5EF4-FFF2-40B4-BE49-F238E27FC236}">
                <a16:creationId xmlns:a16="http://schemas.microsoft.com/office/drawing/2014/main" id="{1610C397-0FDA-E54D-8143-7281901DFE88}"/>
              </a:ext>
            </a:extLst>
          </p:cNvPr>
          <p:cNvSpPr/>
          <p:nvPr/>
        </p:nvSpPr>
        <p:spPr>
          <a:xfrm rot="16200000">
            <a:off x="2176927" y="2901829"/>
            <a:ext cx="2153262" cy="963561"/>
          </a:xfrm>
          <a:prstGeom prst="right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867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eat Sphinx of Giza - Wikipedia">
            <a:extLst>
              <a:ext uri="{FF2B5EF4-FFF2-40B4-BE49-F238E27FC236}">
                <a16:creationId xmlns:a16="http://schemas.microsoft.com/office/drawing/2014/main" id="{F2EF87E0-DA05-157C-4C75-9FDD6D5416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588"/>
          <a:stretch/>
        </p:blipFill>
        <p:spPr bwMode="auto">
          <a:xfrm>
            <a:off x="1143000" y="1004012"/>
            <a:ext cx="3445898" cy="3931928"/>
          </a:xfrm>
          <a:prstGeom prst="rect">
            <a:avLst/>
          </a:prstGeom>
          <a:noFill/>
          <a:ln w="19050">
            <a:solidFill>
              <a:schemeClr val="tx1"/>
            </a:solidFill>
          </a:ln>
          <a:effectLst>
            <a:outerShdw blurRad="215900" dist="762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stone monument with a face carved into it&#10;&#10;Description automatically generated">
            <a:extLst>
              <a:ext uri="{FF2B5EF4-FFF2-40B4-BE49-F238E27FC236}">
                <a16:creationId xmlns:a16="http://schemas.microsoft.com/office/drawing/2014/main" id="{AF8C5147-3DEE-0AAC-16BA-C2BD28F7E6D3}"/>
              </a:ext>
            </a:extLst>
          </p:cNvPr>
          <p:cNvPicPr>
            <a:picLocks noChangeAspect="1"/>
          </p:cNvPicPr>
          <p:nvPr/>
        </p:nvPicPr>
        <p:blipFill rotWithShape="1">
          <a:blip r:embed="rId3">
            <a:extLst>
              <a:ext uri="{28A0092B-C50C-407E-A947-70E740481C1C}">
                <a14:useLocalDpi xmlns:a14="http://schemas.microsoft.com/office/drawing/2010/main" val="0"/>
              </a:ext>
            </a:extLst>
          </a:blip>
          <a:srcRect t="2057" b="32023"/>
          <a:stretch/>
        </p:blipFill>
        <p:spPr>
          <a:xfrm>
            <a:off x="6295048" y="1004012"/>
            <a:ext cx="3365722" cy="3931928"/>
          </a:xfrm>
          <a:prstGeom prst="rect">
            <a:avLst/>
          </a:prstGeom>
          <a:ln w="19050">
            <a:solidFill>
              <a:schemeClr val="tx1"/>
            </a:solidFill>
          </a:ln>
          <a:effectLst>
            <a:outerShdw blurRad="203200" dist="38100" dir="2700000" sx="102000" sy="102000" algn="tl" rotWithShape="0">
              <a:prstClr val="black">
                <a:alpha val="55000"/>
              </a:prstClr>
            </a:outerShdw>
          </a:effectLst>
        </p:spPr>
      </p:pic>
      <p:sp>
        <p:nvSpPr>
          <p:cNvPr id="4" name="Title 1">
            <a:extLst>
              <a:ext uri="{FF2B5EF4-FFF2-40B4-BE49-F238E27FC236}">
                <a16:creationId xmlns:a16="http://schemas.microsoft.com/office/drawing/2014/main" id="{37684B6C-0A61-8A35-A1A4-B9B627FCA112}"/>
              </a:ext>
            </a:extLst>
          </p:cNvPr>
          <p:cNvSpPr txBox="1">
            <a:spLocks/>
          </p:cNvSpPr>
          <p:nvPr/>
        </p:nvSpPr>
        <p:spPr>
          <a:xfrm>
            <a:off x="1143000" y="5477543"/>
            <a:ext cx="8608298"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The Sphinx Dream Stele</a:t>
            </a:r>
          </a:p>
        </p:txBody>
      </p:sp>
      <p:sp>
        <p:nvSpPr>
          <p:cNvPr id="8" name="Oval 7">
            <a:extLst>
              <a:ext uri="{FF2B5EF4-FFF2-40B4-BE49-F238E27FC236}">
                <a16:creationId xmlns:a16="http://schemas.microsoft.com/office/drawing/2014/main" id="{698913F7-938A-D1E2-6576-5EEABC450566}"/>
              </a:ext>
            </a:extLst>
          </p:cNvPr>
          <p:cNvSpPr/>
          <p:nvPr/>
        </p:nvSpPr>
        <p:spPr>
          <a:xfrm>
            <a:off x="1356851" y="4355692"/>
            <a:ext cx="953729" cy="92423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914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37F4634-DF2E-F67F-0A95-4B4317F06F88}"/>
              </a:ext>
            </a:extLst>
          </p:cNvPr>
          <p:cNvSpPr>
            <a:spLocks noGrp="1"/>
          </p:cNvSpPr>
          <p:nvPr>
            <p:ph idx="1"/>
          </p:nvPr>
        </p:nvSpPr>
        <p:spPr>
          <a:xfrm>
            <a:off x="5577838" y="1118874"/>
            <a:ext cx="5029201" cy="3587623"/>
          </a:xfrm>
        </p:spPr>
        <p:txBody>
          <a:bodyPr>
            <a:noAutofit/>
          </a:bodyPr>
          <a:lstStyle/>
          <a:p>
            <a:pPr marL="0" indent="0" algn="ctr">
              <a:buNone/>
            </a:pPr>
            <a:r>
              <a:rPr lang="en-US" sz="2800" dirty="0"/>
              <a:t>“It is unfortunate that the events surrounding the accession of Thutmose IV are so obscure . . . Especially since his Dream Stele between the paws of the Great Sphinx suggests that he was not the originally intended heir to the throne.”</a:t>
            </a:r>
          </a:p>
        </p:txBody>
      </p:sp>
      <p:sp>
        <p:nvSpPr>
          <p:cNvPr id="8" name="Title 7">
            <a:extLst>
              <a:ext uri="{FF2B5EF4-FFF2-40B4-BE49-F238E27FC236}">
                <a16:creationId xmlns:a16="http://schemas.microsoft.com/office/drawing/2014/main" id="{D93F911D-3866-B3A2-A7EF-18C6A3F2ECB3}"/>
              </a:ext>
            </a:extLst>
          </p:cNvPr>
          <p:cNvSpPr>
            <a:spLocks noGrp="1"/>
          </p:cNvSpPr>
          <p:nvPr>
            <p:ph type="title"/>
          </p:nvPr>
        </p:nvSpPr>
        <p:spPr>
          <a:xfrm>
            <a:off x="5623559" y="4825369"/>
            <a:ext cx="4937760" cy="694815"/>
          </a:xfrm>
        </p:spPr>
        <p:txBody>
          <a:bodyPr>
            <a:normAutofit/>
          </a:bodyPr>
          <a:lstStyle/>
          <a:p>
            <a:pPr algn="ctr"/>
            <a:r>
              <a:rPr lang="en-US" sz="2000" dirty="0"/>
              <a:t>Peter Der Manuelian</a:t>
            </a:r>
            <a:br>
              <a:rPr lang="en-US" sz="1800" dirty="0"/>
            </a:br>
            <a:r>
              <a:rPr lang="en-US" sz="1400" dirty="0"/>
              <a:t>Egyptologist</a:t>
            </a:r>
          </a:p>
        </p:txBody>
      </p:sp>
      <p:pic>
        <p:nvPicPr>
          <p:cNvPr id="7170" name="Picture 2" descr="Peter Der Manuelian | Falling Walls">
            <a:extLst>
              <a:ext uri="{FF2B5EF4-FFF2-40B4-BE49-F238E27FC236}">
                <a16:creationId xmlns:a16="http://schemas.microsoft.com/office/drawing/2014/main" id="{F429A96A-9EC7-8624-CC33-C39537437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407" y="1412367"/>
            <a:ext cx="3872865" cy="387286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2D82EEB0-E9E8-57A9-1148-AF2B6C00A959}"/>
              </a:ext>
            </a:extLst>
          </p:cNvPr>
          <p:cNvCxnSpPr>
            <a:cxnSpLocks/>
          </p:cNvCxnSpPr>
          <p:nvPr/>
        </p:nvCxnSpPr>
        <p:spPr>
          <a:xfrm>
            <a:off x="5603670" y="4743073"/>
            <a:ext cx="5030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4641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1260851" y="685797"/>
            <a:ext cx="10051314" cy="5033958"/>
          </a:xfrm>
        </p:spPr>
        <p:txBody>
          <a:bodyPr>
            <a:noAutofit/>
          </a:bodyPr>
          <a:lstStyle/>
          <a:p>
            <a:pPr algn="ctr"/>
            <a:r>
              <a:rPr lang="en-US" sz="4000" b="1" dirty="0">
                <a:solidFill>
                  <a:schemeClr val="bg1"/>
                </a:solidFill>
                <a:latin typeface="Adobe Arabic" panose="02040503050201020203" pitchFamily="18" charset="-78"/>
                <a:cs typeface="Adobe Arabic" panose="02040503050201020203" pitchFamily="18" charset="-78"/>
              </a:rPr>
              <a:t>“And it came to pass at midnight, that the Lord smote all the firstborn in the land of Egypt, from the first-born of Pharaoh that sat on his throne unto the first-born of the captive that was in the dungeon . . .”</a:t>
            </a:r>
          </a:p>
        </p:txBody>
      </p:sp>
      <p:sp>
        <p:nvSpPr>
          <p:cNvPr id="8" name="Title 1">
            <a:extLst>
              <a:ext uri="{FF2B5EF4-FFF2-40B4-BE49-F238E27FC236}">
                <a16:creationId xmlns:a16="http://schemas.microsoft.com/office/drawing/2014/main" id="{947E2ACD-A4CE-0BC3-ADFE-64F7B46D5465}"/>
              </a:ext>
            </a:extLst>
          </p:cNvPr>
          <p:cNvSpPr txBox="1">
            <a:spLocks/>
          </p:cNvSpPr>
          <p:nvPr/>
        </p:nvSpPr>
        <p:spPr>
          <a:xfrm>
            <a:off x="4243384" y="5719756"/>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Exodus 12:29</a:t>
            </a:r>
          </a:p>
        </p:txBody>
      </p:sp>
    </p:spTree>
    <p:extLst>
      <p:ext uri="{BB962C8B-B14F-4D97-AF65-F5344CB8AC3E}">
        <p14:creationId xmlns:p14="http://schemas.microsoft.com/office/powerpoint/2010/main" val="2135333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3220A-18FB-17AB-A1ED-40AF69B68C02}"/>
            </a:ext>
          </a:extLst>
        </p:cNvPr>
        <p:cNvGrpSpPr/>
        <p:nvPr/>
      </p:nvGrpSpPr>
      <p:grpSpPr>
        <a:xfrm>
          <a:off x="0" y="0"/>
          <a:ext cx="0" cy="0"/>
          <a:chOff x="0" y="0"/>
          <a:chExt cx="0" cy="0"/>
        </a:xfrm>
      </p:grpSpPr>
      <p:pic>
        <p:nvPicPr>
          <p:cNvPr id="3" name="Picture 4">
            <a:extLst>
              <a:ext uri="{FF2B5EF4-FFF2-40B4-BE49-F238E27FC236}">
                <a16:creationId xmlns:a16="http://schemas.microsoft.com/office/drawing/2014/main" id="{2B619109-3A46-F2C6-6259-387189323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307" y="3745293"/>
            <a:ext cx="2558989" cy="2737585"/>
          </a:xfrm>
          <a:prstGeom prst="rect">
            <a:avLst/>
          </a:prstGeom>
          <a:noFill/>
          <a:ln w="19050">
            <a:solidFill>
              <a:schemeClr val="tx1"/>
            </a:solidFill>
          </a:ln>
          <a:effectLst>
            <a:outerShdw blurRad="203200" dist="38100" dir="2700000" sx="102000" sy="102000" algn="tl" rotWithShape="0">
              <a:prstClr val="black">
                <a:alpha val="55000"/>
              </a:prstClr>
            </a:outerShdw>
          </a:effectLst>
          <a:extLst>
            <a:ext uri="{909E8E84-426E-40DD-AFC4-6F175D3DCCD1}">
              <a14:hiddenFill xmlns:a14="http://schemas.microsoft.com/office/drawing/2010/main">
                <a:solidFill>
                  <a:srgbClr val="FFFFFF"/>
                </a:solidFill>
              </a14:hiddenFill>
            </a:ext>
          </a:extLst>
        </p:spPr>
      </p:pic>
      <p:pic>
        <p:nvPicPr>
          <p:cNvPr id="2050" name="Picture 2" descr="Silhouette pharaoh the egypt mythical creature black color | Premium  AI-generated vector">
            <a:extLst>
              <a:ext uri="{FF2B5EF4-FFF2-40B4-BE49-F238E27FC236}">
                <a16:creationId xmlns:a16="http://schemas.microsoft.com/office/drawing/2014/main" id="{BAD776B7-B866-EA4A-CB8C-39D0950BCC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8" r="19205"/>
          <a:stretch/>
        </p:blipFill>
        <p:spPr bwMode="auto">
          <a:xfrm>
            <a:off x="6367304" y="281303"/>
            <a:ext cx="2558989" cy="2737585"/>
          </a:xfrm>
          <a:prstGeom prst="rect">
            <a:avLst/>
          </a:prstGeom>
          <a:noFill/>
          <a:ln w="19050">
            <a:solidFill>
              <a:schemeClr val="tx1"/>
            </a:solidFill>
          </a:ln>
          <a:effectLst>
            <a:outerShdw blurRad="215900" dist="762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106FF53-1E69-D3BA-DF19-74A6A5D0448A}"/>
              </a:ext>
            </a:extLst>
          </p:cNvPr>
          <p:cNvSpPr txBox="1">
            <a:spLocks/>
          </p:cNvSpPr>
          <p:nvPr/>
        </p:nvSpPr>
        <p:spPr>
          <a:xfrm>
            <a:off x="682422" y="1276688"/>
            <a:ext cx="5142270"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Pharaoh???</a:t>
            </a:r>
          </a:p>
        </p:txBody>
      </p:sp>
      <p:cxnSp>
        <p:nvCxnSpPr>
          <p:cNvPr id="8" name="Straight Connector 7">
            <a:extLst>
              <a:ext uri="{FF2B5EF4-FFF2-40B4-BE49-F238E27FC236}">
                <a16:creationId xmlns:a16="http://schemas.microsoft.com/office/drawing/2014/main" id="{2405326A-08AB-32D1-861D-0FFCAB75F7FA}"/>
              </a:ext>
            </a:extLst>
          </p:cNvPr>
          <p:cNvCxnSpPr>
            <a:cxnSpLocks/>
          </p:cNvCxnSpPr>
          <p:nvPr/>
        </p:nvCxnSpPr>
        <p:spPr>
          <a:xfrm flipH="1">
            <a:off x="7663772" y="3021922"/>
            <a:ext cx="1" cy="7233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0AB76CB-B480-91C6-4D19-860B106B192F}"/>
              </a:ext>
            </a:extLst>
          </p:cNvPr>
          <p:cNvSpPr txBox="1">
            <a:spLocks/>
          </p:cNvSpPr>
          <p:nvPr/>
        </p:nvSpPr>
        <p:spPr>
          <a:xfrm>
            <a:off x="682422" y="4737643"/>
            <a:ext cx="5142270"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Thutmose IV</a:t>
            </a:r>
          </a:p>
        </p:txBody>
      </p:sp>
      <p:sp>
        <p:nvSpPr>
          <p:cNvPr id="16" name="Arrow: Right 15">
            <a:extLst>
              <a:ext uri="{FF2B5EF4-FFF2-40B4-BE49-F238E27FC236}">
                <a16:creationId xmlns:a16="http://schemas.microsoft.com/office/drawing/2014/main" id="{9D06A08F-D298-5C5C-E7C7-CEC74F4A616B}"/>
              </a:ext>
            </a:extLst>
          </p:cNvPr>
          <p:cNvSpPr/>
          <p:nvPr/>
        </p:nvSpPr>
        <p:spPr>
          <a:xfrm rot="16200000">
            <a:off x="2176927" y="2901829"/>
            <a:ext cx="2153262" cy="963561"/>
          </a:xfrm>
          <a:prstGeom prst="right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443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DB1AA-FF4C-5943-2D89-16082A83C0D1}"/>
            </a:ext>
          </a:extLst>
        </p:cNvPr>
        <p:cNvGrpSpPr/>
        <p:nvPr/>
      </p:nvGrpSpPr>
      <p:grpSpPr>
        <a:xfrm>
          <a:off x="0" y="0"/>
          <a:ext cx="0" cy="0"/>
          <a:chOff x="0" y="0"/>
          <a:chExt cx="0" cy="0"/>
        </a:xfrm>
      </p:grpSpPr>
      <p:pic>
        <p:nvPicPr>
          <p:cNvPr id="4" name="Picture 12" descr="Thutmose III - World History Encyclopedia">
            <a:extLst>
              <a:ext uri="{FF2B5EF4-FFF2-40B4-BE49-F238E27FC236}">
                <a16:creationId xmlns:a16="http://schemas.microsoft.com/office/drawing/2014/main" id="{A55528C9-1AD1-03E5-C0AF-DBDF2D3FA1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93" t="8522" r="20450" b="46789"/>
          <a:stretch/>
        </p:blipFill>
        <p:spPr bwMode="auto">
          <a:xfrm>
            <a:off x="6384277" y="281303"/>
            <a:ext cx="2558989" cy="2737585"/>
          </a:xfrm>
          <a:prstGeom prst="rect">
            <a:avLst/>
          </a:prstGeom>
          <a:noFill/>
          <a:ln w="19050">
            <a:solidFill>
              <a:schemeClr val="tx1"/>
            </a:solidFill>
          </a:ln>
          <a:effectLst>
            <a:outerShdw blurRad="203200" dist="38100" dir="2700000" sx="102000" sy="102000" algn="tl" rotWithShape="0">
              <a:prstClr val="black">
                <a:alpha val="55000"/>
              </a:prstClr>
            </a:outerShdw>
          </a:effectLst>
          <a:extLst>
            <a:ext uri="{909E8E84-426E-40DD-AFC4-6F175D3DCCD1}">
              <a14:hiddenFill xmlns:a14="http://schemas.microsoft.com/office/drawing/2010/main">
                <a:solidFill>
                  <a:srgbClr val="FFFFFF"/>
                </a:solidFill>
              </a14:hiddenFill>
            </a:ext>
          </a:extLst>
        </p:spPr>
      </p:pic>
      <p:pic>
        <p:nvPicPr>
          <p:cNvPr id="2" name="Picture 2" descr="Silhouette pharaoh the egypt mythical creature black color | Premium  AI-generated vector">
            <a:extLst>
              <a:ext uri="{FF2B5EF4-FFF2-40B4-BE49-F238E27FC236}">
                <a16:creationId xmlns:a16="http://schemas.microsoft.com/office/drawing/2014/main" id="{F45A787A-DB06-0457-3091-5196BE94BE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8" r="19205"/>
          <a:stretch/>
        </p:blipFill>
        <p:spPr bwMode="auto">
          <a:xfrm>
            <a:off x="6384277" y="3745292"/>
            <a:ext cx="2558989" cy="2737585"/>
          </a:xfrm>
          <a:prstGeom prst="rect">
            <a:avLst/>
          </a:prstGeom>
          <a:noFill/>
          <a:ln w="19050">
            <a:solidFill>
              <a:schemeClr val="tx1"/>
            </a:solidFill>
          </a:ln>
          <a:effectLst>
            <a:outerShdw blurRad="215900" dist="762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23148BC-D15E-6806-AA1D-E92CF7FCFC99}"/>
              </a:ext>
            </a:extLst>
          </p:cNvPr>
          <p:cNvSpPr txBox="1">
            <a:spLocks/>
          </p:cNvSpPr>
          <p:nvPr/>
        </p:nvSpPr>
        <p:spPr>
          <a:xfrm>
            <a:off x="682422" y="1276688"/>
            <a:ext cx="5142270"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Thutmose III</a:t>
            </a:r>
          </a:p>
        </p:txBody>
      </p:sp>
      <p:cxnSp>
        <p:nvCxnSpPr>
          <p:cNvPr id="8" name="Straight Connector 7">
            <a:extLst>
              <a:ext uri="{FF2B5EF4-FFF2-40B4-BE49-F238E27FC236}">
                <a16:creationId xmlns:a16="http://schemas.microsoft.com/office/drawing/2014/main" id="{6A763026-C9F4-0270-6F45-FD8326639BD0}"/>
              </a:ext>
            </a:extLst>
          </p:cNvPr>
          <p:cNvCxnSpPr>
            <a:cxnSpLocks/>
          </p:cNvCxnSpPr>
          <p:nvPr/>
        </p:nvCxnSpPr>
        <p:spPr>
          <a:xfrm flipH="1">
            <a:off x="7663772" y="3021922"/>
            <a:ext cx="1" cy="7233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271C1E4-2ADC-263A-0FF3-35D568EBA244}"/>
              </a:ext>
            </a:extLst>
          </p:cNvPr>
          <p:cNvSpPr txBox="1">
            <a:spLocks/>
          </p:cNvSpPr>
          <p:nvPr/>
        </p:nvSpPr>
        <p:spPr>
          <a:xfrm>
            <a:off x="682422" y="4737643"/>
            <a:ext cx="5142270"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Pharaoh???</a:t>
            </a:r>
          </a:p>
        </p:txBody>
      </p:sp>
      <p:sp>
        <p:nvSpPr>
          <p:cNvPr id="16" name="Arrow: Right 15">
            <a:extLst>
              <a:ext uri="{FF2B5EF4-FFF2-40B4-BE49-F238E27FC236}">
                <a16:creationId xmlns:a16="http://schemas.microsoft.com/office/drawing/2014/main" id="{DC00D9AD-FFC2-152E-FAC2-4C7EEE732DC6}"/>
              </a:ext>
            </a:extLst>
          </p:cNvPr>
          <p:cNvSpPr/>
          <p:nvPr/>
        </p:nvSpPr>
        <p:spPr>
          <a:xfrm rot="16200000">
            <a:off x="2176927" y="2901829"/>
            <a:ext cx="2153262" cy="963561"/>
          </a:xfrm>
          <a:prstGeom prst="right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251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1260851" y="685797"/>
            <a:ext cx="10051314" cy="5033958"/>
          </a:xfrm>
        </p:spPr>
        <p:txBody>
          <a:bodyPr>
            <a:noAutofit/>
          </a:bodyPr>
          <a:lstStyle/>
          <a:p>
            <a:pPr algn="ctr"/>
            <a:r>
              <a:rPr lang="en-US" sz="4000" b="1" dirty="0">
                <a:solidFill>
                  <a:schemeClr val="bg1"/>
                </a:solidFill>
                <a:latin typeface="Adobe Arabic" panose="02040503050201020203" pitchFamily="18" charset="-78"/>
                <a:cs typeface="Adobe Arabic" panose="02040503050201020203" pitchFamily="18" charset="-78"/>
              </a:rPr>
              <a:t>“Now it came about in the course of those many days that the king of Egypt died. And the sons of Israel </a:t>
            </a:r>
            <a:r>
              <a:rPr lang="en-US" sz="4000" b="1" dirty="0">
                <a:solidFill>
                  <a:srgbClr val="FFFF00"/>
                </a:solidFill>
                <a:latin typeface="Adobe Arabic" panose="02040503050201020203" pitchFamily="18" charset="-78"/>
                <a:cs typeface="Adobe Arabic" panose="02040503050201020203" pitchFamily="18" charset="-78"/>
              </a:rPr>
              <a:t>sighed because of the bondage, and they cried out; and their cry for help because of the bondage rose up to God.”</a:t>
            </a:r>
          </a:p>
        </p:txBody>
      </p:sp>
      <p:sp>
        <p:nvSpPr>
          <p:cNvPr id="3" name="Title 1">
            <a:extLst>
              <a:ext uri="{FF2B5EF4-FFF2-40B4-BE49-F238E27FC236}">
                <a16:creationId xmlns:a16="http://schemas.microsoft.com/office/drawing/2014/main" id="{30B648D3-5D18-FBC5-545F-786BA4BA1E61}"/>
              </a:ext>
            </a:extLst>
          </p:cNvPr>
          <p:cNvSpPr txBox="1">
            <a:spLocks/>
          </p:cNvSpPr>
          <p:nvPr/>
        </p:nvSpPr>
        <p:spPr>
          <a:xfrm>
            <a:off x="3975628" y="5748330"/>
            <a:ext cx="4240740"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Exodus 2:23 (NASB)</a:t>
            </a:r>
          </a:p>
        </p:txBody>
      </p:sp>
    </p:spTree>
    <p:extLst>
      <p:ext uri="{BB962C8B-B14F-4D97-AF65-F5344CB8AC3E}">
        <p14:creationId xmlns:p14="http://schemas.microsoft.com/office/powerpoint/2010/main" val="359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1260851" y="685797"/>
            <a:ext cx="10051314" cy="5033958"/>
          </a:xfrm>
        </p:spPr>
        <p:txBody>
          <a:bodyPr>
            <a:noAutofit/>
          </a:bodyPr>
          <a:lstStyle/>
          <a:p>
            <a:pPr algn="ctr"/>
            <a:r>
              <a:rPr lang="en-US" sz="4000" b="1" dirty="0">
                <a:solidFill>
                  <a:schemeClr val="bg1"/>
                </a:solidFill>
                <a:latin typeface="Adobe Arabic" panose="02040503050201020203" pitchFamily="18" charset="-78"/>
                <a:cs typeface="Adobe Arabic" panose="02040503050201020203" pitchFamily="18" charset="-78"/>
              </a:rPr>
              <a:t>“</a:t>
            </a:r>
            <a:r>
              <a:rPr lang="en-US" sz="4000" b="1" dirty="0">
                <a:solidFill>
                  <a:srgbClr val="FFFF00"/>
                </a:solidFill>
                <a:latin typeface="Adobe Arabic" panose="02040503050201020203" pitchFamily="18" charset="-78"/>
                <a:cs typeface="Adobe Arabic" panose="02040503050201020203" pitchFamily="18" charset="-78"/>
              </a:rPr>
              <a:t>Now it came about in the course of those </a:t>
            </a:r>
            <a:r>
              <a:rPr lang="en-US" sz="4000" b="1" u="sng" dirty="0">
                <a:solidFill>
                  <a:srgbClr val="FFFF00"/>
                </a:solidFill>
                <a:latin typeface="Adobe Arabic" panose="02040503050201020203" pitchFamily="18" charset="-78"/>
                <a:cs typeface="Adobe Arabic" panose="02040503050201020203" pitchFamily="18" charset="-78"/>
              </a:rPr>
              <a:t>many days</a:t>
            </a:r>
            <a:r>
              <a:rPr lang="en-US" sz="4000" b="1" dirty="0">
                <a:solidFill>
                  <a:srgbClr val="FFFF00"/>
                </a:solidFill>
                <a:latin typeface="Adobe Arabic" panose="02040503050201020203" pitchFamily="18" charset="-78"/>
                <a:cs typeface="Adobe Arabic" panose="02040503050201020203" pitchFamily="18" charset="-78"/>
              </a:rPr>
              <a:t> that the king of Egypt died. </a:t>
            </a:r>
            <a:r>
              <a:rPr lang="en-US" sz="4000" b="1" dirty="0">
                <a:solidFill>
                  <a:schemeClr val="bg1"/>
                </a:solidFill>
                <a:latin typeface="Adobe Arabic" panose="02040503050201020203" pitchFamily="18" charset="-78"/>
                <a:cs typeface="Adobe Arabic" panose="02040503050201020203" pitchFamily="18" charset="-78"/>
              </a:rPr>
              <a:t>And the sons of Israel sighed because of the bondage, and they cried out; and their cry for help because of the bondage rose up to God.”</a:t>
            </a:r>
          </a:p>
        </p:txBody>
      </p:sp>
      <p:sp>
        <p:nvSpPr>
          <p:cNvPr id="8" name="Title 1">
            <a:extLst>
              <a:ext uri="{FF2B5EF4-FFF2-40B4-BE49-F238E27FC236}">
                <a16:creationId xmlns:a16="http://schemas.microsoft.com/office/drawing/2014/main" id="{947E2ACD-A4CE-0BC3-ADFE-64F7B46D5465}"/>
              </a:ext>
            </a:extLst>
          </p:cNvPr>
          <p:cNvSpPr txBox="1">
            <a:spLocks/>
          </p:cNvSpPr>
          <p:nvPr/>
        </p:nvSpPr>
        <p:spPr>
          <a:xfrm>
            <a:off x="3975628" y="5748330"/>
            <a:ext cx="4240740"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Exodus 2:23 (NASB)</a:t>
            </a:r>
          </a:p>
        </p:txBody>
      </p:sp>
    </p:spTree>
    <p:extLst>
      <p:ext uri="{BB962C8B-B14F-4D97-AF65-F5344CB8AC3E}">
        <p14:creationId xmlns:p14="http://schemas.microsoft.com/office/powerpoint/2010/main" val="99932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02449952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1260851" y="685797"/>
            <a:ext cx="10051314" cy="5033958"/>
          </a:xfrm>
        </p:spPr>
        <p:txBody>
          <a:bodyPr>
            <a:noAutofit/>
          </a:bodyPr>
          <a:lstStyle/>
          <a:p>
            <a:pPr algn="ctr"/>
            <a:r>
              <a:rPr lang="en-US" sz="5400" b="1" dirty="0">
                <a:solidFill>
                  <a:schemeClr val="bg1"/>
                </a:solidFill>
                <a:latin typeface="Adobe Arabic" panose="02040503050201020203" pitchFamily="18" charset="-78"/>
                <a:cs typeface="Adobe Arabic" panose="02040503050201020203" pitchFamily="18" charset="-78"/>
              </a:rPr>
              <a:t>“Now the Lord said to Moses in Midian, </a:t>
            </a:r>
            <a:r>
              <a:rPr lang="en-US" sz="5400" b="1" dirty="0">
                <a:solidFill>
                  <a:srgbClr val="FFFF00"/>
                </a:solidFill>
                <a:latin typeface="Adobe Arabic" panose="02040503050201020203" pitchFamily="18" charset="-78"/>
                <a:cs typeface="Adobe Arabic" panose="02040503050201020203" pitchFamily="18" charset="-78"/>
              </a:rPr>
              <a:t>‘Go, return to Egypt: For all the men who sought your life are dead.’</a:t>
            </a:r>
            <a:r>
              <a:rPr lang="en-US" sz="5400" b="1" dirty="0">
                <a:solidFill>
                  <a:schemeClr val="bg1"/>
                </a:solidFill>
                <a:latin typeface="Adobe Arabic" panose="02040503050201020203" pitchFamily="18" charset="-78"/>
                <a:cs typeface="Adobe Arabic" panose="02040503050201020203" pitchFamily="18" charset="-78"/>
              </a:rPr>
              <a:t>”</a:t>
            </a:r>
            <a:endParaRPr lang="en-US" sz="5400" b="1" dirty="0">
              <a:solidFill>
                <a:srgbClr val="FFFF00"/>
              </a:solidFill>
              <a:latin typeface="Adobe Arabic" panose="02040503050201020203" pitchFamily="18" charset="-78"/>
              <a:cs typeface="Adobe Arabic" panose="02040503050201020203" pitchFamily="18" charset="-78"/>
            </a:endParaRPr>
          </a:p>
        </p:txBody>
      </p:sp>
      <p:sp>
        <p:nvSpPr>
          <p:cNvPr id="3" name="Title 1">
            <a:extLst>
              <a:ext uri="{FF2B5EF4-FFF2-40B4-BE49-F238E27FC236}">
                <a16:creationId xmlns:a16="http://schemas.microsoft.com/office/drawing/2014/main" id="{30B648D3-5D18-FBC5-545F-786BA4BA1E61}"/>
              </a:ext>
            </a:extLst>
          </p:cNvPr>
          <p:cNvSpPr txBox="1">
            <a:spLocks/>
          </p:cNvSpPr>
          <p:nvPr/>
        </p:nvSpPr>
        <p:spPr>
          <a:xfrm>
            <a:off x="3975628" y="5748330"/>
            <a:ext cx="4240740"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Exodus 4:19</a:t>
            </a:r>
          </a:p>
        </p:txBody>
      </p:sp>
    </p:spTree>
    <p:extLst>
      <p:ext uri="{BB962C8B-B14F-4D97-AF65-F5344CB8AC3E}">
        <p14:creationId xmlns:p14="http://schemas.microsoft.com/office/powerpoint/2010/main" val="254767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B70E-C725-64FB-07BD-7CB52634C4A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0403472-5506-FD77-1197-BE029445CB0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C63E55EF-B383-11A6-F359-94DA728BBD97}"/>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29D506B2-E142-7FD7-49F5-71DE2D49034B}"/>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7900243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A110F-BC67-2F03-17A9-62C713556127}"/>
            </a:ext>
          </a:extLst>
        </p:cNvPr>
        <p:cNvGrpSpPr/>
        <p:nvPr/>
      </p:nvGrpSpPr>
      <p:grpSpPr>
        <a:xfrm>
          <a:off x="0" y="0"/>
          <a:ext cx="0" cy="0"/>
          <a:chOff x="0" y="0"/>
          <a:chExt cx="0" cy="0"/>
        </a:xfrm>
      </p:grpSpPr>
      <p:pic>
        <p:nvPicPr>
          <p:cNvPr id="4" name="Picture 12" descr="Thutmose III - World History Encyclopedia">
            <a:extLst>
              <a:ext uri="{FF2B5EF4-FFF2-40B4-BE49-F238E27FC236}">
                <a16:creationId xmlns:a16="http://schemas.microsoft.com/office/drawing/2014/main" id="{FAF7D6A5-4391-35A1-BD7A-3EE5CAB87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93" t="8522" r="20450" b="46789"/>
          <a:stretch/>
        </p:blipFill>
        <p:spPr bwMode="auto">
          <a:xfrm>
            <a:off x="1949928" y="375123"/>
            <a:ext cx="1722265" cy="1842465"/>
          </a:xfrm>
          <a:prstGeom prst="rect">
            <a:avLst/>
          </a:prstGeom>
          <a:noFill/>
          <a:ln w="19050">
            <a:solidFill>
              <a:schemeClr val="tx1"/>
            </a:solidFill>
          </a:ln>
          <a:effectLst>
            <a:outerShdw blurRad="203200" dist="38100" dir="2700000" sx="102000" sy="102000" algn="tl" rotWithShape="0">
              <a:prstClr val="black">
                <a:alpha val="55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945DAEB-6673-429B-FD36-B62E6FFAAAEC}"/>
              </a:ext>
            </a:extLst>
          </p:cNvPr>
          <p:cNvSpPr txBox="1">
            <a:spLocks/>
          </p:cNvSpPr>
          <p:nvPr/>
        </p:nvSpPr>
        <p:spPr>
          <a:xfrm>
            <a:off x="3925069" y="1014878"/>
            <a:ext cx="4341861" cy="562953"/>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dirty="0"/>
              <a:t>Thutmose III</a:t>
            </a:r>
          </a:p>
        </p:txBody>
      </p:sp>
      <p:sp>
        <p:nvSpPr>
          <p:cNvPr id="16" name="Arrow: Right 15">
            <a:extLst>
              <a:ext uri="{FF2B5EF4-FFF2-40B4-BE49-F238E27FC236}">
                <a16:creationId xmlns:a16="http://schemas.microsoft.com/office/drawing/2014/main" id="{7EBABEC4-2164-3BBE-DCC7-90536152A048}"/>
              </a:ext>
            </a:extLst>
          </p:cNvPr>
          <p:cNvSpPr/>
          <p:nvPr/>
        </p:nvSpPr>
        <p:spPr>
          <a:xfrm rot="5400000" flipV="1">
            <a:off x="1734429" y="3181052"/>
            <a:ext cx="2153262" cy="963561"/>
          </a:xfrm>
          <a:prstGeom prst="right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E2478104-F724-25DA-4D98-CA09E6D47A1C}"/>
              </a:ext>
            </a:extLst>
          </p:cNvPr>
          <p:cNvSpPr txBox="1">
            <a:spLocks/>
          </p:cNvSpPr>
          <p:nvPr/>
        </p:nvSpPr>
        <p:spPr>
          <a:xfrm>
            <a:off x="773830" y="5114084"/>
            <a:ext cx="4341861" cy="562953"/>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dirty="0"/>
              <a:t>Amenemhat</a:t>
            </a:r>
          </a:p>
        </p:txBody>
      </p:sp>
    </p:spTree>
    <p:extLst>
      <p:ext uri="{BB962C8B-B14F-4D97-AF65-F5344CB8AC3E}">
        <p14:creationId xmlns:p14="http://schemas.microsoft.com/office/powerpoint/2010/main" val="3537837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88BE4-7158-A9EE-8CF2-6DEDBC650F94}"/>
            </a:ext>
          </a:extLst>
        </p:cNvPr>
        <p:cNvGrpSpPr/>
        <p:nvPr/>
      </p:nvGrpSpPr>
      <p:grpSpPr>
        <a:xfrm>
          <a:off x="0" y="0"/>
          <a:ext cx="0" cy="0"/>
          <a:chOff x="0" y="0"/>
          <a:chExt cx="0" cy="0"/>
        </a:xfrm>
      </p:grpSpPr>
      <p:pic>
        <p:nvPicPr>
          <p:cNvPr id="4" name="Picture 12" descr="Thutmose III - World History Encyclopedia">
            <a:extLst>
              <a:ext uri="{FF2B5EF4-FFF2-40B4-BE49-F238E27FC236}">
                <a16:creationId xmlns:a16="http://schemas.microsoft.com/office/drawing/2014/main" id="{E8393AA8-7B1D-A279-0803-10678AABD4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93" t="8522" r="20450" b="46789"/>
          <a:stretch/>
        </p:blipFill>
        <p:spPr bwMode="auto">
          <a:xfrm>
            <a:off x="1949928" y="375123"/>
            <a:ext cx="1722265" cy="1842465"/>
          </a:xfrm>
          <a:prstGeom prst="rect">
            <a:avLst/>
          </a:prstGeom>
          <a:noFill/>
          <a:ln w="19050">
            <a:solidFill>
              <a:schemeClr val="tx1"/>
            </a:solidFill>
          </a:ln>
          <a:effectLst>
            <a:outerShdw blurRad="203200" dist="38100" dir="2700000" sx="102000" sy="102000" algn="tl" rotWithShape="0">
              <a:prstClr val="black">
                <a:alpha val="55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C0F2316-0390-3160-DBF3-BDF3DB9898E7}"/>
              </a:ext>
            </a:extLst>
          </p:cNvPr>
          <p:cNvSpPr txBox="1">
            <a:spLocks/>
          </p:cNvSpPr>
          <p:nvPr/>
        </p:nvSpPr>
        <p:spPr>
          <a:xfrm>
            <a:off x="3925069" y="1014878"/>
            <a:ext cx="4341861" cy="562953"/>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dirty="0"/>
              <a:t>Thutmose III</a:t>
            </a:r>
          </a:p>
        </p:txBody>
      </p:sp>
      <p:sp>
        <p:nvSpPr>
          <p:cNvPr id="16" name="Arrow: Right 15">
            <a:extLst>
              <a:ext uri="{FF2B5EF4-FFF2-40B4-BE49-F238E27FC236}">
                <a16:creationId xmlns:a16="http://schemas.microsoft.com/office/drawing/2014/main" id="{39C67A04-1D21-39AB-22CC-3018DAA6B5D9}"/>
              </a:ext>
            </a:extLst>
          </p:cNvPr>
          <p:cNvSpPr/>
          <p:nvPr/>
        </p:nvSpPr>
        <p:spPr>
          <a:xfrm rot="5400000" flipV="1">
            <a:off x="1734429" y="3181052"/>
            <a:ext cx="2153262" cy="963561"/>
          </a:xfrm>
          <a:prstGeom prst="right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FEFE4F99-BB43-DEE3-DFCD-556A4C697D37}"/>
              </a:ext>
            </a:extLst>
          </p:cNvPr>
          <p:cNvSpPr txBox="1">
            <a:spLocks/>
          </p:cNvSpPr>
          <p:nvPr/>
        </p:nvSpPr>
        <p:spPr>
          <a:xfrm>
            <a:off x="773830" y="5114084"/>
            <a:ext cx="4341861" cy="562953"/>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dirty="0"/>
              <a:t>Amenemhat</a:t>
            </a:r>
          </a:p>
        </p:txBody>
      </p:sp>
      <p:sp>
        <p:nvSpPr>
          <p:cNvPr id="2" name="Arrow: Right 1">
            <a:extLst>
              <a:ext uri="{FF2B5EF4-FFF2-40B4-BE49-F238E27FC236}">
                <a16:creationId xmlns:a16="http://schemas.microsoft.com/office/drawing/2014/main" id="{64B3F95C-AEF6-E2C2-05DD-660468A6402F}"/>
              </a:ext>
            </a:extLst>
          </p:cNvPr>
          <p:cNvSpPr/>
          <p:nvPr/>
        </p:nvSpPr>
        <p:spPr>
          <a:xfrm rot="2764938" flipV="1">
            <a:off x="4246457" y="3232529"/>
            <a:ext cx="2958615" cy="963561"/>
          </a:xfrm>
          <a:prstGeom prst="rightArrow">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Silhouette pharaoh the egypt mythical creature black color | Premium  AI-generated vector">
            <a:extLst>
              <a:ext uri="{FF2B5EF4-FFF2-40B4-BE49-F238E27FC236}">
                <a16:creationId xmlns:a16="http://schemas.microsoft.com/office/drawing/2014/main" id="{C539EEAC-3635-F282-C111-4F540EEFF3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8" t="6127" r="19205" b="7502"/>
          <a:stretch/>
        </p:blipFill>
        <p:spPr bwMode="auto">
          <a:xfrm>
            <a:off x="7310490" y="2586201"/>
            <a:ext cx="2757133" cy="2336124"/>
          </a:xfrm>
          <a:prstGeom prst="rect">
            <a:avLst/>
          </a:prstGeom>
          <a:noFill/>
          <a:ln w="19050">
            <a:solidFill>
              <a:schemeClr val="tx1"/>
            </a:solidFill>
          </a:ln>
          <a:effectLst>
            <a:outerShdw blurRad="215900" dist="762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36ECB87-83C3-0BBB-9C04-A7A9A7A0024B}"/>
              </a:ext>
            </a:extLst>
          </p:cNvPr>
          <p:cNvSpPr txBox="1">
            <a:spLocks/>
          </p:cNvSpPr>
          <p:nvPr/>
        </p:nvSpPr>
        <p:spPr>
          <a:xfrm>
            <a:off x="6518127" y="5125226"/>
            <a:ext cx="4341861" cy="562953"/>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dirty="0"/>
              <a:t>Pharaoh???</a:t>
            </a:r>
          </a:p>
        </p:txBody>
      </p:sp>
    </p:spTree>
    <p:extLst>
      <p:ext uri="{BB962C8B-B14F-4D97-AF65-F5344CB8AC3E}">
        <p14:creationId xmlns:p14="http://schemas.microsoft.com/office/powerpoint/2010/main" val="2476752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74422A-7BB9-EB5C-B404-381B9B3378C7}"/>
              </a:ext>
            </a:extLst>
          </p:cNvPr>
          <p:cNvSpPr txBox="1">
            <a:spLocks/>
          </p:cNvSpPr>
          <p:nvPr/>
        </p:nvSpPr>
        <p:spPr>
          <a:xfrm>
            <a:off x="3080975" y="5414445"/>
            <a:ext cx="4611070"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Amenhotep II</a:t>
            </a:r>
          </a:p>
        </p:txBody>
      </p:sp>
      <p:pic>
        <p:nvPicPr>
          <p:cNvPr id="8194" name="Picture 2">
            <a:extLst>
              <a:ext uri="{FF2B5EF4-FFF2-40B4-BE49-F238E27FC236}">
                <a16:creationId xmlns:a16="http://schemas.microsoft.com/office/drawing/2014/main" id="{A98DBA3B-5742-A62A-02EC-CB218CF8F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141021" y="1003102"/>
            <a:ext cx="4492666" cy="3806642"/>
          </a:xfrm>
          <a:prstGeom prst="rect">
            <a:avLst/>
          </a:prstGeom>
          <a:noFill/>
          <a:ln w="19050">
            <a:solidFill>
              <a:schemeClr val="tx1"/>
            </a:solidFill>
          </a:ln>
          <a:effectLst>
            <a:outerShdw blurRad="215900" dist="762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94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37F4634-DF2E-F67F-0A95-4B4317F06F88}"/>
              </a:ext>
            </a:extLst>
          </p:cNvPr>
          <p:cNvSpPr>
            <a:spLocks noGrp="1"/>
          </p:cNvSpPr>
          <p:nvPr>
            <p:ph idx="1"/>
          </p:nvPr>
        </p:nvSpPr>
        <p:spPr>
          <a:xfrm>
            <a:off x="5577838" y="1448704"/>
            <a:ext cx="5029201" cy="2922774"/>
          </a:xfrm>
        </p:spPr>
        <p:txBody>
          <a:bodyPr>
            <a:noAutofit/>
          </a:bodyPr>
          <a:lstStyle/>
          <a:p>
            <a:pPr marL="0" indent="0" algn="ctr">
              <a:buNone/>
            </a:pPr>
            <a:r>
              <a:rPr lang="en-US" sz="3000" dirty="0"/>
              <a:t>“. . . seem to emphasize first and foremost the glorification of the king through examples of excessive cruelty . . . [he] may have taken royal ruthlessness to new extremes.”</a:t>
            </a:r>
          </a:p>
        </p:txBody>
      </p:sp>
      <p:sp>
        <p:nvSpPr>
          <p:cNvPr id="8" name="Title 7">
            <a:extLst>
              <a:ext uri="{FF2B5EF4-FFF2-40B4-BE49-F238E27FC236}">
                <a16:creationId xmlns:a16="http://schemas.microsoft.com/office/drawing/2014/main" id="{D93F911D-3866-B3A2-A7EF-18C6A3F2ECB3}"/>
              </a:ext>
            </a:extLst>
          </p:cNvPr>
          <p:cNvSpPr>
            <a:spLocks noGrp="1"/>
          </p:cNvSpPr>
          <p:nvPr>
            <p:ph type="title"/>
          </p:nvPr>
        </p:nvSpPr>
        <p:spPr>
          <a:xfrm>
            <a:off x="5623559" y="4560193"/>
            <a:ext cx="4937760" cy="694815"/>
          </a:xfrm>
        </p:spPr>
        <p:txBody>
          <a:bodyPr>
            <a:normAutofit/>
          </a:bodyPr>
          <a:lstStyle/>
          <a:p>
            <a:pPr algn="ctr"/>
            <a:r>
              <a:rPr lang="en-US" sz="2000" dirty="0"/>
              <a:t>Peter Der Manuelian</a:t>
            </a:r>
            <a:br>
              <a:rPr lang="en-US" sz="1800" dirty="0"/>
            </a:br>
            <a:r>
              <a:rPr lang="en-US" sz="1400" dirty="0"/>
              <a:t>Egyptologist</a:t>
            </a:r>
          </a:p>
        </p:txBody>
      </p:sp>
      <p:pic>
        <p:nvPicPr>
          <p:cNvPr id="7170" name="Picture 2" descr="Peter Der Manuelian | Falling Walls">
            <a:extLst>
              <a:ext uri="{FF2B5EF4-FFF2-40B4-BE49-F238E27FC236}">
                <a16:creationId xmlns:a16="http://schemas.microsoft.com/office/drawing/2014/main" id="{F429A96A-9EC7-8624-CC33-C39537437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407" y="1412367"/>
            <a:ext cx="3872865" cy="387286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2D82EEB0-E9E8-57A9-1148-AF2B6C00A959}"/>
              </a:ext>
            </a:extLst>
          </p:cNvPr>
          <p:cNvCxnSpPr>
            <a:cxnSpLocks/>
          </p:cNvCxnSpPr>
          <p:nvPr/>
        </p:nvCxnSpPr>
        <p:spPr>
          <a:xfrm>
            <a:off x="5603670" y="4441321"/>
            <a:ext cx="5030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213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93F911D-3866-B3A2-A7EF-18C6A3F2ECB3}"/>
              </a:ext>
            </a:extLst>
          </p:cNvPr>
          <p:cNvSpPr>
            <a:spLocks noGrp="1"/>
          </p:cNvSpPr>
          <p:nvPr>
            <p:ph type="title"/>
          </p:nvPr>
        </p:nvSpPr>
        <p:spPr>
          <a:xfrm>
            <a:off x="5623559" y="4560193"/>
            <a:ext cx="4937760" cy="694815"/>
          </a:xfrm>
        </p:spPr>
        <p:txBody>
          <a:bodyPr>
            <a:normAutofit/>
          </a:bodyPr>
          <a:lstStyle/>
          <a:p>
            <a:pPr algn="ctr"/>
            <a:r>
              <a:rPr lang="en-US" sz="2000" dirty="0"/>
              <a:t>Peter Der Manuelian</a:t>
            </a:r>
            <a:br>
              <a:rPr lang="en-US" sz="1800" dirty="0"/>
            </a:br>
            <a:r>
              <a:rPr lang="en-US" sz="1400" dirty="0"/>
              <a:t>Egyptologist</a:t>
            </a:r>
          </a:p>
        </p:txBody>
      </p:sp>
      <p:pic>
        <p:nvPicPr>
          <p:cNvPr id="7170" name="Picture 2" descr="Peter Der Manuelian | Falling Walls">
            <a:extLst>
              <a:ext uri="{FF2B5EF4-FFF2-40B4-BE49-F238E27FC236}">
                <a16:creationId xmlns:a16="http://schemas.microsoft.com/office/drawing/2014/main" id="{F429A96A-9EC7-8624-CC33-C39537437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407" y="1412367"/>
            <a:ext cx="3872865" cy="387286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2D82EEB0-E9E8-57A9-1148-AF2B6C00A959}"/>
              </a:ext>
            </a:extLst>
          </p:cNvPr>
          <p:cNvCxnSpPr>
            <a:cxnSpLocks/>
          </p:cNvCxnSpPr>
          <p:nvPr/>
        </p:nvCxnSpPr>
        <p:spPr>
          <a:xfrm>
            <a:off x="5603670" y="4441321"/>
            <a:ext cx="5030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48133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37F4634-DF2E-F67F-0A95-4B4317F06F88}"/>
              </a:ext>
            </a:extLst>
          </p:cNvPr>
          <p:cNvSpPr>
            <a:spLocks noGrp="1"/>
          </p:cNvSpPr>
          <p:nvPr>
            <p:ph idx="1"/>
          </p:nvPr>
        </p:nvSpPr>
        <p:spPr>
          <a:xfrm>
            <a:off x="5577838" y="1448704"/>
            <a:ext cx="5029201" cy="2922774"/>
          </a:xfrm>
        </p:spPr>
        <p:txBody>
          <a:bodyPr>
            <a:noAutofit/>
          </a:bodyPr>
          <a:lstStyle/>
          <a:p>
            <a:pPr marL="0" indent="0" algn="ctr">
              <a:buNone/>
            </a:pPr>
            <a:r>
              <a:rPr lang="en-US" sz="3600" dirty="0"/>
              <a:t>“A penchant for what seems almost a casual narration of the king’s gruesome treatment of his enemies.”</a:t>
            </a:r>
          </a:p>
        </p:txBody>
      </p:sp>
      <p:sp>
        <p:nvSpPr>
          <p:cNvPr id="8" name="Title 7">
            <a:extLst>
              <a:ext uri="{FF2B5EF4-FFF2-40B4-BE49-F238E27FC236}">
                <a16:creationId xmlns:a16="http://schemas.microsoft.com/office/drawing/2014/main" id="{D93F911D-3866-B3A2-A7EF-18C6A3F2ECB3}"/>
              </a:ext>
            </a:extLst>
          </p:cNvPr>
          <p:cNvSpPr>
            <a:spLocks noGrp="1"/>
          </p:cNvSpPr>
          <p:nvPr>
            <p:ph type="title"/>
          </p:nvPr>
        </p:nvSpPr>
        <p:spPr>
          <a:xfrm>
            <a:off x="5623559" y="4560193"/>
            <a:ext cx="4937760" cy="694815"/>
          </a:xfrm>
        </p:spPr>
        <p:txBody>
          <a:bodyPr>
            <a:normAutofit/>
          </a:bodyPr>
          <a:lstStyle/>
          <a:p>
            <a:pPr algn="ctr"/>
            <a:r>
              <a:rPr lang="en-US" sz="2000" dirty="0"/>
              <a:t>Peter Der Manuelian</a:t>
            </a:r>
            <a:br>
              <a:rPr lang="en-US" sz="1800" dirty="0"/>
            </a:br>
            <a:r>
              <a:rPr lang="en-US" sz="1400" dirty="0"/>
              <a:t>Egyptologist</a:t>
            </a:r>
          </a:p>
        </p:txBody>
      </p:sp>
      <p:pic>
        <p:nvPicPr>
          <p:cNvPr id="7170" name="Picture 2" descr="Peter Der Manuelian | Falling Walls">
            <a:extLst>
              <a:ext uri="{FF2B5EF4-FFF2-40B4-BE49-F238E27FC236}">
                <a16:creationId xmlns:a16="http://schemas.microsoft.com/office/drawing/2014/main" id="{F429A96A-9EC7-8624-CC33-C39537437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407" y="1412367"/>
            <a:ext cx="3872865" cy="387286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2D82EEB0-E9E8-57A9-1148-AF2B6C00A959}"/>
              </a:ext>
            </a:extLst>
          </p:cNvPr>
          <p:cNvCxnSpPr>
            <a:cxnSpLocks/>
          </p:cNvCxnSpPr>
          <p:nvPr/>
        </p:nvCxnSpPr>
        <p:spPr>
          <a:xfrm>
            <a:off x="5603670" y="4441321"/>
            <a:ext cx="5030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54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C0FAE-EDF3-2FD0-0762-D822BD702AC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A4BCAA-646A-05B6-8AD7-A757364ECC0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8804995-2AB8-C7F8-DE22-90B64690986F}"/>
              </a:ext>
            </a:extLst>
          </p:cNvPr>
          <p:cNvSpPr>
            <a:spLocks noGrp="1"/>
          </p:cNvSpPr>
          <p:nvPr>
            <p:ph type="title"/>
          </p:nvPr>
        </p:nvSpPr>
        <p:spPr/>
        <p:txBody>
          <a:bodyPr/>
          <a:lstStyle/>
          <a:p>
            <a:endParaRPr lang="en-US"/>
          </a:p>
        </p:txBody>
      </p:sp>
      <p:pic>
        <p:nvPicPr>
          <p:cNvPr id="4" name="Picture 2" descr="2,100+ Fire Png Stock Photos, Pictures &amp; Royalty-Free Images ...">
            <a:extLst>
              <a:ext uri="{FF2B5EF4-FFF2-40B4-BE49-F238E27FC236}">
                <a16:creationId xmlns:a16="http://schemas.microsoft.com/office/drawing/2014/main" id="{4B7F9669-2986-A1DD-7753-AC8702898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33C239-4D3C-4E20-EF0C-889C4E663A71}"/>
              </a:ext>
            </a:extLst>
          </p:cNvPr>
          <p:cNvSpPr txBox="1"/>
          <p:nvPr/>
        </p:nvSpPr>
        <p:spPr>
          <a:xfrm>
            <a:off x="560439" y="603623"/>
            <a:ext cx="4168877" cy="1446550"/>
          </a:xfrm>
          <a:prstGeom prst="rect">
            <a:avLst/>
          </a:prstGeom>
          <a:noFill/>
        </p:spPr>
        <p:txBody>
          <a:bodyPr wrap="square" rtlCol="0">
            <a:spAutoFit/>
          </a:bodyPr>
          <a:lstStyle/>
          <a:p>
            <a:r>
              <a:rPr lang="en-US" sz="4400" dirty="0">
                <a:solidFill>
                  <a:schemeClr val="bg1"/>
                </a:solidFill>
              </a:rPr>
              <a:t>“. . . Set ablaze in a fiery holocaust.”</a:t>
            </a:r>
          </a:p>
        </p:txBody>
      </p:sp>
    </p:spTree>
    <p:extLst>
      <p:ext uri="{BB962C8B-B14F-4D97-AF65-F5344CB8AC3E}">
        <p14:creationId xmlns:p14="http://schemas.microsoft.com/office/powerpoint/2010/main" val="226958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egypt with a river&#10;&#10;Description automatically generated">
            <a:extLst>
              <a:ext uri="{FF2B5EF4-FFF2-40B4-BE49-F238E27FC236}">
                <a16:creationId xmlns:a16="http://schemas.microsoft.com/office/drawing/2014/main" id="{5D0412A3-BC5A-E4E5-B9EF-C50AFFD89365}"/>
              </a:ext>
            </a:extLst>
          </p:cNvPr>
          <p:cNvPicPr>
            <a:picLocks noChangeAspect="1"/>
          </p:cNvPicPr>
          <p:nvPr/>
        </p:nvPicPr>
        <p:blipFill>
          <a:blip r:embed="rId2">
            <a:extLst>
              <a:ext uri="{28A0092B-C50C-407E-A947-70E740481C1C}">
                <a14:useLocalDpi xmlns:a14="http://schemas.microsoft.com/office/drawing/2010/main" val="0"/>
              </a:ext>
            </a:extLst>
          </a:blip>
          <a:srcRect b="24444"/>
          <a:stretch/>
        </p:blipFill>
        <p:spPr>
          <a:xfrm>
            <a:off x="3138399" y="197671"/>
            <a:ext cx="5915202" cy="6462657"/>
          </a:xfrm>
          <a:prstGeom prst="rect">
            <a:avLst/>
          </a:prstGeom>
          <a:ln w="19050">
            <a:solidFill>
              <a:schemeClr val="tx1"/>
            </a:solidFill>
          </a:ln>
          <a:effectLst>
            <a:outerShdw blurRad="215900" dist="76200" dir="2700000" sx="103000" sy="103000" algn="tl" rotWithShape="0">
              <a:prstClr val="black">
                <a:alpha val="40000"/>
              </a:prstClr>
            </a:outerShdw>
          </a:effectLst>
        </p:spPr>
      </p:pic>
      <p:sp>
        <p:nvSpPr>
          <p:cNvPr id="7" name="Arrow: Up 6">
            <a:extLst>
              <a:ext uri="{FF2B5EF4-FFF2-40B4-BE49-F238E27FC236}">
                <a16:creationId xmlns:a16="http://schemas.microsoft.com/office/drawing/2014/main" id="{4F4EF418-F74F-6C41-FD0E-096F5B382174}"/>
              </a:ext>
            </a:extLst>
          </p:cNvPr>
          <p:cNvSpPr/>
          <p:nvPr/>
        </p:nvSpPr>
        <p:spPr>
          <a:xfrm rot="14468087">
            <a:off x="6852843" y="197166"/>
            <a:ext cx="718029" cy="3126658"/>
          </a:xfrm>
          <a:prstGeom prst="upArrow">
            <a:avLst>
              <a:gd name="adj1" fmla="val 29014"/>
              <a:gd name="adj2" fmla="val 10485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499129"/>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DB66-38A4-2324-6239-6B272A9D50B7}"/>
            </a:ext>
          </a:extLst>
        </p:cNvPr>
        <p:cNvGrpSpPr/>
        <p:nvPr/>
      </p:nvGrpSpPr>
      <p:grpSpPr>
        <a:xfrm>
          <a:off x="0" y="0"/>
          <a:ext cx="0" cy="0"/>
          <a:chOff x="0" y="0"/>
          <a:chExt cx="0" cy="0"/>
        </a:xfrm>
      </p:grpSpPr>
      <p:pic>
        <p:nvPicPr>
          <p:cNvPr id="4" name="Picture 3" descr="A map of egypt with a river&#10;&#10;Description automatically generated">
            <a:extLst>
              <a:ext uri="{FF2B5EF4-FFF2-40B4-BE49-F238E27FC236}">
                <a16:creationId xmlns:a16="http://schemas.microsoft.com/office/drawing/2014/main" id="{2202D883-6FDB-E586-8649-18197045B5AD}"/>
              </a:ext>
            </a:extLst>
          </p:cNvPr>
          <p:cNvPicPr>
            <a:picLocks noChangeAspect="1"/>
          </p:cNvPicPr>
          <p:nvPr/>
        </p:nvPicPr>
        <p:blipFill>
          <a:blip r:embed="rId2">
            <a:extLst>
              <a:ext uri="{28A0092B-C50C-407E-A947-70E740481C1C}">
                <a14:useLocalDpi xmlns:a14="http://schemas.microsoft.com/office/drawing/2010/main" val="0"/>
              </a:ext>
            </a:extLst>
          </a:blip>
          <a:srcRect b="24444"/>
          <a:stretch/>
        </p:blipFill>
        <p:spPr>
          <a:xfrm>
            <a:off x="3138399" y="197671"/>
            <a:ext cx="5915202" cy="6462657"/>
          </a:xfrm>
          <a:prstGeom prst="rect">
            <a:avLst/>
          </a:prstGeom>
          <a:ln w="19050">
            <a:solidFill>
              <a:schemeClr val="tx1"/>
            </a:solidFill>
          </a:ln>
          <a:effectLst>
            <a:outerShdw blurRad="215900" dist="76200" dir="2700000" sx="103000" sy="103000" algn="tl" rotWithShape="0">
              <a:prstClr val="black">
                <a:alpha val="40000"/>
              </a:prstClr>
            </a:outerShdw>
          </a:effectLst>
        </p:spPr>
      </p:pic>
      <p:sp>
        <p:nvSpPr>
          <p:cNvPr id="7" name="Arrow: Up 6">
            <a:extLst>
              <a:ext uri="{FF2B5EF4-FFF2-40B4-BE49-F238E27FC236}">
                <a16:creationId xmlns:a16="http://schemas.microsoft.com/office/drawing/2014/main" id="{73550193-FE33-1A4B-6155-FE9E32DF8F8D}"/>
              </a:ext>
            </a:extLst>
          </p:cNvPr>
          <p:cNvSpPr/>
          <p:nvPr/>
        </p:nvSpPr>
        <p:spPr>
          <a:xfrm rot="14468087" flipH="1" flipV="1">
            <a:off x="6852843" y="197166"/>
            <a:ext cx="718029" cy="3126658"/>
          </a:xfrm>
          <a:prstGeom prst="upArrow">
            <a:avLst>
              <a:gd name="adj1" fmla="val 29014"/>
              <a:gd name="adj2" fmla="val 10485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map of egypt with a river&#10;&#10;Description automatically generated">
            <a:extLst>
              <a:ext uri="{FF2B5EF4-FFF2-40B4-BE49-F238E27FC236}">
                <a16:creationId xmlns:a16="http://schemas.microsoft.com/office/drawing/2014/main" id="{9D1836D5-4614-AD7A-0394-547595AC4823}"/>
              </a:ext>
            </a:extLst>
          </p:cNvPr>
          <p:cNvPicPr>
            <a:picLocks noChangeAspect="1"/>
          </p:cNvPicPr>
          <p:nvPr/>
        </p:nvPicPr>
        <p:blipFill>
          <a:blip r:embed="rId2">
            <a:extLst>
              <a:ext uri="{28A0092B-C50C-407E-A947-70E740481C1C}">
                <a14:useLocalDpi xmlns:a14="http://schemas.microsoft.com/office/drawing/2010/main" val="0"/>
              </a:ext>
            </a:extLst>
          </a:blip>
          <a:srcRect l="62716" t="25565" r="25981" b="71011"/>
          <a:stretch/>
        </p:blipFill>
        <p:spPr>
          <a:xfrm>
            <a:off x="6841344" y="2222091"/>
            <a:ext cx="668593" cy="718282"/>
          </a:xfrm>
          <a:prstGeom prst="rect">
            <a:avLst/>
          </a:prstGeom>
          <a:ln w="19050">
            <a:noFill/>
          </a:ln>
          <a:effectLst/>
        </p:spPr>
      </p:pic>
      <p:sp>
        <p:nvSpPr>
          <p:cNvPr id="2" name="TextBox 1">
            <a:extLst>
              <a:ext uri="{FF2B5EF4-FFF2-40B4-BE49-F238E27FC236}">
                <a16:creationId xmlns:a16="http://schemas.microsoft.com/office/drawing/2014/main" id="{3E085004-24FD-A319-F118-AC07BD0AEDC2}"/>
              </a:ext>
            </a:extLst>
          </p:cNvPr>
          <p:cNvSpPr txBox="1"/>
          <p:nvPr/>
        </p:nvSpPr>
        <p:spPr>
          <a:xfrm rot="19792786">
            <a:off x="5893256" y="1650815"/>
            <a:ext cx="1896175" cy="646331"/>
          </a:xfrm>
          <a:prstGeom prst="rect">
            <a:avLst/>
          </a:prstGeom>
          <a:solidFill>
            <a:schemeClr val="bg1"/>
          </a:solidFill>
          <a:ln>
            <a:solidFill>
              <a:schemeClr val="bg1"/>
            </a:solidFill>
          </a:ln>
        </p:spPr>
        <p:txBody>
          <a:bodyPr wrap="square" rtlCol="0">
            <a:spAutoFit/>
          </a:bodyPr>
          <a:lstStyle/>
          <a:p>
            <a:pPr algn="ctr"/>
            <a:r>
              <a:rPr lang="en-US" dirty="0"/>
              <a:t>“mixed multitude” (Ex. 12:38)</a:t>
            </a:r>
          </a:p>
        </p:txBody>
      </p:sp>
    </p:spTree>
    <p:extLst>
      <p:ext uri="{BB962C8B-B14F-4D97-AF65-F5344CB8AC3E}">
        <p14:creationId xmlns:p14="http://schemas.microsoft.com/office/powerpoint/2010/main" val="1766903218"/>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37F4634-DF2E-F67F-0A95-4B4317F06F88}"/>
              </a:ext>
            </a:extLst>
          </p:cNvPr>
          <p:cNvSpPr>
            <a:spLocks noGrp="1"/>
          </p:cNvSpPr>
          <p:nvPr>
            <p:ph idx="1"/>
          </p:nvPr>
        </p:nvSpPr>
        <p:spPr>
          <a:xfrm>
            <a:off x="5349238" y="1192671"/>
            <a:ext cx="5285233" cy="3449815"/>
          </a:xfrm>
        </p:spPr>
        <p:txBody>
          <a:bodyPr>
            <a:noAutofit/>
          </a:bodyPr>
          <a:lstStyle/>
          <a:p>
            <a:pPr marL="0" indent="0" algn="ctr">
              <a:buNone/>
            </a:pPr>
            <a:r>
              <a:rPr lang="en-US" sz="2400" dirty="0"/>
              <a:t>“Of the remainder of his reign, we know nothing. Nothing strikes us as more extraordinary than the condition of injury and confusion in which the most important buildings of Egypt seem to have remained. The most imposing works stood amidst half-ruined and unfinished halls; other structures were either incomplete or half-ruined.”</a:t>
            </a:r>
          </a:p>
        </p:txBody>
      </p:sp>
      <p:sp>
        <p:nvSpPr>
          <p:cNvPr id="8" name="Title 7">
            <a:extLst>
              <a:ext uri="{FF2B5EF4-FFF2-40B4-BE49-F238E27FC236}">
                <a16:creationId xmlns:a16="http://schemas.microsoft.com/office/drawing/2014/main" id="{D93F911D-3866-B3A2-A7EF-18C6A3F2ECB3}"/>
              </a:ext>
            </a:extLst>
          </p:cNvPr>
          <p:cNvSpPr>
            <a:spLocks noGrp="1"/>
          </p:cNvSpPr>
          <p:nvPr>
            <p:ph type="title"/>
          </p:nvPr>
        </p:nvSpPr>
        <p:spPr>
          <a:xfrm>
            <a:off x="5549606" y="4935101"/>
            <a:ext cx="4937760" cy="694815"/>
          </a:xfrm>
        </p:spPr>
        <p:txBody>
          <a:bodyPr>
            <a:normAutofit/>
          </a:bodyPr>
          <a:lstStyle/>
          <a:p>
            <a:pPr algn="ctr"/>
            <a:r>
              <a:rPr lang="en-US" sz="2000" dirty="0"/>
              <a:t>Sir William Petrie</a:t>
            </a:r>
            <a:br>
              <a:rPr lang="en-US" sz="1800" dirty="0"/>
            </a:br>
            <a:r>
              <a:rPr lang="en-US" sz="1400" dirty="0"/>
              <a:t>Egyptologist</a:t>
            </a:r>
          </a:p>
        </p:txBody>
      </p:sp>
      <p:cxnSp>
        <p:nvCxnSpPr>
          <p:cNvPr id="9" name="Straight Connector 8">
            <a:extLst>
              <a:ext uri="{FF2B5EF4-FFF2-40B4-BE49-F238E27FC236}">
                <a16:creationId xmlns:a16="http://schemas.microsoft.com/office/drawing/2014/main" id="{2D82EEB0-E9E8-57A9-1148-AF2B6C00A959}"/>
              </a:ext>
            </a:extLst>
          </p:cNvPr>
          <p:cNvCxnSpPr>
            <a:cxnSpLocks/>
          </p:cNvCxnSpPr>
          <p:nvPr/>
        </p:nvCxnSpPr>
        <p:spPr>
          <a:xfrm>
            <a:off x="5503086" y="4788793"/>
            <a:ext cx="5030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undefined">
            <a:extLst>
              <a:ext uri="{FF2B5EF4-FFF2-40B4-BE49-F238E27FC236}">
                <a16:creationId xmlns:a16="http://schemas.microsoft.com/office/drawing/2014/main" id="{0904BD8D-BA91-5203-2775-0B2ACE68D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715" y="1220884"/>
            <a:ext cx="3488823" cy="4416232"/>
          </a:xfrm>
          <a:prstGeom prst="rect">
            <a:avLst/>
          </a:prstGeom>
          <a:noFill/>
          <a:ln w="19050">
            <a:solidFill>
              <a:schemeClr val="tx1"/>
            </a:solidFill>
          </a:ln>
          <a:effectLst>
            <a:outerShdw blurRad="215900" dist="762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8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8D8C5C1-90CF-4D3E-DEA3-FD1AC01618FD}"/>
              </a:ext>
            </a:extLst>
          </p:cNvPr>
          <p:cNvSpPr>
            <a:spLocks noGrp="1"/>
          </p:cNvSpPr>
          <p:nvPr>
            <p:ph type="title"/>
          </p:nvPr>
        </p:nvSpPr>
        <p:spPr>
          <a:xfrm>
            <a:off x="476120" y="752475"/>
            <a:ext cx="11239757" cy="4791073"/>
          </a:xfrm>
        </p:spPr>
        <p:txBody>
          <a:bodyPr>
            <a:noAutofit/>
          </a:bodyPr>
          <a:lstStyle/>
          <a:p>
            <a:r>
              <a:rPr lang="en-US" sz="6000" b="1" dirty="0">
                <a:solidFill>
                  <a:schemeClr val="bg1"/>
                </a:solidFill>
                <a:latin typeface="Adobe Arabic" panose="02040503050201020203" pitchFamily="18" charset="-78"/>
                <a:cs typeface="Adobe Arabic" panose="02040503050201020203" pitchFamily="18" charset="-78"/>
              </a:rPr>
              <a:t>  Anachronism</a:t>
            </a:r>
            <a:r>
              <a:rPr lang="en-US" sz="4800" b="1" dirty="0">
                <a:solidFill>
                  <a:schemeClr val="bg1"/>
                </a:solidFill>
                <a:latin typeface="Adobe Arabic" panose="02040503050201020203" pitchFamily="18" charset="-78"/>
                <a:cs typeface="Adobe Arabic" panose="02040503050201020203" pitchFamily="18" charset="-78"/>
              </a:rPr>
              <a:t> </a:t>
            </a:r>
            <a:r>
              <a:rPr lang="en-US" sz="4800" b="1" i="1" dirty="0">
                <a:solidFill>
                  <a:schemeClr val="bg1"/>
                </a:solidFill>
                <a:latin typeface="Adobe Arabic" panose="02040503050201020203" pitchFamily="18" charset="-78"/>
                <a:cs typeface="Adobe Arabic" panose="02040503050201020203" pitchFamily="18" charset="-78"/>
              </a:rPr>
              <a:t>(noun)</a:t>
            </a:r>
            <a:br>
              <a:rPr lang="en-US" sz="4800" b="1" i="1" dirty="0">
                <a:solidFill>
                  <a:schemeClr val="bg1"/>
                </a:solidFill>
                <a:latin typeface="Adobe Arabic" panose="02040503050201020203" pitchFamily="18" charset="-78"/>
                <a:cs typeface="Adobe Arabic" panose="02040503050201020203" pitchFamily="18" charset="-78"/>
              </a:rPr>
            </a:br>
            <a:r>
              <a:rPr lang="en-US" sz="4800" b="1" dirty="0">
                <a:solidFill>
                  <a:schemeClr val="bg1"/>
                </a:solidFill>
                <a:latin typeface="Adobe Arabic" panose="02040503050201020203" pitchFamily="18" charset="-78"/>
                <a:cs typeface="Adobe Arabic" panose="02040503050201020203" pitchFamily="18" charset="-78"/>
              </a:rPr>
              <a:t>	</a:t>
            </a:r>
            <a:r>
              <a:rPr lang="en-US" sz="4800" b="1" i="1" dirty="0">
                <a:solidFill>
                  <a:srgbClr val="FFFF00"/>
                </a:solidFill>
                <a:latin typeface="Adobe Arabic" panose="02040503050201020203" pitchFamily="18" charset="-78"/>
                <a:cs typeface="Adobe Arabic" panose="02040503050201020203" pitchFamily="18" charset="-78"/>
              </a:rPr>
              <a:t>a thing belonging or </a:t>
            </a:r>
            <a:br>
              <a:rPr lang="en-US" sz="4800" b="1" i="1" dirty="0">
                <a:solidFill>
                  <a:srgbClr val="FFFF00"/>
                </a:solidFill>
                <a:latin typeface="Adobe Arabic" panose="02040503050201020203" pitchFamily="18" charset="-78"/>
                <a:cs typeface="Adobe Arabic" panose="02040503050201020203" pitchFamily="18" charset="-78"/>
              </a:rPr>
            </a:br>
            <a:r>
              <a:rPr lang="en-US" sz="4800" b="1" i="1" dirty="0">
                <a:solidFill>
                  <a:srgbClr val="FFFF00"/>
                </a:solidFill>
                <a:latin typeface="Adobe Arabic" panose="02040503050201020203" pitchFamily="18" charset="-78"/>
                <a:cs typeface="Adobe Arabic" panose="02040503050201020203" pitchFamily="18" charset="-78"/>
              </a:rPr>
              <a:t>	appropriate to a period other </a:t>
            </a:r>
            <a:br>
              <a:rPr lang="en-US" sz="4800" b="1" i="1" dirty="0">
                <a:solidFill>
                  <a:srgbClr val="FFFF00"/>
                </a:solidFill>
                <a:latin typeface="Adobe Arabic" panose="02040503050201020203" pitchFamily="18" charset="-78"/>
                <a:cs typeface="Adobe Arabic" panose="02040503050201020203" pitchFamily="18" charset="-78"/>
              </a:rPr>
            </a:br>
            <a:r>
              <a:rPr lang="en-US" sz="4800" b="1" i="1" dirty="0">
                <a:solidFill>
                  <a:srgbClr val="FFFF00"/>
                </a:solidFill>
                <a:latin typeface="Adobe Arabic" panose="02040503050201020203" pitchFamily="18" charset="-78"/>
                <a:cs typeface="Adobe Arabic" panose="02040503050201020203" pitchFamily="18" charset="-78"/>
              </a:rPr>
              <a:t>	than that in which it exists</a:t>
            </a:r>
          </a:p>
        </p:txBody>
      </p:sp>
    </p:spTree>
    <p:extLst>
      <p:ext uri="{BB962C8B-B14F-4D97-AF65-F5344CB8AC3E}">
        <p14:creationId xmlns:p14="http://schemas.microsoft.com/office/powerpoint/2010/main" val="134374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328C2-1C8B-E138-5F65-9D95B22C49D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F8E0BE6-625F-E714-D7F2-70FB962E28C6}"/>
              </a:ext>
            </a:extLst>
          </p:cNvPr>
          <p:cNvSpPr>
            <a:spLocks noGrp="1"/>
          </p:cNvSpPr>
          <p:nvPr>
            <p:ph idx="1"/>
          </p:nvPr>
        </p:nvSpPr>
        <p:spPr>
          <a:xfrm>
            <a:off x="5349238" y="1192671"/>
            <a:ext cx="5285233" cy="3449815"/>
          </a:xfrm>
        </p:spPr>
        <p:txBody>
          <a:bodyPr>
            <a:noAutofit/>
          </a:bodyPr>
          <a:lstStyle/>
          <a:p>
            <a:pPr marL="0" indent="0" algn="ctr">
              <a:buNone/>
            </a:pPr>
            <a:r>
              <a:rPr lang="en-US" sz="3600" dirty="0"/>
              <a:t>“Much of [the] Avaris Stratum points to the presence of a Semitic population until a mysterious abandonment in the mid-18</a:t>
            </a:r>
            <a:r>
              <a:rPr lang="en-US" sz="3600" baseline="30000" dirty="0"/>
              <a:t>th</a:t>
            </a:r>
            <a:r>
              <a:rPr lang="en-US" sz="3600" dirty="0"/>
              <a:t> Dynasty.”</a:t>
            </a:r>
          </a:p>
        </p:txBody>
      </p:sp>
      <p:pic>
        <p:nvPicPr>
          <p:cNvPr id="4098" name="Picture 2" descr="Scott Stripling - Biblical Scholar | Archaeologist | Author | Speaker — Dr. Scott  Stripling">
            <a:extLst>
              <a:ext uri="{FF2B5EF4-FFF2-40B4-BE49-F238E27FC236}">
                <a16:creationId xmlns:a16="http://schemas.microsoft.com/office/drawing/2014/main" id="{3E29868D-70EB-29C5-F885-5BE940AC66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71" r="22182"/>
          <a:stretch/>
        </p:blipFill>
        <p:spPr bwMode="auto">
          <a:xfrm>
            <a:off x="1156715" y="1210827"/>
            <a:ext cx="3488824" cy="4426289"/>
          </a:xfrm>
          <a:prstGeom prst="rect">
            <a:avLst/>
          </a:prstGeom>
          <a:noFill/>
          <a:ln w="19050">
            <a:solidFill>
              <a:schemeClr val="tx1"/>
            </a:solidFill>
          </a:ln>
          <a:effectLst>
            <a:outerShdw blurRad="215900" dist="762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67D904BD-E53F-E7BF-5767-8961AF687B59}"/>
              </a:ext>
            </a:extLst>
          </p:cNvPr>
          <p:cNvSpPr>
            <a:spLocks noGrp="1"/>
          </p:cNvSpPr>
          <p:nvPr>
            <p:ph type="title"/>
          </p:nvPr>
        </p:nvSpPr>
        <p:spPr>
          <a:xfrm>
            <a:off x="5549606" y="4935101"/>
            <a:ext cx="4937760" cy="694815"/>
          </a:xfrm>
        </p:spPr>
        <p:txBody>
          <a:bodyPr>
            <a:normAutofit/>
          </a:bodyPr>
          <a:lstStyle/>
          <a:p>
            <a:pPr algn="ctr"/>
            <a:r>
              <a:rPr lang="en-US" sz="2000" dirty="0"/>
              <a:t>Dr. Scott Stripling</a:t>
            </a:r>
            <a:br>
              <a:rPr lang="en-US" sz="1800" dirty="0"/>
            </a:br>
            <a:r>
              <a:rPr lang="en-US" sz="1400" dirty="0"/>
              <a:t>Archaeologist</a:t>
            </a:r>
          </a:p>
        </p:txBody>
      </p:sp>
      <p:cxnSp>
        <p:nvCxnSpPr>
          <p:cNvPr id="9" name="Straight Connector 8">
            <a:extLst>
              <a:ext uri="{FF2B5EF4-FFF2-40B4-BE49-F238E27FC236}">
                <a16:creationId xmlns:a16="http://schemas.microsoft.com/office/drawing/2014/main" id="{3E0CCF81-182F-ABE6-378C-16AEDD20ECC2}"/>
              </a:ext>
            </a:extLst>
          </p:cNvPr>
          <p:cNvCxnSpPr>
            <a:cxnSpLocks/>
          </p:cNvCxnSpPr>
          <p:nvPr/>
        </p:nvCxnSpPr>
        <p:spPr>
          <a:xfrm>
            <a:off x="5503086" y="4788793"/>
            <a:ext cx="5030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88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825243" y="490702"/>
            <a:ext cx="10541508" cy="5238734"/>
          </a:xfrm>
        </p:spPr>
        <p:txBody>
          <a:bodyPr>
            <a:noAutofit/>
          </a:bodyPr>
          <a:lstStyle/>
          <a:p>
            <a:pPr algn="ctr"/>
            <a:r>
              <a:rPr lang="en-US" sz="3800" b="1" dirty="0">
                <a:solidFill>
                  <a:schemeClr val="bg1"/>
                </a:solidFill>
                <a:latin typeface="Adobe Arabic" panose="02040503050201020203" pitchFamily="18" charset="-78"/>
                <a:cs typeface="Adobe Arabic" panose="02040503050201020203" pitchFamily="18" charset="-78"/>
              </a:rPr>
              <a:t>“By faith, Moses . . . Refused to be called the son of Pharaoh’s daughter, choosing rather to suffer affliction with the people of God than to enjoy the passing pleasures of sin, esteeming the reproach of Christ greater riches than the treasures in Egypt.”</a:t>
            </a:r>
          </a:p>
        </p:txBody>
      </p:sp>
      <p:sp>
        <p:nvSpPr>
          <p:cNvPr id="8" name="Title 1">
            <a:extLst>
              <a:ext uri="{FF2B5EF4-FFF2-40B4-BE49-F238E27FC236}">
                <a16:creationId xmlns:a16="http://schemas.microsoft.com/office/drawing/2014/main" id="{947E2ACD-A4CE-0BC3-ADFE-64F7B46D5465}"/>
              </a:ext>
            </a:extLst>
          </p:cNvPr>
          <p:cNvSpPr txBox="1">
            <a:spLocks/>
          </p:cNvSpPr>
          <p:nvPr/>
        </p:nvSpPr>
        <p:spPr>
          <a:xfrm>
            <a:off x="4243384" y="5776318"/>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Hebrews 11:24</a:t>
            </a:r>
          </a:p>
        </p:txBody>
      </p:sp>
    </p:spTree>
    <p:extLst>
      <p:ext uri="{BB962C8B-B14F-4D97-AF65-F5344CB8AC3E}">
        <p14:creationId xmlns:p14="http://schemas.microsoft.com/office/powerpoint/2010/main" val="1036513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62174-22F6-45A2-1CD5-9DC574B1A940}"/>
            </a:ext>
          </a:extLst>
        </p:cNvPr>
        <p:cNvGrpSpPr/>
        <p:nvPr/>
      </p:nvGrpSpPr>
      <p:grpSpPr>
        <a:xfrm>
          <a:off x="0" y="0"/>
          <a:ext cx="0" cy="0"/>
          <a:chOff x="0" y="0"/>
          <a:chExt cx="0" cy="0"/>
        </a:xfrm>
      </p:grpSpPr>
      <p:pic>
        <p:nvPicPr>
          <p:cNvPr id="6146" name="Picture 2" descr="Amenhetep II | Theban Mapping Project">
            <a:extLst>
              <a:ext uri="{FF2B5EF4-FFF2-40B4-BE49-F238E27FC236}">
                <a16:creationId xmlns:a16="http://schemas.microsoft.com/office/drawing/2014/main" id="{93670E7A-A811-5FC1-111D-DA5C5BE51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140" y="691566"/>
            <a:ext cx="5770740" cy="4889556"/>
          </a:xfrm>
          <a:prstGeom prst="rect">
            <a:avLst/>
          </a:prstGeom>
          <a:noFill/>
          <a:ln w="19050">
            <a:solidFill>
              <a:schemeClr val="tx1"/>
            </a:solidFill>
          </a:ln>
          <a:effectLst>
            <a:outerShdw blurRad="215900" dist="762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78CC8BF-A654-6328-AD2F-C594CB09394E}"/>
              </a:ext>
            </a:extLst>
          </p:cNvPr>
          <p:cNvSpPr txBox="1">
            <a:spLocks/>
          </p:cNvSpPr>
          <p:nvPr/>
        </p:nvSpPr>
        <p:spPr>
          <a:xfrm>
            <a:off x="3080975" y="5790889"/>
            <a:ext cx="4611070"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Amenhotep II</a:t>
            </a:r>
          </a:p>
        </p:txBody>
      </p:sp>
    </p:spTree>
    <p:extLst>
      <p:ext uri="{BB962C8B-B14F-4D97-AF65-F5344CB8AC3E}">
        <p14:creationId xmlns:p14="http://schemas.microsoft.com/office/powerpoint/2010/main" val="4182172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825243" y="490702"/>
            <a:ext cx="10541508" cy="5238734"/>
          </a:xfrm>
        </p:spPr>
        <p:txBody>
          <a:bodyPr>
            <a:noAutofit/>
          </a:bodyPr>
          <a:lstStyle/>
          <a:p>
            <a:pPr algn="ctr"/>
            <a:r>
              <a:rPr lang="en-US" sz="8800" b="1" dirty="0">
                <a:solidFill>
                  <a:schemeClr val="bg1"/>
                </a:solidFill>
                <a:latin typeface="Adobe Arabic" panose="02040503050201020203" pitchFamily="18" charset="-78"/>
                <a:cs typeface="Adobe Arabic" panose="02040503050201020203" pitchFamily="18" charset="-78"/>
              </a:rPr>
              <a:t>“. . . And Israel saw the Egyptians dead on the seashore”</a:t>
            </a:r>
          </a:p>
        </p:txBody>
      </p:sp>
      <p:sp>
        <p:nvSpPr>
          <p:cNvPr id="8" name="Title 1">
            <a:extLst>
              <a:ext uri="{FF2B5EF4-FFF2-40B4-BE49-F238E27FC236}">
                <a16:creationId xmlns:a16="http://schemas.microsoft.com/office/drawing/2014/main" id="{947E2ACD-A4CE-0BC3-ADFE-64F7B46D5465}"/>
              </a:ext>
            </a:extLst>
          </p:cNvPr>
          <p:cNvSpPr txBox="1">
            <a:spLocks/>
          </p:cNvSpPr>
          <p:nvPr/>
        </p:nvSpPr>
        <p:spPr>
          <a:xfrm>
            <a:off x="4243384" y="5562916"/>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Exodus 14:30</a:t>
            </a:r>
          </a:p>
        </p:txBody>
      </p:sp>
    </p:spTree>
    <p:extLst>
      <p:ext uri="{BB962C8B-B14F-4D97-AF65-F5344CB8AC3E}">
        <p14:creationId xmlns:p14="http://schemas.microsoft.com/office/powerpoint/2010/main" val="3419297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10516764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03208-31E8-A586-78F6-62615D2C988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55FCB39-B264-CED0-143F-25EF0AE1F6A3}"/>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13FF2E77-20CD-668C-6FCF-992E541AFE2F}"/>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94909057-8C2B-E906-BE1E-761B1A6B7E7E}"/>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C36D5195-8C20-FE92-D52B-F8F5BD81C23A}"/>
              </a:ext>
            </a:extLst>
          </p:cNvPr>
          <p:cNvSpPr>
            <a:spLocks noGrp="1"/>
          </p:cNvSpPr>
          <p:nvPr>
            <p:ph type="title"/>
          </p:nvPr>
        </p:nvSpPr>
        <p:spPr>
          <a:xfrm>
            <a:off x="825243" y="490702"/>
            <a:ext cx="10541508" cy="5238734"/>
          </a:xfrm>
        </p:spPr>
        <p:txBody>
          <a:bodyPr>
            <a:noAutofit/>
          </a:bodyPr>
          <a:lstStyle/>
          <a:p>
            <a:pPr algn="ctr"/>
            <a:r>
              <a:rPr lang="en-US" sz="3600" b="1" dirty="0">
                <a:solidFill>
                  <a:schemeClr val="bg1"/>
                </a:solidFill>
                <a:latin typeface="Adobe Arabic" panose="02040503050201020203" pitchFamily="18" charset="-78"/>
                <a:cs typeface="Adobe Arabic" panose="02040503050201020203" pitchFamily="18" charset="-78"/>
              </a:rPr>
              <a:t>“So, the Lord overthrew the Egyptians in the midst of the sea. Then the waters returned and covered the chariots, the horsemen, and all the army of Pharaoh that came into the sea after them. </a:t>
            </a:r>
            <a:r>
              <a:rPr lang="en-US" sz="3600" b="1" dirty="0">
                <a:solidFill>
                  <a:srgbClr val="FFFF00"/>
                </a:solidFill>
                <a:latin typeface="Adobe Arabic" panose="02040503050201020203" pitchFamily="18" charset="-78"/>
                <a:cs typeface="Adobe Arabic" panose="02040503050201020203" pitchFamily="18" charset="-78"/>
              </a:rPr>
              <a:t>Not so much as one of them remained</a:t>
            </a:r>
            <a:r>
              <a:rPr lang="en-US" sz="3600" b="1" dirty="0">
                <a:solidFill>
                  <a:schemeClr val="bg1"/>
                </a:solidFill>
                <a:latin typeface="Adobe Arabic" panose="02040503050201020203" pitchFamily="18" charset="-78"/>
                <a:cs typeface="Adobe Arabic" panose="02040503050201020203" pitchFamily="18" charset="-78"/>
              </a:rPr>
              <a:t>.”</a:t>
            </a:r>
          </a:p>
        </p:txBody>
      </p:sp>
      <p:sp>
        <p:nvSpPr>
          <p:cNvPr id="8" name="Title 1">
            <a:extLst>
              <a:ext uri="{FF2B5EF4-FFF2-40B4-BE49-F238E27FC236}">
                <a16:creationId xmlns:a16="http://schemas.microsoft.com/office/drawing/2014/main" id="{55802490-D628-CB13-53AD-8FA58086D482}"/>
              </a:ext>
            </a:extLst>
          </p:cNvPr>
          <p:cNvSpPr txBox="1">
            <a:spLocks/>
          </p:cNvSpPr>
          <p:nvPr/>
        </p:nvSpPr>
        <p:spPr>
          <a:xfrm>
            <a:off x="4243384" y="5562916"/>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Exodus 14:27-28</a:t>
            </a:r>
          </a:p>
        </p:txBody>
      </p:sp>
    </p:spTree>
    <p:extLst>
      <p:ext uri="{BB962C8B-B14F-4D97-AF65-F5344CB8AC3E}">
        <p14:creationId xmlns:p14="http://schemas.microsoft.com/office/powerpoint/2010/main" val="474132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9C195-D9A4-A865-87CD-9A1E6E159B2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4587502-DCB8-056B-9C48-EA31CA01C1C8}"/>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0DF1FE12-66D1-DCD3-AC05-D1D972A88FC3}"/>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C6593BC8-822E-076D-D7A8-7A2101837B9D}"/>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4539032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BDCF2-DA25-7CBE-D0BB-387DCDDEE6B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FA4E945-A288-BFAC-9FED-D3ED8B9CFAA7}"/>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861383C2-8EEF-58F5-A686-E851ACC99F23}"/>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927AD11F-9C31-0F11-BDEF-84F0FF8089FC}"/>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1337AA9C-253A-99D6-05D0-DACEAACD4B11}"/>
              </a:ext>
            </a:extLst>
          </p:cNvPr>
          <p:cNvSpPr>
            <a:spLocks noGrp="1"/>
          </p:cNvSpPr>
          <p:nvPr>
            <p:ph type="title"/>
          </p:nvPr>
        </p:nvSpPr>
        <p:spPr>
          <a:xfrm>
            <a:off x="825243" y="490702"/>
            <a:ext cx="10541508" cy="5238734"/>
          </a:xfrm>
        </p:spPr>
        <p:txBody>
          <a:bodyPr>
            <a:noAutofit/>
          </a:bodyPr>
          <a:lstStyle/>
          <a:p>
            <a:pPr algn="ctr"/>
            <a:r>
              <a:rPr lang="en-US" sz="4800" b="1" dirty="0">
                <a:solidFill>
                  <a:schemeClr val="bg1"/>
                </a:solidFill>
                <a:latin typeface="Adobe Arabic" panose="02040503050201020203" pitchFamily="18" charset="-78"/>
                <a:cs typeface="Adobe Arabic" panose="02040503050201020203" pitchFamily="18" charset="-78"/>
              </a:rPr>
              <a:t>“He saved them from the hand of him who hated them and redeemed them from the hand of the enemy. The waters covered their enemies; </a:t>
            </a:r>
            <a:r>
              <a:rPr lang="en-US" sz="4800" b="1" dirty="0">
                <a:solidFill>
                  <a:srgbClr val="FFFF00"/>
                </a:solidFill>
                <a:latin typeface="Adobe Arabic" panose="02040503050201020203" pitchFamily="18" charset="-78"/>
                <a:cs typeface="Adobe Arabic" panose="02040503050201020203" pitchFamily="18" charset="-78"/>
              </a:rPr>
              <a:t>there was not one of them left</a:t>
            </a:r>
            <a:r>
              <a:rPr lang="en-US" sz="4800" b="1" dirty="0">
                <a:solidFill>
                  <a:schemeClr val="bg1"/>
                </a:solidFill>
                <a:latin typeface="Adobe Arabic" panose="02040503050201020203" pitchFamily="18" charset="-78"/>
                <a:cs typeface="Adobe Arabic" panose="02040503050201020203" pitchFamily="18" charset="-78"/>
              </a:rPr>
              <a:t>.”</a:t>
            </a:r>
          </a:p>
        </p:txBody>
      </p:sp>
      <p:sp>
        <p:nvSpPr>
          <p:cNvPr id="8" name="Title 1">
            <a:extLst>
              <a:ext uri="{FF2B5EF4-FFF2-40B4-BE49-F238E27FC236}">
                <a16:creationId xmlns:a16="http://schemas.microsoft.com/office/drawing/2014/main" id="{66549264-3C7B-78DC-1BCE-72F82DA0B47E}"/>
              </a:ext>
            </a:extLst>
          </p:cNvPr>
          <p:cNvSpPr txBox="1">
            <a:spLocks/>
          </p:cNvSpPr>
          <p:nvPr/>
        </p:nvSpPr>
        <p:spPr>
          <a:xfrm>
            <a:off x="4243384" y="5776318"/>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Psalm 106:10-11</a:t>
            </a:r>
          </a:p>
        </p:txBody>
      </p:sp>
    </p:spTree>
    <p:extLst>
      <p:ext uri="{BB962C8B-B14F-4D97-AF65-F5344CB8AC3E}">
        <p14:creationId xmlns:p14="http://schemas.microsoft.com/office/powerpoint/2010/main" val="1824144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FAF57-CFA1-1CC3-EF7D-7165AFD822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E5D594B-731F-E53B-22CF-9317EDE22B25}"/>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D302849B-0482-FA58-8CA9-DD96E312FB9C}"/>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EED8C45C-C80D-3119-78AE-32847BAB413E}"/>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6268217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A26CC-460E-94A8-5B1D-F16C9B15A429}"/>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EA23A20B-7BD5-7BC7-F717-923EC3A8729B}"/>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031C2AA8-1EC0-EB37-0F78-42B7EC79415F}"/>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A94CDC38-1FD1-8666-BD84-20614FD900B0}"/>
              </a:ext>
            </a:extLst>
          </p:cNvPr>
          <p:cNvSpPr>
            <a:spLocks noGrp="1"/>
          </p:cNvSpPr>
          <p:nvPr>
            <p:ph type="title"/>
          </p:nvPr>
        </p:nvSpPr>
        <p:spPr>
          <a:xfrm>
            <a:off x="497259" y="718392"/>
            <a:ext cx="11197476" cy="4862276"/>
          </a:xfrm>
        </p:spPr>
        <p:txBody>
          <a:bodyPr>
            <a:noAutofit/>
          </a:bodyPr>
          <a:lstStyle/>
          <a:p>
            <a:pPr algn="ctr"/>
            <a:r>
              <a:rPr lang="en-US" sz="5200" b="1" dirty="0">
                <a:solidFill>
                  <a:schemeClr val="bg1"/>
                </a:solidFill>
                <a:latin typeface="Adobe Arabic" panose="02040503050201020203" pitchFamily="18" charset="-78"/>
                <a:cs typeface="Adobe Arabic" panose="02040503050201020203" pitchFamily="18" charset="-78"/>
              </a:rPr>
              <a:t>“To Him who divided the Red Sea in two . . . And made Israel pass through the midst of it </a:t>
            </a:r>
            <a:br>
              <a:rPr lang="en-US" sz="5200" b="1" dirty="0">
                <a:solidFill>
                  <a:schemeClr val="bg1"/>
                </a:solidFill>
                <a:latin typeface="Adobe Arabic" panose="02040503050201020203" pitchFamily="18" charset="-78"/>
                <a:cs typeface="Adobe Arabic" panose="02040503050201020203" pitchFamily="18" charset="-78"/>
              </a:rPr>
            </a:br>
            <a:r>
              <a:rPr lang="en-US" sz="5200" b="1" dirty="0">
                <a:solidFill>
                  <a:schemeClr val="bg1"/>
                </a:solidFill>
                <a:latin typeface="Adobe Arabic" panose="02040503050201020203" pitchFamily="18" charset="-78"/>
                <a:cs typeface="Adobe Arabic" panose="02040503050201020203" pitchFamily="18" charset="-78"/>
              </a:rPr>
              <a:t>. . . But overthrew Pharaoh and his army in the Red Sea . . .”</a:t>
            </a:r>
          </a:p>
        </p:txBody>
      </p:sp>
      <p:sp>
        <p:nvSpPr>
          <p:cNvPr id="8" name="Title 1">
            <a:extLst>
              <a:ext uri="{FF2B5EF4-FFF2-40B4-BE49-F238E27FC236}">
                <a16:creationId xmlns:a16="http://schemas.microsoft.com/office/drawing/2014/main" id="{947E2ACD-A4CE-0BC3-ADFE-64F7B46D5465}"/>
              </a:ext>
            </a:extLst>
          </p:cNvPr>
          <p:cNvSpPr txBox="1">
            <a:spLocks/>
          </p:cNvSpPr>
          <p:nvPr/>
        </p:nvSpPr>
        <p:spPr>
          <a:xfrm>
            <a:off x="4243384" y="5644340"/>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Psalm 136:13-15</a:t>
            </a:r>
          </a:p>
        </p:txBody>
      </p:sp>
    </p:spTree>
    <p:extLst>
      <p:ext uri="{BB962C8B-B14F-4D97-AF65-F5344CB8AC3E}">
        <p14:creationId xmlns:p14="http://schemas.microsoft.com/office/powerpoint/2010/main" val="2504598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5BEFA-B2DE-E61D-A504-9DB1C39A62F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43F1C96-4297-76CE-158C-8A3F6E2C8114}"/>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DF530284-82C6-872E-5E24-0E9D6E8C9361}"/>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D8F66245-2E4A-940B-5D6B-979EC2D5C5E7}"/>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6326425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CC6D0-06E2-D9AC-98CF-F1F6A51C2D8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46CFB98-8D46-C84F-AD18-027B829BC5DA}"/>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D049BA07-BE15-8B87-A22E-B3E020CF436F}"/>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1EF68217-322F-D453-7009-C3A2817C9C05}"/>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625C170F-8D51-F607-E5A6-A01F83B6131E}"/>
              </a:ext>
            </a:extLst>
          </p:cNvPr>
          <p:cNvSpPr>
            <a:spLocks noGrp="1"/>
          </p:cNvSpPr>
          <p:nvPr>
            <p:ph type="title"/>
          </p:nvPr>
        </p:nvSpPr>
        <p:spPr>
          <a:xfrm>
            <a:off x="497259" y="718392"/>
            <a:ext cx="11197476" cy="4862276"/>
          </a:xfrm>
        </p:spPr>
        <p:txBody>
          <a:bodyPr>
            <a:noAutofit/>
          </a:bodyPr>
          <a:lstStyle/>
          <a:p>
            <a:pPr algn="ctr"/>
            <a:r>
              <a:rPr lang="en-US" sz="5200" b="1" dirty="0">
                <a:solidFill>
                  <a:schemeClr val="bg1"/>
                </a:solidFill>
                <a:latin typeface="Adobe Arabic" panose="02040503050201020203" pitchFamily="18" charset="-78"/>
                <a:cs typeface="Adobe Arabic" panose="02040503050201020203" pitchFamily="18" charset="-78"/>
              </a:rPr>
              <a:t>“To Him who divided the Red Sea in two . . . And made Israel pass through the midst of it </a:t>
            </a:r>
            <a:br>
              <a:rPr lang="en-US" sz="5200" b="1" dirty="0">
                <a:solidFill>
                  <a:schemeClr val="bg1"/>
                </a:solidFill>
                <a:latin typeface="Adobe Arabic" panose="02040503050201020203" pitchFamily="18" charset="-78"/>
                <a:cs typeface="Adobe Arabic" panose="02040503050201020203" pitchFamily="18" charset="-78"/>
              </a:rPr>
            </a:br>
            <a:r>
              <a:rPr lang="en-US" sz="5200" b="1" dirty="0">
                <a:solidFill>
                  <a:schemeClr val="bg1"/>
                </a:solidFill>
                <a:latin typeface="Adobe Arabic" panose="02040503050201020203" pitchFamily="18" charset="-78"/>
                <a:cs typeface="Adobe Arabic" panose="02040503050201020203" pitchFamily="18" charset="-78"/>
              </a:rPr>
              <a:t>. . . But overthrew </a:t>
            </a:r>
            <a:r>
              <a:rPr lang="en-US" sz="5200" b="1" dirty="0">
                <a:solidFill>
                  <a:srgbClr val="FFFF00"/>
                </a:solidFill>
                <a:latin typeface="Adobe Arabic" panose="02040503050201020203" pitchFamily="18" charset="-78"/>
                <a:cs typeface="Adobe Arabic" panose="02040503050201020203" pitchFamily="18" charset="-78"/>
              </a:rPr>
              <a:t>Pharaoh</a:t>
            </a:r>
            <a:r>
              <a:rPr lang="en-US" sz="5200" b="1" dirty="0">
                <a:solidFill>
                  <a:schemeClr val="bg1"/>
                </a:solidFill>
                <a:latin typeface="Adobe Arabic" panose="02040503050201020203" pitchFamily="18" charset="-78"/>
                <a:cs typeface="Adobe Arabic" panose="02040503050201020203" pitchFamily="18" charset="-78"/>
              </a:rPr>
              <a:t> and his army </a:t>
            </a:r>
            <a:r>
              <a:rPr lang="en-US" sz="5200" b="1" dirty="0">
                <a:solidFill>
                  <a:srgbClr val="FFFF00"/>
                </a:solidFill>
                <a:latin typeface="Adobe Arabic" panose="02040503050201020203" pitchFamily="18" charset="-78"/>
                <a:cs typeface="Adobe Arabic" panose="02040503050201020203" pitchFamily="18" charset="-78"/>
              </a:rPr>
              <a:t>in the Red Sea </a:t>
            </a:r>
            <a:r>
              <a:rPr lang="en-US" sz="5200" b="1" dirty="0">
                <a:solidFill>
                  <a:schemeClr val="bg1"/>
                </a:solidFill>
                <a:latin typeface="Adobe Arabic" panose="02040503050201020203" pitchFamily="18" charset="-78"/>
                <a:cs typeface="Adobe Arabic" panose="02040503050201020203" pitchFamily="18" charset="-78"/>
              </a:rPr>
              <a:t>. . .”</a:t>
            </a:r>
          </a:p>
        </p:txBody>
      </p:sp>
      <p:sp>
        <p:nvSpPr>
          <p:cNvPr id="8" name="Title 1">
            <a:extLst>
              <a:ext uri="{FF2B5EF4-FFF2-40B4-BE49-F238E27FC236}">
                <a16:creationId xmlns:a16="http://schemas.microsoft.com/office/drawing/2014/main" id="{D8B527FA-CF5C-910E-6C10-36203D6B0313}"/>
              </a:ext>
            </a:extLst>
          </p:cNvPr>
          <p:cNvSpPr txBox="1">
            <a:spLocks/>
          </p:cNvSpPr>
          <p:nvPr/>
        </p:nvSpPr>
        <p:spPr>
          <a:xfrm>
            <a:off x="4243384" y="5644340"/>
            <a:ext cx="3705226" cy="657223"/>
          </a:xfrm>
          <a:prstGeom prst="rect">
            <a:avLst/>
          </a:prstGeom>
        </p:spPr>
        <p:txBody>
          <a:bodyPr vert="horz" lIns="91440" tIns="45720" rIns="91440" bIns="45720" rtlCol="0" anchor="ctr">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000" b="1" i="1" dirty="0">
                <a:solidFill>
                  <a:srgbClr val="FFFF00"/>
                </a:solidFill>
                <a:latin typeface="Adobe Arabic" panose="02040503050201020203" pitchFamily="18" charset="-78"/>
                <a:cs typeface="Adobe Arabic" panose="02040503050201020203" pitchFamily="18" charset="-78"/>
              </a:rPr>
              <a:t>Psalm 136:13-15</a:t>
            </a:r>
          </a:p>
        </p:txBody>
      </p:sp>
    </p:spTree>
    <p:extLst>
      <p:ext uri="{BB962C8B-B14F-4D97-AF65-F5344CB8AC3E}">
        <p14:creationId xmlns:p14="http://schemas.microsoft.com/office/powerpoint/2010/main" val="2658362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74422A-7BB9-EB5C-B404-381B9B3378C7}"/>
              </a:ext>
            </a:extLst>
          </p:cNvPr>
          <p:cNvSpPr txBox="1">
            <a:spLocks/>
          </p:cNvSpPr>
          <p:nvPr/>
        </p:nvSpPr>
        <p:spPr>
          <a:xfrm>
            <a:off x="3080975" y="5790889"/>
            <a:ext cx="4611070" cy="752889"/>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3600" dirty="0"/>
              <a:t>Amenhotep II</a:t>
            </a:r>
          </a:p>
        </p:txBody>
      </p:sp>
      <p:pic>
        <p:nvPicPr>
          <p:cNvPr id="2050" name="Picture 2" descr="Amenhotep II | Ancient Egypt Wiki | Fandom">
            <a:extLst>
              <a:ext uri="{FF2B5EF4-FFF2-40B4-BE49-F238E27FC236}">
                <a16:creationId xmlns:a16="http://schemas.microsoft.com/office/drawing/2014/main" id="{E7839380-EFE4-127D-EFAE-1928FE798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466" y="690666"/>
            <a:ext cx="7802088" cy="4890456"/>
          </a:xfrm>
          <a:prstGeom prst="rect">
            <a:avLst/>
          </a:prstGeom>
          <a:noFill/>
          <a:ln w="19050">
            <a:solidFill>
              <a:schemeClr val="tx1"/>
            </a:solidFill>
          </a:ln>
          <a:effectLst>
            <a:outerShdw blurRad="215900" dist="762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69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529D0D61-549D-999E-9F94-593197E85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715" y="1220884"/>
            <a:ext cx="3488823" cy="43902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C37F4634-DF2E-F67F-0A95-4B4317F06F88}"/>
              </a:ext>
            </a:extLst>
          </p:cNvPr>
          <p:cNvSpPr>
            <a:spLocks noGrp="1"/>
          </p:cNvSpPr>
          <p:nvPr>
            <p:ph idx="1"/>
          </p:nvPr>
        </p:nvSpPr>
        <p:spPr>
          <a:xfrm>
            <a:off x="5349238" y="1165239"/>
            <a:ext cx="5285233" cy="3449815"/>
          </a:xfrm>
        </p:spPr>
        <p:txBody>
          <a:bodyPr>
            <a:noAutofit/>
          </a:bodyPr>
          <a:lstStyle/>
          <a:p>
            <a:pPr marL="0" indent="0" algn="ctr">
              <a:buNone/>
            </a:pPr>
            <a:r>
              <a:rPr lang="en-US" sz="2800" dirty="0"/>
              <a:t>“The skin over the whole body is thickly studded with small projections or tubercles . . . At present I am unable to determine whether they are the results of some disease or merely the effects of the embalmer’s salt-bath, but they certainly are unusual.”</a:t>
            </a:r>
          </a:p>
        </p:txBody>
      </p:sp>
      <p:sp>
        <p:nvSpPr>
          <p:cNvPr id="8" name="Title 7">
            <a:extLst>
              <a:ext uri="{FF2B5EF4-FFF2-40B4-BE49-F238E27FC236}">
                <a16:creationId xmlns:a16="http://schemas.microsoft.com/office/drawing/2014/main" id="{D93F911D-3866-B3A2-A7EF-18C6A3F2ECB3}"/>
              </a:ext>
            </a:extLst>
          </p:cNvPr>
          <p:cNvSpPr>
            <a:spLocks noGrp="1"/>
          </p:cNvSpPr>
          <p:nvPr>
            <p:ph type="title"/>
          </p:nvPr>
        </p:nvSpPr>
        <p:spPr>
          <a:xfrm>
            <a:off x="5531318" y="4935101"/>
            <a:ext cx="4937760" cy="694815"/>
          </a:xfrm>
        </p:spPr>
        <p:txBody>
          <a:bodyPr>
            <a:normAutofit/>
          </a:bodyPr>
          <a:lstStyle/>
          <a:p>
            <a:pPr algn="ctr"/>
            <a:r>
              <a:rPr lang="en-US" sz="2000" dirty="0"/>
              <a:t>Grafton Elliot Smith</a:t>
            </a:r>
            <a:br>
              <a:rPr lang="en-US" sz="1800" dirty="0"/>
            </a:br>
            <a:r>
              <a:rPr lang="en-US" sz="1400" dirty="0"/>
              <a:t>Egyptologist &amp; Anatomist</a:t>
            </a:r>
          </a:p>
        </p:txBody>
      </p:sp>
      <p:cxnSp>
        <p:nvCxnSpPr>
          <p:cNvPr id="9" name="Straight Connector 8">
            <a:extLst>
              <a:ext uri="{FF2B5EF4-FFF2-40B4-BE49-F238E27FC236}">
                <a16:creationId xmlns:a16="http://schemas.microsoft.com/office/drawing/2014/main" id="{2D82EEB0-E9E8-57A9-1148-AF2B6C00A959}"/>
              </a:ext>
            </a:extLst>
          </p:cNvPr>
          <p:cNvCxnSpPr>
            <a:cxnSpLocks/>
          </p:cNvCxnSpPr>
          <p:nvPr/>
        </p:nvCxnSpPr>
        <p:spPr>
          <a:xfrm>
            <a:off x="5484798" y="4788793"/>
            <a:ext cx="5030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4954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5F481-6F92-CE98-526D-45ECEB1ED76F}"/>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B6EAD00-4B29-779D-F106-136C712A2DD5}"/>
              </a:ext>
            </a:extLst>
          </p:cNvPr>
          <p:cNvSpPr>
            <a:spLocks noGrp="1"/>
          </p:cNvSpPr>
          <p:nvPr>
            <p:ph idx="1"/>
          </p:nvPr>
        </p:nvSpPr>
        <p:spPr>
          <a:xfrm>
            <a:off x="629678" y="830943"/>
            <a:ext cx="9710239" cy="3449815"/>
          </a:xfrm>
        </p:spPr>
        <p:txBody>
          <a:bodyPr>
            <a:noAutofit/>
          </a:bodyPr>
          <a:lstStyle/>
          <a:p>
            <a:pPr marL="0" indent="0" algn="ctr">
              <a:buNone/>
            </a:pPr>
            <a:r>
              <a:rPr lang="en-US" sz="2800" dirty="0"/>
              <a:t>“We have two interesting scenarios: The first suggests that this is Amenhotep II, with a body bearing the scars of plague or disease. The second suggests that this is someone else entirely from the time-period, with the pharaoh’s body remaining at large. Based on the collective evidence, the former seems the most probable: That this is Amenhotep II . . . [His] body could have been recovered from Egypt’s defeat at the Red Sea and subsequently embalmed in accordance with Egyptian tradition.” </a:t>
            </a:r>
          </a:p>
        </p:txBody>
      </p:sp>
      <p:sp>
        <p:nvSpPr>
          <p:cNvPr id="8" name="Title 7">
            <a:extLst>
              <a:ext uri="{FF2B5EF4-FFF2-40B4-BE49-F238E27FC236}">
                <a16:creationId xmlns:a16="http://schemas.microsoft.com/office/drawing/2014/main" id="{8D188B1F-24E4-2B01-A08D-BD273FCA9F82}"/>
              </a:ext>
            </a:extLst>
          </p:cNvPr>
          <p:cNvSpPr>
            <a:spLocks noGrp="1"/>
          </p:cNvSpPr>
          <p:nvPr>
            <p:ph type="title"/>
          </p:nvPr>
        </p:nvSpPr>
        <p:spPr>
          <a:xfrm>
            <a:off x="3015917" y="5410691"/>
            <a:ext cx="4937760" cy="694815"/>
          </a:xfrm>
        </p:spPr>
        <p:txBody>
          <a:bodyPr>
            <a:normAutofit fontScale="90000"/>
          </a:bodyPr>
          <a:lstStyle/>
          <a:p>
            <a:pPr algn="ctr"/>
            <a:r>
              <a:rPr lang="en-US" sz="2000" dirty="0">
                <a:solidFill>
                  <a:srgbClr val="FF0000"/>
                </a:solidFill>
              </a:rPr>
              <a:t>American Journal of Physical Anthropology</a:t>
            </a:r>
            <a:endParaRPr lang="en-US" sz="1400" dirty="0">
              <a:solidFill>
                <a:srgbClr val="FF0000"/>
              </a:solidFill>
            </a:endParaRPr>
          </a:p>
        </p:txBody>
      </p:sp>
      <p:cxnSp>
        <p:nvCxnSpPr>
          <p:cNvPr id="9" name="Straight Connector 8">
            <a:extLst>
              <a:ext uri="{FF2B5EF4-FFF2-40B4-BE49-F238E27FC236}">
                <a16:creationId xmlns:a16="http://schemas.microsoft.com/office/drawing/2014/main" id="{686806B6-8C5C-9D57-852D-511ABC8CE322}"/>
              </a:ext>
            </a:extLst>
          </p:cNvPr>
          <p:cNvCxnSpPr>
            <a:cxnSpLocks/>
          </p:cNvCxnSpPr>
          <p:nvPr/>
        </p:nvCxnSpPr>
        <p:spPr>
          <a:xfrm>
            <a:off x="582992" y="4886423"/>
            <a:ext cx="98036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1423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yramids in a desert&#10;&#10;Description automatically generated">
            <a:extLst>
              <a:ext uri="{FF2B5EF4-FFF2-40B4-BE49-F238E27FC236}">
                <a16:creationId xmlns:a16="http://schemas.microsoft.com/office/drawing/2014/main" id="{3FD786E7-F7C9-0AA4-7A16-9F0D21AF4635}"/>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1" y="10"/>
            <a:ext cx="12192000" cy="6857991"/>
          </a:xfrm>
          <a:custGeom>
            <a:avLst/>
            <a:gdLst/>
            <a:ahLst/>
            <a:cxnLst/>
            <a:rect l="l" t="t" r="r" b="b"/>
            <a:pathLst>
              <a:path w="12192000" h="6858001">
                <a:moveTo>
                  <a:pt x="424170" y="5138037"/>
                </a:moveTo>
                <a:cubicBezTo>
                  <a:pt x="420631" y="5139454"/>
                  <a:pt x="416160" y="5142711"/>
                  <a:pt x="409816" y="5148812"/>
                </a:cubicBezTo>
                <a:cubicBezTo>
                  <a:pt x="384513" y="5138857"/>
                  <a:pt x="376759" y="5150303"/>
                  <a:pt x="338986" y="5151800"/>
                </a:cubicBezTo>
                <a:cubicBezTo>
                  <a:pt x="325123" y="5143154"/>
                  <a:pt x="312164" y="5144939"/>
                  <a:pt x="298810" y="5149975"/>
                </a:cubicBezTo>
                <a:cubicBezTo>
                  <a:pt x="263615" y="5143861"/>
                  <a:pt x="229134" y="5149769"/>
                  <a:pt x="188339" y="5148846"/>
                </a:cubicBezTo>
                <a:cubicBezTo>
                  <a:pt x="146705" y="5135892"/>
                  <a:pt x="120710" y="5151713"/>
                  <a:pt x="77129" y="5150650"/>
                </a:cubicBezTo>
                <a:cubicBezTo>
                  <a:pt x="38418" y="5128290"/>
                  <a:pt x="43948" y="5173219"/>
                  <a:pt x="8098" y="5168295"/>
                </a:cubicBezTo>
                <a:lnTo>
                  <a:pt x="1" y="5165746"/>
                </a:lnTo>
                <a:lnTo>
                  <a:pt x="1" y="6858000"/>
                </a:lnTo>
                <a:lnTo>
                  <a:pt x="10232860" y="6858000"/>
                </a:lnTo>
                <a:lnTo>
                  <a:pt x="10220407" y="6835765"/>
                </a:lnTo>
                <a:cubicBezTo>
                  <a:pt x="10182003" y="6791243"/>
                  <a:pt x="10087600" y="6802565"/>
                  <a:pt x="10022026" y="6757762"/>
                </a:cubicBezTo>
                <a:cubicBezTo>
                  <a:pt x="9975094" y="6742036"/>
                  <a:pt x="9890498" y="6761609"/>
                  <a:pt x="9882203" y="6723651"/>
                </a:cubicBezTo>
                <a:cubicBezTo>
                  <a:pt x="9854598" y="6741435"/>
                  <a:pt x="9842217" y="6703212"/>
                  <a:pt x="9818566" y="6696063"/>
                </a:cubicBezTo>
                <a:cubicBezTo>
                  <a:pt x="9795728" y="6706492"/>
                  <a:pt x="9788960" y="6693053"/>
                  <a:pt x="9771904" y="6687476"/>
                </a:cubicBezTo>
                <a:cubicBezTo>
                  <a:pt x="9761819" y="6694575"/>
                  <a:pt x="9746945" y="6691639"/>
                  <a:pt x="9744274" y="6680895"/>
                </a:cubicBezTo>
                <a:cubicBezTo>
                  <a:pt x="9757100" y="6659288"/>
                  <a:pt x="9702280" y="6661999"/>
                  <a:pt x="9702272" y="6645623"/>
                </a:cubicBezTo>
                <a:cubicBezTo>
                  <a:pt x="9672878" y="6637308"/>
                  <a:pt x="9536850" y="6635434"/>
                  <a:pt x="9520815" y="6606549"/>
                </a:cubicBezTo>
                <a:cubicBezTo>
                  <a:pt x="9462694" y="6584419"/>
                  <a:pt x="9364629" y="6609780"/>
                  <a:pt x="9338854" y="6604752"/>
                </a:cubicBezTo>
                <a:cubicBezTo>
                  <a:pt x="9301826" y="6646470"/>
                  <a:pt x="9206253" y="6504340"/>
                  <a:pt x="9096712" y="6483405"/>
                </a:cubicBezTo>
                <a:cubicBezTo>
                  <a:pt x="9080776" y="6485371"/>
                  <a:pt x="9072854" y="6483990"/>
                  <a:pt x="9071445" y="6472839"/>
                </a:cubicBezTo>
                <a:cubicBezTo>
                  <a:pt x="9037733" y="6465416"/>
                  <a:pt x="9013244" y="6434113"/>
                  <a:pt x="8985766" y="6442932"/>
                </a:cubicBezTo>
                <a:cubicBezTo>
                  <a:pt x="8957782" y="6428350"/>
                  <a:pt x="8922645" y="6396528"/>
                  <a:pt x="8903538" y="6385345"/>
                </a:cubicBezTo>
                <a:lnTo>
                  <a:pt x="8874169" y="6368574"/>
                </a:lnTo>
                <a:lnTo>
                  <a:pt x="8861902" y="6365959"/>
                </a:lnTo>
                <a:lnTo>
                  <a:pt x="8853873" y="6369328"/>
                </a:lnTo>
                <a:lnTo>
                  <a:pt x="8834271" y="6361166"/>
                </a:lnTo>
                <a:cubicBezTo>
                  <a:pt x="8817275" y="6357159"/>
                  <a:pt x="8768811" y="6350946"/>
                  <a:pt x="8751898" y="6345286"/>
                </a:cubicBezTo>
                <a:cubicBezTo>
                  <a:pt x="8748776" y="6336482"/>
                  <a:pt x="8742014" y="6330840"/>
                  <a:pt x="8732794" y="6327212"/>
                </a:cubicBezTo>
                <a:lnTo>
                  <a:pt x="8711457" y="6323423"/>
                </a:lnTo>
                <a:lnTo>
                  <a:pt x="8698945" y="6311035"/>
                </a:lnTo>
                <a:cubicBezTo>
                  <a:pt x="8693307" y="6308234"/>
                  <a:pt x="8686288" y="6307695"/>
                  <a:pt x="8676966" y="6311045"/>
                </a:cubicBezTo>
                <a:cubicBezTo>
                  <a:pt x="8659160" y="6306470"/>
                  <a:pt x="8609036" y="6288869"/>
                  <a:pt x="8592109" y="6283578"/>
                </a:cubicBezTo>
                <a:lnTo>
                  <a:pt x="8575406" y="6279301"/>
                </a:lnTo>
                <a:lnTo>
                  <a:pt x="8567743" y="6271333"/>
                </a:lnTo>
                <a:cubicBezTo>
                  <a:pt x="8560971" y="6265479"/>
                  <a:pt x="8553359" y="6261637"/>
                  <a:pt x="8544105" y="6262067"/>
                </a:cubicBezTo>
                <a:lnTo>
                  <a:pt x="8534981" y="6264544"/>
                </a:lnTo>
                <a:cubicBezTo>
                  <a:pt x="8534770" y="6263238"/>
                  <a:pt x="8534558" y="6261934"/>
                  <a:pt x="8534347" y="6260628"/>
                </a:cubicBezTo>
                <a:cubicBezTo>
                  <a:pt x="8534165" y="6254552"/>
                  <a:pt x="8531548" y="6248727"/>
                  <a:pt x="8502329" y="6245007"/>
                </a:cubicBezTo>
                <a:cubicBezTo>
                  <a:pt x="8484064" y="6230757"/>
                  <a:pt x="8460296" y="6219075"/>
                  <a:pt x="8433327" y="6211089"/>
                </a:cubicBezTo>
                <a:cubicBezTo>
                  <a:pt x="8427709" y="6216009"/>
                  <a:pt x="8420390" y="6205541"/>
                  <a:pt x="8415974" y="6202794"/>
                </a:cubicBezTo>
                <a:cubicBezTo>
                  <a:pt x="8414286" y="6206457"/>
                  <a:pt x="8402161" y="6205639"/>
                  <a:pt x="8399490" y="6201686"/>
                </a:cubicBezTo>
                <a:cubicBezTo>
                  <a:pt x="8320765" y="6169327"/>
                  <a:pt x="8353074" y="6214472"/>
                  <a:pt x="8311484" y="6182351"/>
                </a:cubicBezTo>
                <a:cubicBezTo>
                  <a:pt x="8303469" y="6179348"/>
                  <a:pt x="8296282" y="6179741"/>
                  <a:pt x="8289612" y="6181576"/>
                </a:cubicBezTo>
                <a:lnTo>
                  <a:pt x="8279273" y="6185905"/>
                </a:lnTo>
                <a:lnTo>
                  <a:pt x="8247464" y="6169167"/>
                </a:lnTo>
                <a:cubicBezTo>
                  <a:pt x="8231409" y="6162506"/>
                  <a:pt x="8214145" y="6156986"/>
                  <a:pt x="8196077" y="6152768"/>
                </a:cubicBezTo>
                <a:cubicBezTo>
                  <a:pt x="8190058" y="6159824"/>
                  <a:pt x="8178350" y="6146423"/>
                  <a:pt x="8172107" y="6143116"/>
                </a:cubicBezTo>
                <a:cubicBezTo>
                  <a:pt x="8170795" y="6148161"/>
                  <a:pt x="8155185" y="6148083"/>
                  <a:pt x="8150882" y="6143014"/>
                </a:cubicBezTo>
                <a:cubicBezTo>
                  <a:pt x="8043325" y="6106278"/>
                  <a:pt x="8094757" y="6164012"/>
                  <a:pt x="8034498" y="6124492"/>
                </a:cubicBezTo>
                <a:cubicBezTo>
                  <a:pt x="8023614" y="6121142"/>
                  <a:pt x="8014563" y="6122270"/>
                  <a:pt x="8006497" y="6125284"/>
                </a:cubicBezTo>
                <a:lnTo>
                  <a:pt x="7991273" y="6133623"/>
                </a:lnTo>
                <a:lnTo>
                  <a:pt x="7982265" y="6128245"/>
                </a:lnTo>
                <a:cubicBezTo>
                  <a:pt x="7944891" y="6121713"/>
                  <a:pt x="7931226" y="6130583"/>
                  <a:pt x="7912085" y="6116164"/>
                </a:cubicBezTo>
                <a:cubicBezTo>
                  <a:pt x="7878698" y="6108552"/>
                  <a:pt x="7840370" y="6103928"/>
                  <a:pt x="7810187" y="6096690"/>
                </a:cubicBezTo>
                <a:cubicBezTo>
                  <a:pt x="7796246" y="6076752"/>
                  <a:pt x="7753799" y="6081964"/>
                  <a:pt x="7730989" y="6072734"/>
                </a:cubicBezTo>
                <a:cubicBezTo>
                  <a:pt x="7721214" y="6064442"/>
                  <a:pt x="7713300" y="6061979"/>
                  <a:pt x="7700459" y="6067006"/>
                </a:cubicBezTo>
                <a:cubicBezTo>
                  <a:pt x="7655845" y="6027129"/>
                  <a:pt x="7669185" y="6060343"/>
                  <a:pt x="7623221" y="6040209"/>
                </a:cubicBezTo>
                <a:cubicBezTo>
                  <a:pt x="7584174" y="6020582"/>
                  <a:pt x="7538418" y="6004445"/>
                  <a:pt x="7505047" y="5967561"/>
                </a:cubicBezTo>
                <a:cubicBezTo>
                  <a:pt x="7499654" y="5957788"/>
                  <a:pt x="7482081" y="5951500"/>
                  <a:pt x="7465796" y="5953517"/>
                </a:cubicBezTo>
                <a:cubicBezTo>
                  <a:pt x="7462992" y="5953864"/>
                  <a:pt x="7460335" y="5954450"/>
                  <a:pt x="7457905" y="5955255"/>
                </a:cubicBezTo>
                <a:cubicBezTo>
                  <a:pt x="7438909" y="5929939"/>
                  <a:pt x="7419483" y="5937312"/>
                  <a:pt x="7412223" y="5921118"/>
                </a:cubicBezTo>
                <a:cubicBezTo>
                  <a:pt x="7372805" y="5907834"/>
                  <a:pt x="7334821" y="5915363"/>
                  <a:pt x="7327761" y="5901038"/>
                </a:cubicBezTo>
                <a:cubicBezTo>
                  <a:pt x="7306340" y="5897895"/>
                  <a:pt x="7272477" y="5906823"/>
                  <a:pt x="7261184" y="5890673"/>
                </a:cubicBezTo>
                <a:cubicBezTo>
                  <a:pt x="7255248" y="5901086"/>
                  <a:pt x="7239803" y="5877939"/>
                  <a:pt x="7225085" y="5882795"/>
                </a:cubicBezTo>
                <a:cubicBezTo>
                  <a:pt x="7214264" y="5887405"/>
                  <a:pt x="7207054" y="5881458"/>
                  <a:pt x="7197451" y="5879354"/>
                </a:cubicBezTo>
                <a:cubicBezTo>
                  <a:pt x="7183450" y="5882063"/>
                  <a:pt x="7143816" y="5866354"/>
                  <a:pt x="7134462" y="5858264"/>
                </a:cubicBezTo>
                <a:cubicBezTo>
                  <a:pt x="7113779" y="5832126"/>
                  <a:pt x="7050656" y="5838460"/>
                  <a:pt x="7033126" y="5818152"/>
                </a:cubicBezTo>
                <a:cubicBezTo>
                  <a:pt x="7025879" y="5814394"/>
                  <a:pt x="7018444" y="5812123"/>
                  <a:pt x="7010931" y="5810784"/>
                </a:cubicBezTo>
                <a:lnTo>
                  <a:pt x="6965772" y="5809570"/>
                </a:lnTo>
                <a:cubicBezTo>
                  <a:pt x="6958379" y="5809773"/>
                  <a:pt x="6951122" y="5809811"/>
                  <a:pt x="6944112" y="5809138"/>
                </a:cubicBezTo>
                <a:cubicBezTo>
                  <a:pt x="6958919" y="5787231"/>
                  <a:pt x="6886934" y="5799790"/>
                  <a:pt x="6910662" y="5784032"/>
                </a:cubicBezTo>
                <a:cubicBezTo>
                  <a:pt x="6874725" y="5776519"/>
                  <a:pt x="6864413" y="5762624"/>
                  <a:pt x="6827210" y="5751855"/>
                </a:cubicBezTo>
                <a:lnTo>
                  <a:pt x="6687442" y="5719421"/>
                </a:lnTo>
                <a:cubicBezTo>
                  <a:pt x="6635980" y="5699070"/>
                  <a:pt x="6610828" y="5697607"/>
                  <a:pt x="6564352" y="5686060"/>
                </a:cubicBezTo>
                <a:cubicBezTo>
                  <a:pt x="6528033" y="5637185"/>
                  <a:pt x="6494010" y="5648754"/>
                  <a:pt x="6467880" y="5616169"/>
                </a:cubicBezTo>
                <a:cubicBezTo>
                  <a:pt x="6416367" y="5601837"/>
                  <a:pt x="6419822" y="5586932"/>
                  <a:pt x="6362159" y="5586807"/>
                </a:cubicBezTo>
                <a:lnTo>
                  <a:pt x="6310657" y="5553477"/>
                </a:lnTo>
                <a:cubicBezTo>
                  <a:pt x="6299083" y="5546856"/>
                  <a:pt x="6295885" y="5548752"/>
                  <a:pt x="6292713" y="5547078"/>
                </a:cubicBezTo>
                <a:lnTo>
                  <a:pt x="6291623" y="5543429"/>
                </a:lnTo>
                <a:lnTo>
                  <a:pt x="6281704" y="5538282"/>
                </a:lnTo>
                <a:lnTo>
                  <a:pt x="6264107" y="5526263"/>
                </a:lnTo>
                <a:lnTo>
                  <a:pt x="6258989" y="5525777"/>
                </a:lnTo>
                <a:lnTo>
                  <a:pt x="6229603" y="5510395"/>
                </a:lnTo>
                <a:lnTo>
                  <a:pt x="6228332" y="5511020"/>
                </a:lnTo>
                <a:cubicBezTo>
                  <a:pt x="6224808" y="5512072"/>
                  <a:pt x="6220944" y="5512187"/>
                  <a:pt x="6216260" y="5510345"/>
                </a:cubicBezTo>
                <a:cubicBezTo>
                  <a:pt x="6210740" y="5525445"/>
                  <a:pt x="6208492" y="5513908"/>
                  <a:pt x="6195167" y="5507142"/>
                </a:cubicBezTo>
                <a:cubicBezTo>
                  <a:pt x="6176634" y="5504447"/>
                  <a:pt x="6121193" y="5496797"/>
                  <a:pt x="6105064" y="5494176"/>
                </a:cubicBezTo>
                <a:lnTo>
                  <a:pt x="6098392" y="5491417"/>
                </a:lnTo>
                <a:lnTo>
                  <a:pt x="6098057" y="5491548"/>
                </a:lnTo>
                <a:cubicBezTo>
                  <a:pt x="6096177" y="5491345"/>
                  <a:pt x="6093821" y="5490586"/>
                  <a:pt x="6090617" y="5489007"/>
                </a:cubicBezTo>
                <a:lnTo>
                  <a:pt x="6086227" y="5486388"/>
                </a:lnTo>
                <a:lnTo>
                  <a:pt x="6073282" y="5481036"/>
                </a:lnTo>
                <a:lnTo>
                  <a:pt x="6067488" y="5480426"/>
                </a:lnTo>
                <a:cubicBezTo>
                  <a:pt x="6040063" y="5480093"/>
                  <a:pt x="5951728" y="5481604"/>
                  <a:pt x="5908730" y="5479037"/>
                </a:cubicBezTo>
                <a:cubicBezTo>
                  <a:pt x="5872265" y="5473380"/>
                  <a:pt x="5839094" y="5474990"/>
                  <a:pt x="5809501" y="5465027"/>
                </a:cubicBezTo>
                <a:cubicBezTo>
                  <a:pt x="5795691" y="5468278"/>
                  <a:pt x="5783378" y="5468468"/>
                  <a:pt x="5773910" y="5458581"/>
                </a:cubicBezTo>
                <a:cubicBezTo>
                  <a:pt x="5739320" y="5455590"/>
                  <a:pt x="5728309" y="5465623"/>
                  <a:pt x="5708984" y="5453146"/>
                </a:cubicBezTo>
                <a:cubicBezTo>
                  <a:pt x="5685394" y="5468413"/>
                  <a:pt x="5685992" y="5461186"/>
                  <a:pt x="5678327" y="5454412"/>
                </a:cubicBezTo>
                <a:lnTo>
                  <a:pt x="5677140" y="5453823"/>
                </a:lnTo>
                <a:lnTo>
                  <a:pt x="5673887" y="5456023"/>
                </a:lnTo>
                <a:lnTo>
                  <a:pt x="5668198" y="5456346"/>
                </a:lnTo>
                <a:lnTo>
                  <a:pt x="5653664" y="5453106"/>
                </a:lnTo>
                <a:lnTo>
                  <a:pt x="5648366" y="5451209"/>
                </a:lnTo>
                <a:cubicBezTo>
                  <a:pt x="5644655" y="5450154"/>
                  <a:pt x="5642109" y="5449779"/>
                  <a:pt x="5640260" y="5449878"/>
                </a:cubicBezTo>
                <a:lnTo>
                  <a:pt x="5640006" y="5450061"/>
                </a:lnTo>
                <a:lnTo>
                  <a:pt x="5632515" y="5448391"/>
                </a:lnTo>
                <a:cubicBezTo>
                  <a:pt x="5619998" y="5445077"/>
                  <a:pt x="5607933" y="5441385"/>
                  <a:pt x="5596539" y="5437486"/>
                </a:cubicBezTo>
                <a:cubicBezTo>
                  <a:pt x="5583544" y="5447920"/>
                  <a:pt x="5543214" y="5426318"/>
                  <a:pt x="5542416" y="5449938"/>
                </a:cubicBezTo>
                <a:cubicBezTo>
                  <a:pt x="5526882" y="5445355"/>
                  <a:pt x="5519529" y="5434267"/>
                  <a:pt x="5521246" y="5450133"/>
                </a:cubicBezTo>
                <a:cubicBezTo>
                  <a:pt x="5516029" y="5449054"/>
                  <a:pt x="5512471" y="5449786"/>
                  <a:pt x="5509658" y="5451392"/>
                </a:cubicBezTo>
                <a:lnTo>
                  <a:pt x="5508753" y="5452216"/>
                </a:lnTo>
                <a:lnTo>
                  <a:pt x="5469291" y="5441993"/>
                </a:lnTo>
                <a:lnTo>
                  <a:pt x="5447375" y="5432879"/>
                </a:lnTo>
                <a:lnTo>
                  <a:pt x="5435760" y="5429360"/>
                </a:lnTo>
                <a:lnTo>
                  <a:pt x="5433081" y="5425914"/>
                </a:lnTo>
                <a:cubicBezTo>
                  <a:pt x="5429853" y="5423556"/>
                  <a:pt x="5424794" y="5421926"/>
                  <a:pt x="5415630" y="5421963"/>
                </a:cubicBezTo>
                <a:lnTo>
                  <a:pt x="5413399" y="5422434"/>
                </a:lnTo>
                <a:lnTo>
                  <a:pt x="5399853" y="5415736"/>
                </a:lnTo>
                <a:cubicBezTo>
                  <a:pt x="5395637" y="5412982"/>
                  <a:pt x="5392091" y="5409780"/>
                  <a:pt x="5389520" y="5405967"/>
                </a:cubicBezTo>
                <a:cubicBezTo>
                  <a:pt x="5335580" y="5415065"/>
                  <a:pt x="5292600" y="5391357"/>
                  <a:pt x="5237937" y="5385377"/>
                </a:cubicBezTo>
                <a:cubicBezTo>
                  <a:pt x="5207993" y="5376752"/>
                  <a:pt x="5126456" y="5381084"/>
                  <a:pt x="5119496" y="5352643"/>
                </a:cubicBezTo>
                <a:cubicBezTo>
                  <a:pt x="5080107" y="5344358"/>
                  <a:pt x="5054089" y="5342197"/>
                  <a:pt x="5001601" y="5335667"/>
                </a:cubicBezTo>
                <a:cubicBezTo>
                  <a:pt x="4950440" y="5305462"/>
                  <a:pt x="4862311" y="5312335"/>
                  <a:pt x="4801046" y="5292281"/>
                </a:cubicBezTo>
                <a:cubicBezTo>
                  <a:pt x="4760767" y="5309390"/>
                  <a:pt x="4784753" y="5291346"/>
                  <a:pt x="4747748" y="5289636"/>
                </a:cubicBezTo>
                <a:cubicBezTo>
                  <a:pt x="4762748" y="5270206"/>
                  <a:pt x="4701198" y="5294183"/>
                  <a:pt x="4705062" y="5270079"/>
                </a:cubicBezTo>
                <a:cubicBezTo>
                  <a:pt x="4698206" y="5270532"/>
                  <a:pt x="4691442" y="5271728"/>
                  <a:pt x="4684625" y="5273113"/>
                </a:cubicBezTo>
                <a:lnTo>
                  <a:pt x="4681053" y="5273825"/>
                </a:lnTo>
                <a:lnTo>
                  <a:pt x="4667771" y="5272561"/>
                </a:lnTo>
                <a:lnTo>
                  <a:pt x="4662767" y="5277347"/>
                </a:lnTo>
                <a:lnTo>
                  <a:pt x="4641874" y="5279132"/>
                </a:lnTo>
                <a:cubicBezTo>
                  <a:pt x="4634243" y="5279004"/>
                  <a:pt x="4626260" y="5277939"/>
                  <a:pt x="4617779" y="5275371"/>
                </a:cubicBezTo>
                <a:cubicBezTo>
                  <a:pt x="4598555" y="5262359"/>
                  <a:pt x="4562195" y="5268321"/>
                  <a:pt x="4532041" y="5262571"/>
                </a:cubicBezTo>
                <a:lnTo>
                  <a:pt x="4518829" y="5257331"/>
                </a:lnTo>
                <a:lnTo>
                  <a:pt x="4472184" y="5254623"/>
                </a:lnTo>
                <a:cubicBezTo>
                  <a:pt x="4459012" y="5253412"/>
                  <a:pt x="4445463" y="5251669"/>
                  <a:pt x="4431409" y="5248968"/>
                </a:cubicBezTo>
                <a:lnTo>
                  <a:pt x="4405730" y="5242275"/>
                </a:lnTo>
                <a:lnTo>
                  <a:pt x="4398381" y="5243052"/>
                </a:lnTo>
                <a:cubicBezTo>
                  <a:pt x="4386449" y="5240842"/>
                  <a:pt x="4372252" y="5231428"/>
                  <a:pt x="4371649" y="5239888"/>
                </a:cubicBezTo>
                <a:lnTo>
                  <a:pt x="4358886" y="5234795"/>
                </a:lnTo>
                <a:lnTo>
                  <a:pt x="4343991" y="5239146"/>
                </a:lnTo>
                <a:cubicBezTo>
                  <a:pt x="4342160" y="5240427"/>
                  <a:pt x="4340669" y="5241867"/>
                  <a:pt x="4339562" y="5243414"/>
                </a:cubicBezTo>
                <a:lnTo>
                  <a:pt x="4321286" y="5238121"/>
                </a:lnTo>
                <a:lnTo>
                  <a:pt x="4304714" y="5240253"/>
                </a:lnTo>
                <a:lnTo>
                  <a:pt x="4292026" y="5234939"/>
                </a:lnTo>
                <a:lnTo>
                  <a:pt x="4286278" y="5234703"/>
                </a:lnTo>
                <a:lnTo>
                  <a:pt x="4271843" y="5234718"/>
                </a:lnTo>
                <a:cubicBezTo>
                  <a:pt x="4264335" y="5235163"/>
                  <a:pt x="4255896" y="5235803"/>
                  <a:pt x="4246654" y="5235901"/>
                </a:cubicBezTo>
                <a:lnTo>
                  <a:pt x="4239016" y="5235376"/>
                </a:lnTo>
                <a:lnTo>
                  <a:pt x="4220827" y="5240574"/>
                </a:lnTo>
                <a:cubicBezTo>
                  <a:pt x="4207542" y="5244578"/>
                  <a:pt x="4197250" y="5247055"/>
                  <a:pt x="4187718" y="5242092"/>
                </a:cubicBezTo>
                <a:cubicBezTo>
                  <a:pt x="4168223" y="5246878"/>
                  <a:pt x="4150621" y="5266466"/>
                  <a:pt x="4126557" y="5256449"/>
                </a:cubicBezTo>
                <a:cubicBezTo>
                  <a:pt x="4131887" y="5267539"/>
                  <a:pt x="4097973" y="5252921"/>
                  <a:pt x="4091247" y="5262278"/>
                </a:cubicBezTo>
                <a:cubicBezTo>
                  <a:pt x="4087295" y="5270061"/>
                  <a:pt x="4076085" y="5267439"/>
                  <a:pt x="4066683" y="5268982"/>
                </a:cubicBezTo>
                <a:cubicBezTo>
                  <a:pt x="4058472" y="5276231"/>
                  <a:pt x="4012988" y="5276524"/>
                  <a:pt x="3998089" y="5272801"/>
                </a:cubicBezTo>
                <a:cubicBezTo>
                  <a:pt x="3957293" y="5257428"/>
                  <a:pt x="3914679" y="5285025"/>
                  <a:pt x="3881853" y="5273593"/>
                </a:cubicBezTo>
                <a:cubicBezTo>
                  <a:pt x="3872698" y="5272881"/>
                  <a:pt x="3864806" y="5273518"/>
                  <a:pt x="3857744" y="5274992"/>
                </a:cubicBezTo>
                <a:lnTo>
                  <a:pt x="3839551" y="5281090"/>
                </a:lnTo>
                <a:lnTo>
                  <a:pt x="3837537" y="5286771"/>
                </a:lnTo>
                <a:lnTo>
                  <a:pt x="3824683" y="5288326"/>
                </a:lnTo>
                <a:lnTo>
                  <a:pt x="3821794" y="5289763"/>
                </a:lnTo>
                <a:cubicBezTo>
                  <a:pt x="3816288" y="5292529"/>
                  <a:pt x="3810733" y="5295104"/>
                  <a:pt x="3804690" y="5296977"/>
                </a:cubicBezTo>
                <a:cubicBezTo>
                  <a:pt x="3795266" y="5272832"/>
                  <a:pt x="3751743" y="5308922"/>
                  <a:pt x="3755041" y="5286973"/>
                </a:cubicBezTo>
                <a:cubicBezTo>
                  <a:pt x="3720203" y="5293060"/>
                  <a:pt x="3732482" y="5270571"/>
                  <a:pt x="3704762" y="5295563"/>
                </a:cubicBezTo>
                <a:cubicBezTo>
                  <a:pt x="3637817" y="5288966"/>
                  <a:pt x="3560727" y="5314057"/>
                  <a:pt x="3497584" y="5295519"/>
                </a:cubicBezTo>
                <a:cubicBezTo>
                  <a:pt x="3511130" y="5304942"/>
                  <a:pt x="3477973" y="5318025"/>
                  <a:pt x="3458496" y="5316179"/>
                </a:cubicBezTo>
                <a:cubicBezTo>
                  <a:pt x="3417933" y="5316399"/>
                  <a:pt x="3316199" y="5298099"/>
                  <a:pt x="3254204" y="5296839"/>
                </a:cubicBezTo>
                <a:cubicBezTo>
                  <a:pt x="3200880" y="5302485"/>
                  <a:pt x="3229929" y="5295584"/>
                  <a:pt x="3185377" y="5315679"/>
                </a:cubicBezTo>
                <a:cubicBezTo>
                  <a:pt x="3180970" y="5312524"/>
                  <a:pt x="3144223" y="5310167"/>
                  <a:pt x="3138878" y="5308383"/>
                </a:cubicBezTo>
                <a:lnTo>
                  <a:pt x="3101673" y="5301204"/>
                </a:lnTo>
                <a:lnTo>
                  <a:pt x="3071638" y="5298594"/>
                </a:lnTo>
                <a:cubicBezTo>
                  <a:pt x="3063259" y="5300547"/>
                  <a:pt x="3057747" y="5300029"/>
                  <a:pt x="3053518" y="5298419"/>
                </a:cubicBezTo>
                <a:lnTo>
                  <a:pt x="3049209" y="5295645"/>
                </a:lnTo>
                <a:lnTo>
                  <a:pt x="3011678" y="5290430"/>
                </a:lnTo>
                <a:lnTo>
                  <a:pt x="3007273" y="5291804"/>
                </a:lnTo>
                <a:lnTo>
                  <a:pt x="2969616" y="5289775"/>
                </a:lnTo>
                <a:cubicBezTo>
                  <a:pt x="2967901" y="5291919"/>
                  <a:pt x="2965033" y="5293372"/>
                  <a:pt x="2959671" y="5293419"/>
                </a:cubicBezTo>
                <a:cubicBezTo>
                  <a:pt x="2969778" y="5308421"/>
                  <a:pt x="2957077" y="5299224"/>
                  <a:pt x="2940370" y="5298037"/>
                </a:cubicBezTo>
                <a:cubicBezTo>
                  <a:pt x="2952343" y="5321071"/>
                  <a:pt x="2903756" y="5308593"/>
                  <a:pt x="2897455" y="5321415"/>
                </a:cubicBezTo>
                <a:cubicBezTo>
                  <a:pt x="2884914" y="5320025"/>
                  <a:pt x="2871868" y="5318973"/>
                  <a:pt x="2858612" y="5318386"/>
                </a:cubicBezTo>
                <a:lnTo>
                  <a:pt x="2850847" y="5318336"/>
                </a:lnTo>
                <a:cubicBezTo>
                  <a:pt x="2850802" y="5318412"/>
                  <a:pt x="2850758" y="5318489"/>
                  <a:pt x="2850713" y="5318566"/>
                </a:cubicBezTo>
                <a:cubicBezTo>
                  <a:pt x="2849071" y="5319049"/>
                  <a:pt x="2846535" y="5319218"/>
                  <a:pt x="2842565" y="5318974"/>
                </a:cubicBezTo>
                <a:lnTo>
                  <a:pt x="2836689" y="5318244"/>
                </a:lnTo>
                <a:lnTo>
                  <a:pt x="2821624" y="5318147"/>
                </a:lnTo>
                <a:lnTo>
                  <a:pt x="2816581" y="5319651"/>
                </a:lnTo>
                <a:lnTo>
                  <a:pt x="2814783" y="5322463"/>
                </a:lnTo>
                <a:lnTo>
                  <a:pt x="2813379" y="5322140"/>
                </a:lnTo>
                <a:cubicBezTo>
                  <a:pt x="2802709" y="5317184"/>
                  <a:pt x="2799370" y="5310064"/>
                  <a:pt x="2785957" y="5329779"/>
                </a:cubicBezTo>
                <a:cubicBezTo>
                  <a:pt x="2761532" y="5321742"/>
                  <a:pt x="2756836" y="5333761"/>
                  <a:pt x="2723518" y="5338101"/>
                </a:cubicBezTo>
                <a:cubicBezTo>
                  <a:pt x="2709522" y="5330511"/>
                  <a:pt x="2698336" y="5333270"/>
                  <a:pt x="2687427" y="5339308"/>
                </a:cubicBezTo>
                <a:cubicBezTo>
                  <a:pt x="2654941" y="5335853"/>
                  <a:pt x="2625399" y="5344352"/>
                  <a:pt x="2588930" y="5346504"/>
                </a:cubicBezTo>
                <a:cubicBezTo>
                  <a:pt x="2549402" y="5336705"/>
                  <a:pt x="2529317" y="5354466"/>
                  <a:pt x="2490342" y="5356688"/>
                </a:cubicBezTo>
                <a:cubicBezTo>
                  <a:pt x="2456446" y="5339697"/>
                  <a:pt x="2462590" y="5371614"/>
                  <a:pt x="2442656" y="5378373"/>
                </a:cubicBezTo>
                <a:lnTo>
                  <a:pt x="2437016" y="5378997"/>
                </a:lnTo>
                <a:lnTo>
                  <a:pt x="2422272" y="5376524"/>
                </a:lnTo>
                <a:lnTo>
                  <a:pt x="2416836" y="5374904"/>
                </a:lnTo>
                <a:cubicBezTo>
                  <a:pt x="2413051" y="5374047"/>
                  <a:pt x="2410484" y="5373805"/>
                  <a:pt x="2408651" y="5374002"/>
                </a:cubicBezTo>
                <a:lnTo>
                  <a:pt x="2408415" y="5374199"/>
                </a:lnTo>
                <a:lnTo>
                  <a:pt x="2400815" y="5372924"/>
                </a:lnTo>
                <a:cubicBezTo>
                  <a:pt x="2388069" y="5370271"/>
                  <a:pt x="2375744" y="5367214"/>
                  <a:pt x="2364067" y="5363916"/>
                </a:cubicBezTo>
                <a:cubicBezTo>
                  <a:pt x="2352019" y="5375037"/>
                  <a:pt x="2310029" y="5355562"/>
                  <a:pt x="2311247" y="5379223"/>
                </a:cubicBezTo>
                <a:cubicBezTo>
                  <a:pt x="2295391" y="5375459"/>
                  <a:pt x="2287126" y="5364760"/>
                  <a:pt x="2290188" y="5380535"/>
                </a:cubicBezTo>
                <a:cubicBezTo>
                  <a:pt x="2284902" y="5379730"/>
                  <a:pt x="2281422" y="5380650"/>
                  <a:pt x="2278760" y="5382406"/>
                </a:cubicBezTo>
                <a:lnTo>
                  <a:pt x="2277929" y="5383278"/>
                </a:lnTo>
                <a:lnTo>
                  <a:pt x="2242720" y="5374533"/>
                </a:lnTo>
                <a:lnTo>
                  <a:pt x="2237766" y="5375135"/>
                </a:lnTo>
                <a:lnTo>
                  <a:pt x="2215171" y="5367180"/>
                </a:lnTo>
                <a:lnTo>
                  <a:pt x="2203308" y="5364272"/>
                </a:lnTo>
                <a:lnTo>
                  <a:pt x="2200349" y="5360969"/>
                </a:lnTo>
                <a:cubicBezTo>
                  <a:pt x="2196931" y="5358779"/>
                  <a:pt x="2191757" y="5357418"/>
                  <a:pt x="2182639" y="5357939"/>
                </a:cubicBezTo>
                <a:lnTo>
                  <a:pt x="2180456" y="5358525"/>
                </a:lnTo>
                <a:lnTo>
                  <a:pt x="2166399" y="5352543"/>
                </a:lnTo>
                <a:cubicBezTo>
                  <a:pt x="2161969" y="5350011"/>
                  <a:pt x="2158166" y="5346997"/>
                  <a:pt x="2155279" y="5343320"/>
                </a:cubicBezTo>
                <a:cubicBezTo>
                  <a:pt x="2102354" y="5355262"/>
                  <a:pt x="2057543" y="5333823"/>
                  <a:pt x="2002613" y="5330726"/>
                </a:cubicBezTo>
                <a:cubicBezTo>
                  <a:pt x="1942330" y="5319731"/>
                  <a:pt x="1861746" y="5297679"/>
                  <a:pt x="1821825" y="5291472"/>
                </a:cubicBezTo>
                <a:cubicBezTo>
                  <a:pt x="1803546" y="5286648"/>
                  <a:pt x="1711733" y="5282438"/>
                  <a:pt x="1720721" y="5293484"/>
                </a:cubicBezTo>
                <a:cubicBezTo>
                  <a:pt x="1667212" y="5265981"/>
                  <a:pt x="1633016" y="5281032"/>
                  <a:pt x="1570313" y="5264210"/>
                </a:cubicBezTo>
                <a:cubicBezTo>
                  <a:pt x="1531674" y="5283444"/>
                  <a:pt x="1543422" y="5260603"/>
                  <a:pt x="1506438" y="5260847"/>
                </a:cubicBezTo>
                <a:cubicBezTo>
                  <a:pt x="1485083" y="5258087"/>
                  <a:pt x="1471128" y="5249703"/>
                  <a:pt x="1459837" y="5247653"/>
                </a:cubicBezTo>
                <a:lnTo>
                  <a:pt x="1438689" y="5248553"/>
                </a:lnTo>
                <a:lnTo>
                  <a:pt x="1425361" y="5247991"/>
                </a:lnTo>
                <a:lnTo>
                  <a:pt x="1420783" y="5253040"/>
                </a:lnTo>
                <a:lnTo>
                  <a:pt x="1400135" y="5255927"/>
                </a:lnTo>
                <a:cubicBezTo>
                  <a:pt x="1373565" y="5253054"/>
                  <a:pt x="1296003" y="5240364"/>
                  <a:pt x="1261360" y="5235803"/>
                </a:cubicBezTo>
                <a:cubicBezTo>
                  <a:pt x="1248435" y="5229929"/>
                  <a:pt x="1203652" y="5223011"/>
                  <a:pt x="1192275" y="5228564"/>
                </a:cubicBezTo>
                <a:cubicBezTo>
                  <a:pt x="1182340" y="5228536"/>
                  <a:pt x="1172533" y="5224286"/>
                  <a:pt x="1165093" y="5231015"/>
                </a:cubicBezTo>
                <a:cubicBezTo>
                  <a:pt x="1154213" y="5238795"/>
                  <a:pt x="1127605" y="5219618"/>
                  <a:pt x="1127765" y="5230940"/>
                </a:cubicBezTo>
                <a:cubicBezTo>
                  <a:pt x="1108724" y="5217668"/>
                  <a:pt x="1082488" y="5233396"/>
                  <a:pt x="1061159" y="5234834"/>
                </a:cubicBezTo>
                <a:cubicBezTo>
                  <a:pt x="1046983" y="5222442"/>
                  <a:pt x="1016217" y="5237680"/>
                  <a:pt x="972937" y="5233065"/>
                </a:cubicBezTo>
                <a:cubicBezTo>
                  <a:pt x="939888" y="5228513"/>
                  <a:pt x="905779" y="5219380"/>
                  <a:pt x="862867" y="5207522"/>
                </a:cubicBezTo>
                <a:cubicBezTo>
                  <a:pt x="812436" y="5178795"/>
                  <a:pt x="761812" y="5172745"/>
                  <a:pt x="715464" y="5161912"/>
                </a:cubicBezTo>
                <a:cubicBezTo>
                  <a:pt x="662499" y="5152035"/>
                  <a:pt x="692593" y="5181401"/>
                  <a:pt x="630248" y="5152128"/>
                </a:cubicBezTo>
                <a:cubicBezTo>
                  <a:pt x="621180" y="5159682"/>
                  <a:pt x="612603" y="5158955"/>
                  <a:pt x="599181" y="5152969"/>
                </a:cubicBezTo>
                <a:cubicBezTo>
                  <a:pt x="573307" y="5148806"/>
                  <a:pt x="570686" y="5170495"/>
                  <a:pt x="547181" y="5154111"/>
                </a:cubicBezTo>
                <a:cubicBezTo>
                  <a:pt x="549410" y="5166246"/>
                  <a:pt x="496844" y="5152022"/>
                  <a:pt x="506290" y="5165583"/>
                </a:cubicBezTo>
                <a:cubicBezTo>
                  <a:pt x="485788" y="5162904"/>
                  <a:pt x="440249" y="5140832"/>
                  <a:pt x="424170" y="5138037"/>
                </a:cubicBezTo>
                <a:close/>
                <a:moveTo>
                  <a:pt x="0" y="1"/>
                </a:moveTo>
                <a:lnTo>
                  <a:pt x="8566207" y="1"/>
                </a:lnTo>
                <a:lnTo>
                  <a:pt x="8580495" y="6325"/>
                </a:lnTo>
                <a:cubicBezTo>
                  <a:pt x="8596450" y="-2564"/>
                  <a:pt x="8595265" y="32752"/>
                  <a:pt x="8623441" y="22251"/>
                </a:cubicBezTo>
                <a:cubicBezTo>
                  <a:pt x="8636141" y="23328"/>
                  <a:pt x="8634367" y="8204"/>
                  <a:pt x="8656693" y="12785"/>
                </a:cubicBezTo>
                <a:cubicBezTo>
                  <a:pt x="8700150" y="13"/>
                  <a:pt x="8728803" y="25903"/>
                  <a:pt x="8760926" y="28552"/>
                </a:cubicBezTo>
                <a:cubicBezTo>
                  <a:pt x="8796379" y="33892"/>
                  <a:pt x="8767843" y="35157"/>
                  <a:pt x="8818432" y="25135"/>
                </a:cubicBezTo>
                <a:cubicBezTo>
                  <a:pt x="8835233" y="31594"/>
                  <a:pt x="8854495" y="41940"/>
                  <a:pt x="8865264" y="49656"/>
                </a:cubicBezTo>
                <a:cubicBezTo>
                  <a:pt x="8857890" y="60263"/>
                  <a:pt x="8895296" y="61476"/>
                  <a:pt x="8883048" y="71429"/>
                </a:cubicBezTo>
                <a:cubicBezTo>
                  <a:pt x="8889978" y="84293"/>
                  <a:pt x="8901886" y="68582"/>
                  <a:pt x="8909255" y="80078"/>
                </a:cubicBezTo>
                <a:cubicBezTo>
                  <a:pt x="8919916" y="81887"/>
                  <a:pt x="8934174" y="78230"/>
                  <a:pt x="8947015" y="82283"/>
                </a:cubicBezTo>
                <a:cubicBezTo>
                  <a:pt x="8966581" y="79993"/>
                  <a:pt x="8965299" y="92691"/>
                  <a:pt x="8986296" y="104392"/>
                </a:cubicBezTo>
                <a:cubicBezTo>
                  <a:pt x="8998619" y="100189"/>
                  <a:pt x="9005185" y="105378"/>
                  <a:pt x="9010342" y="113680"/>
                </a:cubicBezTo>
                <a:cubicBezTo>
                  <a:pt x="9033677" y="117644"/>
                  <a:pt x="9050566" y="132521"/>
                  <a:pt x="9074515" y="142811"/>
                </a:cubicBezTo>
                <a:cubicBezTo>
                  <a:pt x="9104989" y="142213"/>
                  <a:pt x="9112015" y="163935"/>
                  <a:pt x="9137640" y="174857"/>
                </a:cubicBezTo>
                <a:cubicBezTo>
                  <a:pt x="9156929" y="185799"/>
                  <a:pt x="9176414" y="202560"/>
                  <a:pt x="9190250" y="208462"/>
                </a:cubicBezTo>
                <a:lnTo>
                  <a:pt x="9220655" y="210269"/>
                </a:lnTo>
                <a:cubicBezTo>
                  <a:pt x="9224695" y="223750"/>
                  <a:pt x="9260439" y="214336"/>
                  <a:pt x="9250811" y="236979"/>
                </a:cubicBezTo>
                <a:cubicBezTo>
                  <a:pt x="9262973" y="236901"/>
                  <a:pt x="9272562" y="228397"/>
                  <a:pt x="9264615" y="242987"/>
                </a:cubicBezTo>
                <a:cubicBezTo>
                  <a:pt x="9268503" y="243398"/>
                  <a:pt x="9270522" y="245072"/>
                  <a:pt x="9271677" y="247371"/>
                </a:cubicBezTo>
                <a:cubicBezTo>
                  <a:pt x="9277419" y="248183"/>
                  <a:pt x="9288867" y="248375"/>
                  <a:pt x="9299065" y="247855"/>
                </a:cubicBezTo>
                <a:lnTo>
                  <a:pt x="9332868" y="244249"/>
                </a:lnTo>
                <a:cubicBezTo>
                  <a:pt x="9336002" y="242898"/>
                  <a:pt x="9340020" y="242743"/>
                  <a:pt x="9346015" y="245298"/>
                </a:cubicBezTo>
                <a:lnTo>
                  <a:pt x="9347277" y="246358"/>
                </a:lnTo>
                <a:lnTo>
                  <a:pt x="9387287" y="236666"/>
                </a:lnTo>
                <a:cubicBezTo>
                  <a:pt x="9391235" y="235211"/>
                  <a:pt x="9412590" y="236679"/>
                  <a:pt x="9415916" y="233766"/>
                </a:cubicBezTo>
                <a:cubicBezTo>
                  <a:pt x="9447394" y="257241"/>
                  <a:pt x="9471660" y="239495"/>
                  <a:pt x="9510093" y="248856"/>
                </a:cubicBezTo>
                <a:cubicBezTo>
                  <a:pt x="9555096" y="251770"/>
                  <a:pt x="9610638" y="251812"/>
                  <a:pt x="9640041" y="254782"/>
                </a:cubicBezTo>
                <a:cubicBezTo>
                  <a:pt x="9694482" y="260083"/>
                  <a:pt x="9729092" y="265495"/>
                  <a:pt x="9762595" y="273598"/>
                </a:cubicBezTo>
                <a:cubicBezTo>
                  <a:pt x="9781666" y="300921"/>
                  <a:pt x="9780748" y="280723"/>
                  <a:pt x="9805759" y="289280"/>
                </a:cubicBezTo>
                <a:cubicBezTo>
                  <a:pt x="9804269" y="266709"/>
                  <a:pt x="9869649" y="320524"/>
                  <a:pt x="9877476" y="296578"/>
                </a:cubicBezTo>
                <a:cubicBezTo>
                  <a:pt x="9881780" y="298894"/>
                  <a:pt x="9885702" y="301892"/>
                  <a:pt x="9889580" y="305081"/>
                </a:cubicBezTo>
                <a:lnTo>
                  <a:pt x="9891616" y="306739"/>
                </a:lnTo>
                <a:lnTo>
                  <a:pt x="9900873" y="309194"/>
                </a:lnTo>
                <a:lnTo>
                  <a:pt x="9902100" y="315114"/>
                </a:lnTo>
                <a:lnTo>
                  <a:pt x="9915042" y="322554"/>
                </a:lnTo>
                <a:cubicBezTo>
                  <a:pt x="9920101" y="324533"/>
                  <a:pt x="9925796" y="325716"/>
                  <a:pt x="9932465" y="325613"/>
                </a:cubicBezTo>
                <a:cubicBezTo>
                  <a:pt x="9956735" y="316194"/>
                  <a:pt x="9986500" y="347179"/>
                  <a:pt x="10016712" y="334288"/>
                </a:cubicBezTo>
                <a:cubicBezTo>
                  <a:pt x="10027669" y="331507"/>
                  <a:pt x="10060637" y="334882"/>
                  <a:pt x="10066292" y="342820"/>
                </a:cubicBezTo>
                <a:cubicBezTo>
                  <a:pt x="10073046" y="345028"/>
                  <a:pt x="10081283" y="343118"/>
                  <a:pt x="10083830" y="351309"/>
                </a:cubicBezTo>
                <a:cubicBezTo>
                  <a:pt x="10088320" y="361292"/>
                  <a:pt x="10113512" y="348705"/>
                  <a:pt x="10109192" y="359635"/>
                </a:cubicBezTo>
                <a:cubicBezTo>
                  <a:pt x="10127052" y="351064"/>
                  <a:pt x="10139009" y="372201"/>
                  <a:pt x="10152949" y="378393"/>
                </a:cubicBezTo>
                <a:cubicBezTo>
                  <a:pt x="10167179" y="369581"/>
                  <a:pt x="10185926" y="377139"/>
                  <a:pt x="10217015" y="382407"/>
                </a:cubicBezTo>
                <a:cubicBezTo>
                  <a:pt x="10232710" y="372150"/>
                  <a:pt x="10234405" y="400236"/>
                  <a:pt x="10263104" y="387329"/>
                </a:cubicBezTo>
                <a:cubicBezTo>
                  <a:pt x="10277138" y="387333"/>
                  <a:pt x="10293605" y="396852"/>
                  <a:pt x="10318870" y="396554"/>
                </a:cubicBezTo>
                <a:cubicBezTo>
                  <a:pt x="10363783" y="380077"/>
                  <a:pt x="10379208" y="385607"/>
                  <a:pt x="10414695" y="385544"/>
                </a:cubicBezTo>
                <a:cubicBezTo>
                  <a:pt x="10454315" y="387894"/>
                  <a:pt x="10422969" y="409565"/>
                  <a:pt x="10476169" y="395241"/>
                </a:cubicBezTo>
                <a:cubicBezTo>
                  <a:pt x="10479514" y="404597"/>
                  <a:pt x="10485606" y="405823"/>
                  <a:pt x="10496942" y="403045"/>
                </a:cubicBezTo>
                <a:cubicBezTo>
                  <a:pt x="10516050" y="404835"/>
                  <a:pt x="10509763" y="426432"/>
                  <a:pt x="10531810" y="415850"/>
                </a:cubicBezTo>
                <a:cubicBezTo>
                  <a:pt x="10525784" y="427103"/>
                  <a:pt x="10566751" y="425153"/>
                  <a:pt x="10555295" y="436163"/>
                </a:cubicBezTo>
                <a:cubicBezTo>
                  <a:pt x="10563894" y="440449"/>
                  <a:pt x="10579000" y="435050"/>
                  <a:pt x="10590465" y="434499"/>
                </a:cubicBezTo>
                <a:lnTo>
                  <a:pt x="10624082" y="432854"/>
                </a:lnTo>
                <a:lnTo>
                  <a:pt x="10650274" y="426692"/>
                </a:lnTo>
                <a:lnTo>
                  <a:pt x="10679600" y="425001"/>
                </a:lnTo>
                <a:cubicBezTo>
                  <a:pt x="10690906" y="436538"/>
                  <a:pt x="10711798" y="418711"/>
                  <a:pt x="10743440" y="420137"/>
                </a:cubicBezTo>
                <a:cubicBezTo>
                  <a:pt x="10755757" y="433383"/>
                  <a:pt x="10764779" y="420940"/>
                  <a:pt x="10788958" y="439490"/>
                </a:cubicBezTo>
                <a:cubicBezTo>
                  <a:pt x="10790141" y="438044"/>
                  <a:pt x="10791575" y="436742"/>
                  <a:pt x="10793215" y="435623"/>
                </a:cubicBezTo>
                <a:cubicBezTo>
                  <a:pt x="10802745" y="429122"/>
                  <a:pt x="10817024" y="430102"/>
                  <a:pt x="10825107" y="437813"/>
                </a:cubicBezTo>
                <a:cubicBezTo>
                  <a:pt x="10864000" y="463233"/>
                  <a:pt x="10894006" y="454973"/>
                  <a:pt x="10928403" y="462494"/>
                </a:cubicBezTo>
                <a:cubicBezTo>
                  <a:pt x="10967490" y="468543"/>
                  <a:pt x="10950288" y="451529"/>
                  <a:pt x="10997825" y="476604"/>
                </a:cubicBezTo>
                <a:cubicBezTo>
                  <a:pt x="11003717" y="468233"/>
                  <a:pt x="11009973" y="468325"/>
                  <a:pt x="11020180" y="473402"/>
                </a:cubicBezTo>
                <a:cubicBezTo>
                  <a:pt x="11039218" y="475682"/>
                  <a:pt x="11039233" y="453416"/>
                  <a:pt x="11057619" y="468313"/>
                </a:cubicBezTo>
                <a:cubicBezTo>
                  <a:pt x="11054960" y="456133"/>
                  <a:pt x="11094137" y="466636"/>
                  <a:pt x="11086145" y="453550"/>
                </a:cubicBezTo>
                <a:cubicBezTo>
                  <a:pt x="11099304" y="443716"/>
                  <a:pt x="11104259" y="462063"/>
                  <a:pt x="11117235" y="453639"/>
                </a:cubicBezTo>
                <a:cubicBezTo>
                  <a:pt x="11129084" y="455268"/>
                  <a:pt x="11142094" y="452520"/>
                  <a:pt x="11157240" y="452736"/>
                </a:cubicBezTo>
                <a:cubicBezTo>
                  <a:pt x="11176367" y="460954"/>
                  <a:pt x="11180975" y="459313"/>
                  <a:pt x="11208113" y="454938"/>
                </a:cubicBezTo>
                <a:cubicBezTo>
                  <a:pt x="11218869" y="462688"/>
                  <a:pt x="11228070" y="459893"/>
                  <a:pt x="11237272" y="453759"/>
                </a:cubicBezTo>
                <a:cubicBezTo>
                  <a:pt x="11263210" y="457321"/>
                  <a:pt x="11287590" y="448707"/>
                  <a:pt x="11317118" y="446565"/>
                </a:cubicBezTo>
                <a:cubicBezTo>
                  <a:pt x="11348294" y="456600"/>
                  <a:pt x="11365692" y="438539"/>
                  <a:pt x="11397244" y="436328"/>
                </a:cubicBezTo>
                <a:cubicBezTo>
                  <a:pt x="11430655" y="434974"/>
                  <a:pt x="11419244" y="410859"/>
                  <a:pt x="11445551" y="413161"/>
                </a:cubicBezTo>
                <a:cubicBezTo>
                  <a:pt x="11487482" y="431762"/>
                  <a:pt x="11445376" y="398242"/>
                  <a:pt x="11511323" y="406594"/>
                </a:cubicBezTo>
                <a:cubicBezTo>
                  <a:pt x="11536725" y="407483"/>
                  <a:pt x="11575643" y="413680"/>
                  <a:pt x="11597961" y="418494"/>
                </a:cubicBezTo>
                <a:cubicBezTo>
                  <a:pt x="11639085" y="409038"/>
                  <a:pt x="11615701" y="437546"/>
                  <a:pt x="11645230" y="435478"/>
                </a:cubicBezTo>
                <a:cubicBezTo>
                  <a:pt x="11669338" y="423894"/>
                  <a:pt x="11677700" y="434234"/>
                  <a:pt x="11705300" y="426891"/>
                </a:cubicBezTo>
                <a:cubicBezTo>
                  <a:pt x="11713932" y="447476"/>
                  <a:pt x="11731056" y="425554"/>
                  <a:pt x="11741537" y="431597"/>
                </a:cubicBezTo>
                <a:cubicBezTo>
                  <a:pt x="11759214" y="408416"/>
                  <a:pt x="11789606" y="440304"/>
                  <a:pt x="11807360" y="440354"/>
                </a:cubicBezTo>
                <a:cubicBezTo>
                  <a:pt x="11837349" y="436802"/>
                  <a:pt x="11863234" y="427342"/>
                  <a:pt x="11879039" y="451064"/>
                </a:cubicBezTo>
                <a:cubicBezTo>
                  <a:pt x="11900042" y="450060"/>
                  <a:pt x="11907251" y="444749"/>
                  <a:pt x="11926320" y="448453"/>
                </a:cubicBezTo>
                <a:cubicBezTo>
                  <a:pt x="11947469" y="458311"/>
                  <a:pt x="11989353" y="463338"/>
                  <a:pt x="12007572" y="469756"/>
                </a:cubicBezTo>
                <a:cubicBezTo>
                  <a:pt x="12033154" y="476583"/>
                  <a:pt x="12062750" y="486163"/>
                  <a:pt x="12079811" y="489415"/>
                </a:cubicBezTo>
                <a:cubicBezTo>
                  <a:pt x="12083484" y="497368"/>
                  <a:pt x="12087992" y="497010"/>
                  <a:pt x="12095813" y="492801"/>
                </a:cubicBezTo>
                <a:cubicBezTo>
                  <a:pt x="12119374" y="491449"/>
                  <a:pt x="12146391" y="502966"/>
                  <a:pt x="12171404" y="515934"/>
                </a:cubicBezTo>
                <a:lnTo>
                  <a:pt x="12191999" y="527050"/>
                </a:lnTo>
                <a:lnTo>
                  <a:pt x="12191999" y="6858001"/>
                </a:lnTo>
                <a:lnTo>
                  <a:pt x="0" y="6858001"/>
                </a:lnTo>
                <a:close/>
                <a:moveTo>
                  <a:pt x="8566205" y="0"/>
                </a:moveTo>
                <a:lnTo>
                  <a:pt x="12192000" y="0"/>
                </a:lnTo>
                <a:lnTo>
                  <a:pt x="12192000" y="527050"/>
                </a:lnTo>
                <a:lnTo>
                  <a:pt x="12191999" y="527050"/>
                </a:lnTo>
                <a:lnTo>
                  <a:pt x="12191999" y="1"/>
                </a:lnTo>
                <a:lnTo>
                  <a:pt x="8566207" y="1"/>
                </a:lnTo>
                <a:close/>
              </a:path>
            </a:pathLst>
          </a:custGeom>
        </p:spPr>
      </p:pic>
      <p:sp>
        <p:nvSpPr>
          <p:cNvPr id="2" name="Title 1">
            <a:extLst>
              <a:ext uri="{FF2B5EF4-FFF2-40B4-BE49-F238E27FC236}">
                <a16:creationId xmlns:a16="http://schemas.microsoft.com/office/drawing/2014/main" id="{6DAC3874-D328-4427-4885-DDED4BDF0F03}"/>
              </a:ext>
            </a:extLst>
          </p:cNvPr>
          <p:cNvSpPr>
            <a:spLocks noGrp="1"/>
          </p:cNvSpPr>
          <p:nvPr>
            <p:ph type="ctrTitle"/>
          </p:nvPr>
        </p:nvSpPr>
        <p:spPr>
          <a:xfrm>
            <a:off x="516482" y="5763900"/>
            <a:ext cx="6989548" cy="752889"/>
          </a:xfrm>
        </p:spPr>
        <p:txBody>
          <a:bodyPr anchor="t">
            <a:normAutofit/>
          </a:bodyPr>
          <a:lstStyle/>
          <a:p>
            <a:pPr algn="l"/>
            <a:r>
              <a:rPr lang="en-US" sz="3600"/>
              <a:t>Happy Sabbath</a:t>
            </a:r>
          </a:p>
        </p:txBody>
      </p:sp>
      <p:pic>
        <p:nvPicPr>
          <p:cNvPr id="6" name="Picture 5" descr="A group of pyramids in a desert&#10;&#10;Description automatically generated">
            <a:extLst>
              <a:ext uri="{FF2B5EF4-FFF2-40B4-BE49-F238E27FC236}">
                <a16:creationId xmlns:a16="http://schemas.microsoft.com/office/drawing/2014/main" id="{73905555-5AA2-DEBA-F0CE-A8D1E71C2364}"/>
              </a:ext>
            </a:extLst>
          </p:cNvPr>
          <p:cNvPicPr>
            <a:picLocks noChangeAspect="1"/>
          </p:cNvPicPr>
          <p:nvPr/>
        </p:nvPicPr>
        <p:blipFill rotWithShape="1">
          <a:blip r:embed="rId2">
            <a:extLst>
              <a:ext uri="{28A0092B-C50C-407E-A947-70E740481C1C}">
                <a14:useLocalDpi xmlns:a14="http://schemas.microsoft.com/office/drawing/2010/main" val="0"/>
              </a:ext>
            </a:extLst>
          </a:blip>
          <a:srcRect r="11151" b="38007"/>
          <a:stretch/>
        </p:blipFill>
        <p:spPr>
          <a:xfrm>
            <a:off x="5467" y="0"/>
            <a:ext cx="12186532" cy="4251489"/>
          </a:xfrm>
          <a:prstGeom prst="rect">
            <a:avLst/>
          </a:prstGeom>
        </p:spPr>
      </p:pic>
    </p:spTree>
    <p:extLst>
      <p:ext uri="{BB962C8B-B14F-4D97-AF65-F5344CB8AC3E}">
        <p14:creationId xmlns:p14="http://schemas.microsoft.com/office/powerpoint/2010/main" val="3915749002"/>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A47A4-9138-D355-F50E-BEAA9914085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E9509B1-EBF3-4D22-522B-F7928D9F3E0C}"/>
              </a:ext>
            </a:extLst>
          </p:cNvPr>
          <p:cNvSpPr/>
          <p:nvPr/>
        </p:nvSpPr>
        <p:spPr>
          <a:xfrm>
            <a:off x="-1" y="-1"/>
            <a:ext cx="12192000" cy="685800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gyptian Hieroglyphs Wallpaper Mural, Custom Sizes Available">
            <a:extLst>
              <a:ext uri="{FF2B5EF4-FFF2-40B4-BE49-F238E27FC236}">
                <a16:creationId xmlns:a16="http://schemas.microsoft.com/office/drawing/2014/main" id="{7E360106-034C-E326-F900-E7D18D0AB5BA}"/>
              </a:ext>
            </a:extLst>
          </p:cNvPr>
          <p:cNvPicPr>
            <a:picLocks noChangeAspect="1" noChangeArrowheads="1"/>
          </p:cNvPicPr>
          <p:nvPr/>
        </p:nvPicPr>
        <p:blipFill rotWithShape="1">
          <a:blip r:embed="rId2">
            <a:clrChange>
              <a:clrFrom>
                <a:srgbClr val="FAD7A2"/>
              </a:clrFrom>
              <a:clrTo>
                <a:srgbClr val="FAD7A2">
                  <a:alpha val="0"/>
                </a:srgbClr>
              </a:clrTo>
            </a:clrChange>
            <a:alphaModFix amt="60000"/>
            <a:extLst>
              <a:ext uri="{BEBA8EAE-BF5A-486C-A8C5-ECC9F3942E4B}">
                <a14:imgProps xmlns:a14="http://schemas.microsoft.com/office/drawing/2010/main">
                  <a14:imgLayer r:embed="rId3">
                    <a14:imgEffect>
                      <a14:saturation sat="220000"/>
                    </a14:imgEffect>
                    <a14:imgEffect>
                      <a14:brightnessContrast bright="-20000" contrast="20000"/>
                    </a14:imgEffect>
                  </a14:imgLayer>
                </a14:imgProps>
              </a:ext>
              <a:ext uri="{28A0092B-C50C-407E-A947-70E740481C1C}">
                <a14:useLocalDpi xmlns:a14="http://schemas.microsoft.com/office/drawing/2010/main" val="0"/>
              </a:ext>
            </a:extLst>
          </a:blip>
          <a:srcRect b="15455"/>
          <a:stretch/>
        </p:blipFill>
        <p:spPr bwMode="auto">
          <a:xfrm>
            <a:off x="-2" y="-1"/>
            <a:ext cx="12192000" cy="6858000"/>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6" name="Circle: Hollow 5">
            <a:extLst>
              <a:ext uri="{FF2B5EF4-FFF2-40B4-BE49-F238E27FC236}">
                <a16:creationId xmlns:a16="http://schemas.microsoft.com/office/drawing/2014/main" id="{33CA0C73-9B1E-DBE1-0719-7B1CDFFBDF36}"/>
              </a:ext>
            </a:extLst>
          </p:cNvPr>
          <p:cNvSpPr/>
          <p:nvPr/>
        </p:nvSpPr>
        <p:spPr>
          <a:xfrm>
            <a:off x="-4284134" y="-3436987"/>
            <a:ext cx="20760267" cy="13731974"/>
          </a:xfrm>
          <a:prstGeom prst="donut">
            <a:avLst>
              <a:gd name="adj" fmla="val 13688"/>
            </a:avLst>
          </a:prstGeom>
          <a:noFill/>
          <a:ln>
            <a:solidFill>
              <a:schemeClr val="tx1"/>
            </a:solidFill>
          </a:ln>
          <a:effectLst>
            <a:glow rad="1905000">
              <a:schemeClr val="tx1">
                <a:alpha val="54000"/>
              </a:schemeClr>
            </a:glow>
            <a:outerShdw blurRad="508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EFBB103-742B-67B9-E76E-0B08CC7AE62E}"/>
              </a:ext>
            </a:extLst>
          </p:cNvPr>
          <p:cNvSpPr>
            <a:spLocks noGrp="1"/>
          </p:cNvSpPr>
          <p:nvPr>
            <p:ph type="title"/>
          </p:nvPr>
        </p:nvSpPr>
        <p:spPr>
          <a:xfrm>
            <a:off x="476119" y="1033462"/>
            <a:ext cx="11239757" cy="4791073"/>
          </a:xfrm>
        </p:spPr>
        <p:txBody>
          <a:bodyPr>
            <a:noAutofit/>
          </a:bodyPr>
          <a:lstStyle/>
          <a:p>
            <a:pPr algn="ctr"/>
            <a:r>
              <a:rPr lang="en-US" sz="8800" b="1" i="1" dirty="0">
                <a:solidFill>
                  <a:srgbClr val="FFFF00"/>
                </a:solidFill>
                <a:latin typeface="Adobe Arabic" panose="02040503050201020203" pitchFamily="18" charset="-78"/>
                <a:cs typeface="Adobe Arabic" panose="02040503050201020203" pitchFamily="18" charset="-78"/>
              </a:rPr>
              <a:t>“. . .as they are to this day”</a:t>
            </a:r>
          </a:p>
        </p:txBody>
      </p:sp>
    </p:spTree>
    <p:extLst>
      <p:ext uri="{BB962C8B-B14F-4D97-AF65-F5344CB8AC3E}">
        <p14:creationId xmlns:p14="http://schemas.microsoft.com/office/powerpoint/2010/main" val="89036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722</TotalTime>
  <Words>1651</Words>
  <Application>Microsoft Office PowerPoint</Application>
  <PresentationFormat>Widescreen</PresentationFormat>
  <Paragraphs>199</Paragraphs>
  <Slides>84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Adobe Arabic</vt:lpstr>
      <vt:lpstr>Bembo</vt:lpstr>
      <vt:lpstr>Arial</vt:lpstr>
      <vt:lpstr>Aptos</vt:lpstr>
      <vt:lpstr>ArchiveVTI</vt:lpstr>
      <vt:lpstr>PowerPoint Presentation</vt:lpstr>
      <vt:lpstr>Happy Sabbath</vt:lpstr>
      <vt:lpstr>PowerPoint Presentation</vt:lpstr>
      <vt:lpstr>Akhenaten</vt:lpstr>
      <vt:lpstr>“. . . And they built for Pharaoh supply cities, Pithom and Rameses”</vt:lpstr>
      <vt:lpstr>PowerPoint Presentation</vt:lpstr>
      <vt:lpstr>  Anachronism (noun)  a thing belonging or   appropriate to a period other   than that in which it exists</vt:lpstr>
      <vt:lpstr>PowerPoint Presentation</vt:lpstr>
      <vt:lpstr>“. . .as they are to this day”</vt:lpstr>
      <vt:lpstr>PowerPoint Presentation</vt:lpstr>
      <vt:lpstr>“And Joseph situated his father and his brothers, and gave them a possession in the land of Egypt, in the best of the land, in the land of Rameses, as Pharaoh had commanded”</vt:lpstr>
      <vt:lpstr>PowerPoint Presentation</vt:lpstr>
      <vt:lpstr>PowerPoint Presentation</vt:lpstr>
      <vt:lpstr>“. . .as it’s called to this day”</vt:lpstr>
      <vt:lpstr>PowerPoint Presentation</vt:lpstr>
      <vt:lpstr>“O Lord our God, other lords beside Thee have had dominion over us. But by Thee only do we make mention of Thy name . . . Thou punished and destroyed them and made all their memory to perish”</vt:lpstr>
      <vt:lpstr>Damnatio Memoriae</vt:lpstr>
      <vt:lpstr>PowerPoint Presentation</vt:lpstr>
      <vt:lpstr>“It is the glory of God to conceal a matter, but the glory of kings is to search out a matter.”</vt:lpstr>
      <vt:lpstr>PowerPoint Presentation</vt:lpstr>
      <vt:lpstr>Thutmosid Dynasty 1570 – 1300 B.C.</vt:lpstr>
      <vt:lpstr>“And it came to pass in the 480th year after the children of Israel had come out of the land of Egypt, in the fourth year of Solomon’s reign . . . He began to build the house of the Lord.”</vt:lpstr>
      <vt:lpstr>PowerPoint Presentation</vt:lpstr>
      <vt:lpstr>PowerPoint Presentation</vt:lpstr>
      <vt:lpstr>PowerPoint Presentation</vt:lpstr>
      <vt:lpstr>“And it came to pass in the 440th year after the departure of the children of Israel out of Egypt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Akhenaten</vt:lpstr>
      <vt:lpstr>Amarna Letters</vt:lpstr>
      <vt:lpstr>EA 299</vt:lpstr>
      <vt:lpstr>EA 286</vt:lpstr>
      <vt:lpstr>EA 288</vt:lpstr>
      <vt:lpstr>Acco</vt:lpstr>
      <vt:lpstr>Achshaph</vt:lpstr>
      <vt:lpstr>Aijalon</vt:lpstr>
      <vt:lpstr>Beth-Shean</vt:lpstr>
      <vt:lpstr>Gebal (Byblos)</vt:lpstr>
      <vt:lpstr>Hebron</vt:lpstr>
      <vt:lpstr>Shechem</vt:lpstr>
      <vt:lpstr>Akhenaten</vt:lpstr>
      <vt:lpstr>“. . .against all the gods of Egypt” Exodus 12:12</vt:lpstr>
      <vt:lpstr>PowerPoint Presentation</vt:lpstr>
      <vt:lpstr>Temple column at soleb</vt:lpstr>
      <vt:lpstr>PowerPoint Presentation</vt:lpstr>
      <vt:lpstr>PowerPoint Presentation</vt:lpstr>
      <vt:lpstr>Peter Der Manuelian Egyptologist</vt:lpstr>
      <vt:lpstr>“And it came to pass at midnight, that the Lord smote all the firstborn in the land of Egypt, from the first-born of Pharaoh that sat on his throne unto the first-born of the captive that was in the dungeon . . .”</vt:lpstr>
      <vt:lpstr>PowerPoint Presentation</vt:lpstr>
      <vt:lpstr>PowerPoint Presentation</vt:lpstr>
      <vt:lpstr>“Now it came about in the course of those many days that the king of Egypt died. And the sons of Israel sighed because of the bondage, and they cried out; and their cry for help because of the bondage rose up to God.”</vt:lpstr>
      <vt:lpstr>“Now it came about in the course of those many days that the king of Egypt died. And the sons of Israel sighed because of the bondage, and they cried out; and their cry for help because of the bondage rose up to God.”</vt:lpstr>
      <vt:lpstr>PowerPoint Presentation</vt:lpstr>
      <vt:lpstr>“Now the Lord said to Moses in Midian, ‘Go, return to Egypt: For all the men who sought your life are dead.’”</vt:lpstr>
      <vt:lpstr>PowerPoint Presentation</vt:lpstr>
      <vt:lpstr>PowerPoint Presentation</vt:lpstr>
      <vt:lpstr>PowerPoint Presentation</vt:lpstr>
      <vt:lpstr>Peter Der Manuelian Egyptologist</vt:lpstr>
      <vt:lpstr>Peter Der Manuelian Egyptologist</vt:lpstr>
      <vt:lpstr>Peter Der Manuelian Egyptologist</vt:lpstr>
      <vt:lpstr>PowerPoint Presentation</vt:lpstr>
      <vt:lpstr>PowerPoint Presentation</vt:lpstr>
      <vt:lpstr>PowerPoint Presentation</vt:lpstr>
      <vt:lpstr>Sir William Petrie Egyptologist</vt:lpstr>
      <vt:lpstr>Dr. Scott Stripling Archaeologist</vt:lpstr>
      <vt:lpstr>“By faith, Moses . . . Refused to be called the son of Pharaoh’s daughter, choosing rather to suffer affliction with the people of God than to enjoy the passing pleasures of sin, esteeming the reproach of Christ greater riches than the treasures in Egypt.”</vt:lpstr>
      <vt:lpstr>PowerPoint Presentation</vt:lpstr>
      <vt:lpstr>“. . . And Israel saw the Egyptians dead on the seashore”</vt:lpstr>
      <vt:lpstr>PowerPoint Presentation</vt:lpstr>
      <vt:lpstr>“So, the Lord overthrew the Egyptians in the midst of the sea. Then the waters returned and covered the chariots, the horsemen, and all the army of Pharaoh that came into the sea after them. Not so much as one of them remained.”</vt:lpstr>
      <vt:lpstr>PowerPoint Presentation</vt:lpstr>
      <vt:lpstr>“He saved them from the hand of him who hated them and redeemed them from the hand of the enemy. The waters covered their enemies; there was not one of them left.”</vt:lpstr>
      <vt:lpstr>PowerPoint Presentation</vt:lpstr>
      <vt:lpstr>“To Him who divided the Red Sea in two . . . And made Israel pass through the midst of it  . . . But overthrew Pharaoh and his army in the Red Sea . . .”</vt:lpstr>
      <vt:lpstr>“To Him who divided the Red Sea in two . . . And made Israel pass through the midst of it  . . . But overthrew Pharaoh and his army in the Red Sea . . .”</vt:lpstr>
      <vt:lpstr>PowerPoint Presentation</vt:lpstr>
      <vt:lpstr>Grafton Elliot Smith Egyptologist &amp; Anatomist</vt:lpstr>
      <vt:lpstr>American Journal of Physical Anthropology</vt:lpstr>
      <vt:lpstr>Happy Sabbath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Caryn Alles</dc:creator>
  <cp:lastModifiedBy>Caryn Alles</cp:lastModifiedBy>
  <cp:revision>7</cp:revision>
  <dcterms:created xsi:type="dcterms:W3CDTF">2024-07-02T20:39:52Z</dcterms:created>
  <dcterms:modified xsi:type="dcterms:W3CDTF">2025-01-04T18:58:44Z</dcterms:modified>
</cp:coreProperties>
</file>