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2" r:id="rId2"/>
    <p:sldId id="273" r:id="rId3"/>
    <p:sldId id="269" r:id="rId4"/>
    <p:sldId id="291" r:id="rId5"/>
    <p:sldId id="271" r:id="rId6"/>
    <p:sldId id="278" r:id="rId7"/>
    <p:sldId id="276" r:id="rId8"/>
    <p:sldId id="259" r:id="rId9"/>
    <p:sldId id="279" r:id="rId10"/>
    <p:sldId id="280" r:id="rId11"/>
    <p:sldId id="283" r:id="rId12"/>
    <p:sldId id="284" r:id="rId13"/>
    <p:sldId id="285" r:id="rId14"/>
    <p:sldId id="286" r:id="rId15"/>
    <p:sldId id="287" r:id="rId16"/>
    <p:sldId id="288" r:id="rId17"/>
    <p:sldId id="289" r:id="rId18"/>
    <p:sldId id="290" r:id="rId19"/>
    <p:sldId id="293" r:id="rId20"/>
    <p:sldId id="260" r:id="rId21"/>
    <p:sldId id="277" r:id="rId22"/>
    <p:sldId id="261" r:id="rId23"/>
    <p:sldId id="262" r:id="rId24"/>
    <p:sldId id="263" r:id="rId25"/>
    <p:sldId id="294" r:id="rId26"/>
    <p:sldId id="266" r:id="rId27"/>
    <p:sldId id="264" r:id="rId28"/>
    <p:sldId id="296" r:id="rId29"/>
    <p:sldId id="297" r:id="rId30"/>
    <p:sldId id="298" r:id="rId31"/>
    <p:sldId id="299" r:id="rId32"/>
    <p:sldId id="300" r:id="rId33"/>
    <p:sldId id="301" r:id="rId34"/>
    <p:sldId id="267" r:id="rId35"/>
    <p:sldId id="265" r:id="rId36"/>
    <p:sldId id="302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>
        <p:scale>
          <a:sx n="62" d="100"/>
          <a:sy n="62" d="100"/>
        </p:scale>
        <p:origin x="72" y="3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userId="b07a6cd0e875482d" providerId="LiveId" clId="{34A86E18-B439-4373-97E6-CADB20A01B47}"/>
    <pc:docChg chg="undo custSel addSld delSld modSld sldOrd">
      <pc:chgData name="" userId="b07a6cd0e875482d" providerId="LiveId" clId="{34A86E18-B439-4373-97E6-CADB20A01B47}" dt="2025-02-01T17:01:37.320" v="2883" actId="2696"/>
      <pc:docMkLst>
        <pc:docMk/>
      </pc:docMkLst>
      <pc:sldChg chg="modSp del setBg">
        <pc:chgData name="" userId="b07a6cd0e875482d" providerId="LiveId" clId="{34A86E18-B439-4373-97E6-CADB20A01B47}" dt="2025-02-01T01:15:24.742" v="1272" actId="2696"/>
        <pc:sldMkLst>
          <pc:docMk/>
          <pc:sldMk cId="1807637034" sldId="256"/>
        </pc:sldMkLst>
        <pc:spChg chg="mod">
          <ac:chgData name="" userId="b07a6cd0e875482d" providerId="LiveId" clId="{34A86E18-B439-4373-97E6-CADB20A01B47}" dt="2025-01-31T23:39:19.497" v="106" actId="1076"/>
          <ac:spMkLst>
            <pc:docMk/>
            <pc:sldMk cId="1807637034" sldId="256"/>
            <ac:spMk id="2" creationId="{15166DB0-6ABF-4468-8F30-CE688AF11EB9}"/>
          </ac:spMkLst>
        </pc:spChg>
        <pc:spChg chg="mod">
          <ac:chgData name="" userId="b07a6cd0e875482d" providerId="LiveId" clId="{34A86E18-B439-4373-97E6-CADB20A01B47}" dt="2025-01-31T23:39:05.506" v="104" actId="1076"/>
          <ac:spMkLst>
            <pc:docMk/>
            <pc:sldMk cId="1807637034" sldId="256"/>
            <ac:spMk id="3" creationId="{A3FA5E48-500C-44DC-9CE0-CFA083CD0007}"/>
          </ac:spMkLst>
        </pc:spChg>
      </pc:sldChg>
      <pc:sldChg chg="modSp add del setBg">
        <pc:chgData name="" userId="b07a6cd0e875482d" providerId="LiveId" clId="{34A86E18-B439-4373-97E6-CADB20A01B47}" dt="2025-01-31T23:40:21.451" v="252" actId="2696"/>
        <pc:sldMkLst>
          <pc:docMk/>
          <pc:sldMk cId="1530561259" sldId="257"/>
        </pc:sldMkLst>
        <pc:spChg chg="mod">
          <ac:chgData name="" userId="b07a6cd0e875482d" providerId="LiveId" clId="{34A86E18-B439-4373-97E6-CADB20A01B47}" dt="2025-01-31T23:38:27.592" v="80" actId="1076"/>
          <ac:spMkLst>
            <pc:docMk/>
            <pc:sldMk cId="1530561259" sldId="257"/>
            <ac:spMk id="2" creationId="{15166DB0-6ABF-4468-8F30-CE688AF11EB9}"/>
          </ac:spMkLst>
        </pc:spChg>
        <pc:spChg chg="mod">
          <ac:chgData name="" userId="b07a6cd0e875482d" providerId="LiveId" clId="{34A86E18-B439-4373-97E6-CADB20A01B47}" dt="2025-01-31T23:38:16.837" v="78" actId="14100"/>
          <ac:spMkLst>
            <pc:docMk/>
            <pc:sldMk cId="1530561259" sldId="257"/>
            <ac:spMk id="3" creationId="{A3FA5E48-500C-44DC-9CE0-CFA083CD0007}"/>
          </ac:spMkLst>
        </pc:spChg>
      </pc:sldChg>
      <pc:sldChg chg="add del setBg">
        <pc:chgData name="" userId="b07a6cd0e875482d" providerId="LiveId" clId="{34A86E18-B439-4373-97E6-CADB20A01B47}" dt="2025-02-01T01:15:51.454" v="1276" actId="2696"/>
        <pc:sldMkLst>
          <pc:docMk/>
          <pc:sldMk cId="2511445605" sldId="257"/>
        </pc:sldMkLst>
      </pc:sldChg>
      <pc:sldChg chg="add del setBg">
        <pc:chgData name="" userId="b07a6cd0e875482d" providerId="LiveId" clId="{34A86E18-B439-4373-97E6-CADB20A01B47}" dt="2025-02-01T14:16:13.105" v="1626" actId="2696"/>
        <pc:sldMkLst>
          <pc:docMk/>
          <pc:sldMk cId="465488731" sldId="258"/>
        </pc:sldMkLst>
      </pc:sldChg>
      <pc:sldChg chg="add setBg">
        <pc:chgData name="" userId="b07a6cd0e875482d" providerId="LiveId" clId="{34A86E18-B439-4373-97E6-CADB20A01B47}" dt="2025-02-01T01:17:03.835" v="1329"/>
        <pc:sldMkLst>
          <pc:docMk/>
          <pc:sldMk cId="873949921" sldId="259"/>
        </pc:sldMkLst>
      </pc:sldChg>
      <pc:sldChg chg="add modTransition setBg">
        <pc:chgData name="" userId="b07a6cd0e875482d" providerId="LiveId" clId="{34A86E18-B439-4373-97E6-CADB20A01B47}" dt="2025-02-01T15:04:46.782" v="2452"/>
        <pc:sldMkLst>
          <pc:docMk/>
          <pc:sldMk cId="3128694521" sldId="260"/>
        </pc:sldMkLst>
      </pc:sldChg>
      <pc:sldChg chg="add modTransition setBg">
        <pc:chgData name="" userId="b07a6cd0e875482d" providerId="LiveId" clId="{34A86E18-B439-4373-97E6-CADB20A01B47}" dt="2025-02-01T15:12:02.733" v="2453"/>
        <pc:sldMkLst>
          <pc:docMk/>
          <pc:sldMk cId="3739642130" sldId="261"/>
        </pc:sldMkLst>
      </pc:sldChg>
      <pc:sldChg chg="add modTransition setBg">
        <pc:chgData name="" userId="b07a6cd0e875482d" providerId="LiveId" clId="{34A86E18-B439-4373-97E6-CADB20A01B47}" dt="2025-02-01T15:12:08.776" v="2454"/>
        <pc:sldMkLst>
          <pc:docMk/>
          <pc:sldMk cId="3190063626" sldId="262"/>
        </pc:sldMkLst>
      </pc:sldChg>
      <pc:sldChg chg="add del setBg">
        <pc:chgData name="" userId="b07a6cd0e875482d" providerId="LiveId" clId="{34A86E18-B439-4373-97E6-CADB20A01B47}" dt="2025-01-31T23:47:51.489" v="415" actId="2696"/>
        <pc:sldMkLst>
          <pc:docMk/>
          <pc:sldMk cId="1335614087" sldId="263"/>
        </pc:sldMkLst>
      </pc:sldChg>
      <pc:sldChg chg="add modTransition setBg">
        <pc:chgData name="" userId="b07a6cd0e875482d" providerId="LiveId" clId="{34A86E18-B439-4373-97E6-CADB20A01B47}" dt="2025-02-01T15:13:44.598" v="2455"/>
        <pc:sldMkLst>
          <pc:docMk/>
          <pc:sldMk cId="2104001826" sldId="263"/>
        </pc:sldMkLst>
      </pc:sldChg>
      <pc:sldChg chg="add modTransition setBg">
        <pc:chgData name="" userId="b07a6cd0e875482d" providerId="LiveId" clId="{34A86E18-B439-4373-97E6-CADB20A01B47}" dt="2025-02-01T16:47:56.952" v="2879"/>
        <pc:sldMkLst>
          <pc:docMk/>
          <pc:sldMk cId="3826469718" sldId="264"/>
        </pc:sldMkLst>
      </pc:sldChg>
      <pc:sldChg chg="add modTransition setBg">
        <pc:chgData name="" userId="b07a6cd0e875482d" providerId="LiveId" clId="{34A86E18-B439-4373-97E6-CADB20A01B47}" dt="2025-02-01T16:48:06.373" v="2880"/>
        <pc:sldMkLst>
          <pc:docMk/>
          <pc:sldMk cId="954921831" sldId="265"/>
        </pc:sldMkLst>
      </pc:sldChg>
      <pc:sldChg chg="add setBg">
        <pc:chgData name="" userId="b07a6cd0e875482d" providerId="LiveId" clId="{34A86E18-B439-4373-97E6-CADB20A01B47}" dt="2025-02-01T01:18:28.776" v="1389"/>
        <pc:sldMkLst>
          <pc:docMk/>
          <pc:sldMk cId="3906376321" sldId="266"/>
        </pc:sldMkLst>
      </pc:sldChg>
      <pc:sldChg chg="add ord setBg">
        <pc:chgData name="" userId="b07a6cd0e875482d" providerId="LiveId" clId="{34A86E18-B439-4373-97E6-CADB20A01B47}" dt="2025-02-01T01:19:31.532" v="1496"/>
        <pc:sldMkLst>
          <pc:docMk/>
          <pc:sldMk cId="2506276692" sldId="267"/>
        </pc:sldMkLst>
      </pc:sldChg>
      <pc:sldChg chg="add del ord">
        <pc:chgData name="" userId="b07a6cd0e875482d" providerId="LiveId" clId="{34A86E18-B439-4373-97E6-CADB20A01B47}" dt="2025-02-01T01:20:05.278" v="1571" actId="2696"/>
        <pc:sldMkLst>
          <pc:docMk/>
          <pc:sldMk cId="3462325317" sldId="268"/>
        </pc:sldMkLst>
      </pc:sldChg>
      <pc:sldChg chg="add setBg">
        <pc:chgData name="" userId="b07a6cd0e875482d" providerId="LiveId" clId="{34A86E18-B439-4373-97E6-CADB20A01B47}" dt="2025-02-01T01:16:14.514" v="1278"/>
        <pc:sldMkLst>
          <pc:docMk/>
          <pc:sldMk cId="1898700182" sldId="269"/>
        </pc:sldMkLst>
      </pc:sldChg>
      <pc:sldChg chg="add del setBg">
        <pc:chgData name="" userId="b07a6cd0e875482d" providerId="LiveId" clId="{34A86E18-B439-4373-97E6-CADB20A01B47}" dt="2025-02-01T00:09:45.853" v="1072" actId="2696"/>
        <pc:sldMkLst>
          <pc:docMk/>
          <pc:sldMk cId="2242312913" sldId="270"/>
        </pc:sldMkLst>
      </pc:sldChg>
      <pc:sldChg chg="delSp modSp add ord setBg">
        <pc:chgData name="" userId="b07a6cd0e875482d" providerId="LiveId" clId="{34A86E18-B439-4373-97E6-CADB20A01B47}" dt="2025-02-01T14:34:15.212" v="2015"/>
        <pc:sldMkLst>
          <pc:docMk/>
          <pc:sldMk cId="280839903" sldId="271"/>
        </pc:sldMkLst>
        <pc:spChg chg="mod">
          <ac:chgData name="" userId="b07a6cd0e875482d" providerId="LiveId" clId="{34A86E18-B439-4373-97E6-CADB20A01B47}" dt="2025-02-01T00:09:40.491" v="1070" actId="255"/>
          <ac:spMkLst>
            <pc:docMk/>
            <pc:sldMk cId="280839903" sldId="271"/>
            <ac:spMk id="2" creationId="{B8C2FAAF-7F56-4C5C-A81F-74E525123770}"/>
          </ac:spMkLst>
        </pc:spChg>
        <pc:spChg chg="del">
          <ac:chgData name="" userId="b07a6cd0e875482d" providerId="LiveId" clId="{34A86E18-B439-4373-97E6-CADB20A01B47}" dt="2025-02-01T00:08:46.185" v="1051" actId="478"/>
          <ac:spMkLst>
            <pc:docMk/>
            <pc:sldMk cId="280839903" sldId="271"/>
            <ac:spMk id="3" creationId="{0159A06D-6901-468B-B747-D7A38E6CA5F7}"/>
          </ac:spMkLst>
        </pc:spChg>
      </pc:sldChg>
      <pc:sldChg chg="addSp delSp modSp add del setBg">
        <pc:chgData name="" userId="b07a6cd0e875482d" providerId="LiveId" clId="{34A86E18-B439-4373-97E6-CADB20A01B47}" dt="2025-02-01T15:01:26.405" v="2447" actId="2696"/>
        <pc:sldMkLst>
          <pc:docMk/>
          <pc:sldMk cId="1167992737" sldId="272"/>
        </pc:sldMkLst>
        <pc:spChg chg="del mod">
          <ac:chgData name="" userId="b07a6cd0e875482d" providerId="LiveId" clId="{34A86E18-B439-4373-97E6-CADB20A01B47}" dt="2025-02-01T13:52:09.898" v="1579" actId="478"/>
          <ac:spMkLst>
            <pc:docMk/>
            <pc:sldMk cId="1167992737" sldId="272"/>
            <ac:spMk id="2" creationId="{15166DB0-6ABF-4468-8F30-CE688AF11EB9}"/>
          </ac:spMkLst>
        </pc:spChg>
        <pc:spChg chg="del">
          <ac:chgData name="" userId="b07a6cd0e875482d" providerId="LiveId" clId="{34A86E18-B439-4373-97E6-CADB20A01B47}" dt="2025-02-01T13:52:14.552" v="1580" actId="478"/>
          <ac:spMkLst>
            <pc:docMk/>
            <pc:sldMk cId="1167992737" sldId="272"/>
            <ac:spMk id="3" creationId="{A3FA5E48-500C-44DC-9CE0-CFA083CD0007}"/>
          </ac:spMkLst>
        </pc:spChg>
        <pc:spChg chg="add mod">
          <ac:chgData name="" userId="b07a6cd0e875482d" providerId="LiveId" clId="{34A86E18-B439-4373-97E6-CADB20A01B47}" dt="2025-02-01T13:52:09.898" v="1579" actId="478"/>
          <ac:spMkLst>
            <pc:docMk/>
            <pc:sldMk cId="1167992737" sldId="272"/>
            <ac:spMk id="5" creationId="{2AD16058-B891-4187-BC48-73BC438AEADF}"/>
          </ac:spMkLst>
        </pc:spChg>
        <pc:spChg chg="add mod">
          <ac:chgData name="" userId="b07a6cd0e875482d" providerId="LiveId" clId="{34A86E18-B439-4373-97E6-CADB20A01B47}" dt="2025-02-01T13:52:14.552" v="1580" actId="478"/>
          <ac:spMkLst>
            <pc:docMk/>
            <pc:sldMk cId="1167992737" sldId="272"/>
            <ac:spMk id="7" creationId="{ABD624A9-187B-454C-890B-4EC9D0D2B655}"/>
          </ac:spMkLst>
        </pc:spChg>
      </pc:sldChg>
      <pc:sldChg chg="add del ord setBg">
        <pc:chgData name="" userId="b07a6cd0e875482d" providerId="LiveId" clId="{34A86E18-B439-4373-97E6-CADB20A01B47}" dt="2025-02-01T00:36:08.489" v="1164" actId="2696"/>
        <pc:sldMkLst>
          <pc:docMk/>
          <pc:sldMk cId="1824339943" sldId="272"/>
        </pc:sldMkLst>
      </pc:sldChg>
      <pc:sldChg chg="add setBg">
        <pc:chgData name="" userId="b07a6cd0e875482d" providerId="LiveId" clId="{34A86E18-B439-4373-97E6-CADB20A01B47}" dt="2025-02-01T01:15:36.606" v="1275"/>
        <pc:sldMkLst>
          <pc:docMk/>
          <pc:sldMk cId="1757924398" sldId="273"/>
        </pc:sldMkLst>
      </pc:sldChg>
      <pc:sldChg chg="modSp add del ord">
        <pc:chgData name="" userId="b07a6cd0e875482d" providerId="LiveId" clId="{34A86E18-B439-4373-97E6-CADB20A01B47}" dt="2025-02-01T17:01:37.320" v="2883" actId="2696"/>
        <pc:sldMkLst>
          <pc:docMk/>
          <pc:sldMk cId="3659485072" sldId="274"/>
        </pc:sldMkLst>
        <pc:spChg chg="mod">
          <ac:chgData name="" userId="b07a6cd0e875482d" providerId="LiveId" clId="{34A86E18-B439-4373-97E6-CADB20A01B47}" dt="2025-02-01T13:41:31.778" v="1575" actId="113"/>
          <ac:spMkLst>
            <pc:docMk/>
            <pc:sldMk cId="3659485072" sldId="274"/>
            <ac:spMk id="2" creationId="{15166DB0-6ABF-4468-8F30-CE688AF11EB9}"/>
          </ac:spMkLst>
        </pc:spChg>
      </pc:sldChg>
      <pc:sldChg chg="add del ord">
        <pc:chgData name="" userId="b07a6cd0e875482d" providerId="LiveId" clId="{34A86E18-B439-4373-97E6-CADB20A01B47}" dt="2025-02-01T15:00:50.257" v="2442" actId="2696"/>
        <pc:sldMkLst>
          <pc:docMk/>
          <pc:sldMk cId="1781970908" sldId="275"/>
        </pc:sldMkLst>
      </pc:sldChg>
      <pc:sldChg chg="add del setBg">
        <pc:chgData name="" userId="b07a6cd0e875482d" providerId="LiveId" clId="{34A86E18-B439-4373-97E6-CADB20A01B47}" dt="2025-02-01T13:51:58.608" v="1577" actId="2696"/>
        <pc:sldMkLst>
          <pc:docMk/>
          <pc:sldMk cId="3794217715" sldId="275"/>
        </pc:sldMkLst>
      </pc:sldChg>
      <pc:sldChg chg="add setBg">
        <pc:chgData name="" userId="b07a6cd0e875482d" providerId="LiveId" clId="{34A86E18-B439-4373-97E6-CADB20A01B47}" dt="2025-02-01T14:23:21.749" v="1926"/>
        <pc:sldMkLst>
          <pc:docMk/>
          <pc:sldMk cId="2713843694" sldId="276"/>
        </pc:sldMkLst>
      </pc:sldChg>
      <pc:sldChg chg="add ord setBg">
        <pc:chgData name="" userId="b07a6cd0e875482d" providerId="LiveId" clId="{34A86E18-B439-4373-97E6-CADB20A01B47}" dt="2025-02-01T14:20:56.950" v="1629"/>
        <pc:sldMkLst>
          <pc:docMk/>
          <pc:sldMk cId="2460406500" sldId="277"/>
        </pc:sldMkLst>
      </pc:sldChg>
      <pc:sldChg chg="add ord modTransition setBg">
        <pc:chgData name="" userId="b07a6cd0e875482d" providerId="LiveId" clId="{34A86E18-B439-4373-97E6-CADB20A01B47}" dt="2025-02-01T14:25:58.555" v="1937"/>
        <pc:sldMkLst>
          <pc:docMk/>
          <pc:sldMk cId="2793472811" sldId="278"/>
        </pc:sldMkLst>
      </pc:sldChg>
      <pc:sldChg chg="add ord modTransition">
        <pc:chgData name="" userId="b07a6cd0e875482d" providerId="LiveId" clId="{34A86E18-B439-4373-97E6-CADB20A01B47}" dt="2025-02-01T14:31:34.238" v="2009"/>
        <pc:sldMkLst>
          <pc:docMk/>
          <pc:sldMk cId="2548142302" sldId="279"/>
        </pc:sldMkLst>
      </pc:sldChg>
      <pc:sldChg chg="add ord modTransition setBg">
        <pc:chgData name="" userId="b07a6cd0e875482d" providerId="LiveId" clId="{34A86E18-B439-4373-97E6-CADB20A01B47}" dt="2025-02-01T14:31:00.107" v="2008"/>
        <pc:sldMkLst>
          <pc:docMk/>
          <pc:sldMk cId="1343567327" sldId="280"/>
        </pc:sldMkLst>
      </pc:sldChg>
      <pc:sldChg chg="add del ord">
        <pc:chgData name="" userId="b07a6cd0e875482d" providerId="LiveId" clId="{34A86E18-B439-4373-97E6-CADB20A01B47}" dt="2025-02-01T14:34:22.417" v="2017" actId="2696"/>
        <pc:sldMkLst>
          <pc:docMk/>
          <pc:sldMk cId="2455439503" sldId="281"/>
        </pc:sldMkLst>
      </pc:sldChg>
      <pc:sldChg chg="add del ord">
        <pc:chgData name="" userId="b07a6cd0e875482d" providerId="LiveId" clId="{34A86E18-B439-4373-97E6-CADB20A01B47}" dt="2025-02-01T14:42:23.975" v="2232" actId="2696"/>
        <pc:sldMkLst>
          <pc:docMk/>
          <pc:sldMk cId="2642736275" sldId="282"/>
        </pc:sldMkLst>
      </pc:sldChg>
      <pc:sldChg chg="add del setBg">
        <pc:chgData name="" userId="b07a6cd0e875482d" providerId="LiveId" clId="{34A86E18-B439-4373-97E6-CADB20A01B47}" dt="2025-02-01T14:34:01.985" v="2013"/>
        <pc:sldMkLst>
          <pc:docMk/>
          <pc:sldMk cId="2957433890" sldId="282"/>
        </pc:sldMkLst>
      </pc:sldChg>
      <pc:sldChg chg="addSp delSp modSp add">
        <pc:chgData name="" userId="b07a6cd0e875482d" providerId="LiveId" clId="{34A86E18-B439-4373-97E6-CADB20A01B47}" dt="2025-02-01T14:44:04.581" v="2236" actId="478"/>
        <pc:sldMkLst>
          <pc:docMk/>
          <pc:sldMk cId="2236833618" sldId="283"/>
        </pc:sldMkLst>
        <pc:spChg chg="mod">
          <ac:chgData name="" userId="b07a6cd0e875482d" providerId="LiveId" clId="{34A86E18-B439-4373-97E6-CADB20A01B47}" dt="2025-02-01T14:42:00.929" v="2229" actId="14100"/>
          <ac:spMkLst>
            <pc:docMk/>
            <pc:sldMk cId="2236833618" sldId="283"/>
            <ac:spMk id="2" creationId="{B8C2FAAF-7F56-4C5C-A81F-74E525123770}"/>
          </ac:spMkLst>
        </pc:spChg>
        <pc:graphicFrameChg chg="add del mod modGraphic">
          <ac:chgData name="" userId="b07a6cd0e875482d" providerId="LiveId" clId="{34A86E18-B439-4373-97E6-CADB20A01B47}" dt="2025-02-01T14:44:04.581" v="2236" actId="478"/>
          <ac:graphicFrameMkLst>
            <pc:docMk/>
            <pc:sldMk cId="2236833618" sldId="283"/>
            <ac:graphicFrameMk id="3" creationId="{FB7CDF8D-8D2E-42C5-A1D8-B5759598134B}"/>
          </ac:graphicFrameMkLst>
        </pc:graphicFrameChg>
        <pc:graphicFrameChg chg="add del mod">
          <ac:chgData name="" userId="b07a6cd0e875482d" providerId="LiveId" clId="{34A86E18-B439-4373-97E6-CADB20A01B47}" dt="2025-02-01T14:42:55.911" v="2235"/>
          <ac:graphicFrameMkLst>
            <pc:docMk/>
            <pc:sldMk cId="2236833618" sldId="283"/>
            <ac:graphicFrameMk id="4" creationId="{D0F0CB53-1EED-4B5A-B6A1-82C5A3211CF4}"/>
          </ac:graphicFrameMkLst>
        </pc:graphicFrameChg>
      </pc:sldChg>
      <pc:sldChg chg="modSp add">
        <pc:chgData name="" userId="b07a6cd0e875482d" providerId="LiveId" clId="{34A86E18-B439-4373-97E6-CADB20A01B47}" dt="2025-02-01T16:22:28.240" v="2478" actId="13242"/>
        <pc:sldMkLst>
          <pc:docMk/>
          <pc:sldMk cId="653212175" sldId="284"/>
        </pc:sldMkLst>
        <pc:graphicFrameChg chg="modGraphic">
          <ac:chgData name="" userId="b07a6cd0e875482d" providerId="LiveId" clId="{34A86E18-B439-4373-97E6-CADB20A01B47}" dt="2025-02-01T16:22:28.240" v="2478" actId="13242"/>
          <ac:graphicFrameMkLst>
            <pc:docMk/>
            <pc:sldMk cId="653212175" sldId="284"/>
            <ac:graphicFrameMk id="3" creationId="{FB7CDF8D-8D2E-42C5-A1D8-B5759598134B}"/>
          </ac:graphicFrameMkLst>
        </pc:graphicFrameChg>
      </pc:sldChg>
      <pc:sldChg chg="add del setBg">
        <pc:chgData name="" userId="b07a6cd0e875482d" providerId="LiveId" clId="{34A86E18-B439-4373-97E6-CADB20A01B47}" dt="2025-02-01T14:41:29.324" v="2227"/>
        <pc:sldMkLst>
          <pc:docMk/>
          <pc:sldMk cId="1988726302" sldId="284"/>
        </pc:sldMkLst>
      </pc:sldChg>
      <pc:sldChg chg="modSp add">
        <pc:chgData name="" userId="b07a6cd0e875482d" providerId="LiveId" clId="{34A86E18-B439-4373-97E6-CADB20A01B47}" dt="2025-02-01T14:45:47.353" v="2243" actId="6549"/>
        <pc:sldMkLst>
          <pc:docMk/>
          <pc:sldMk cId="3713892832" sldId="285"/>
        </pc:sldMkLst>
        <pc:graphicFrameChg chg="modGraphic">
          <ac:chgData name="" userId="b07a6cd0e875482d" providerId="LiveId" clId="{34A86E18-B439-4373-97E6-CADB20A01B47}" dt="2025-02-01T14:45:47.353" v="2243" actId="6549"/>
          <ac:graphicFrameMkLst>
            <pc:docMk/>
            <pc:sldMk cId="3713892832" sldId="285"/>
            <ac:graphicFrameMk id="3" creationId="{FB7CDF8D-8D2E-42C5-A1D8-B5759598134B}"/>
          </ac:graphicFrameMkLst>
        </pc:graphicFrameChg>
      </pc:sldChg>
      <pc:sldChg chg="modSp add">
        <pc:chgData name="" userId="b07a6cd0e875482d" providerId="LiveId" clId="{34A86E18-B439-4373-97E6-CADB20A01B47}" dt="2025-02-01T14:45:30.098" v="2241" actId="6549"/>
        <pc:sldMkLst>
          <pc:docMk/>
          <pc:sldMk cId="121467796" sldId="286"/>
        </pc:sldMkLst>
        <pc:graphicFrameChg chg="modGraphic">
          <ac:chgData name="" userId="b07a6cd0e875482d" providerId="LiveId" clId="{34A86E18-B439-4373-97E6-CADB20A01B47}" dt="2025-02-01T14:45:30.098" v="2241" actId="6549"/>
          <ac:graphicFrameMkLst>
            <pc:docMk/>
            <pc:sldMk cId="121467796" sldId="286"/>
            <ac:graphicFrameMk id="3" creationId="{FB7CDF8D-8D2E-42C5-A1D8-B5759598134B}"/>
          </ac:graphicFrameMkLst>
        </pc:graphicFrameChg>
      </pc:sldChg>
      <pc:sldChg chg="add">
        <pc:chgData name="" userId="b07a6cd0e875482d" providerId="LiveId" clId="{34A86E18-B439-4373-97E6-CADB20A01B47}" dt="2025-02-01T14:44:19.085" v="2239"/>
        <pc:sldMkLst>
          <pc:docMk/>
          <pc:sldMk cId="381615745" sldId="287"/>
        </pc:sldMkLst>
      </pc:sldChg>
      <pc:sldChg chg="add ord">
        <pc:chgData name="" userId="b07a6cd0e875482d" providerId="LiveId" clId="{34A86E18-B439-4373-97E6-CADB20A01B47}" dt="2025-02-01T14:49:49.126" v="2246"/>
        <pc:sldMkLst>
          <pc:docMk/>
          <pc:sldMk cId="1364488626" sldId="288"/>
        </pc:sldMkLst>
      </pc:sldChg>
      <pc:sldChg chg="add ord">
        <pc:chgData name="" userId="b07a6cd0e875482d" providerId="LiveId" clId="{34A86E18-B439-4373-97E6-CADB20A01B47}" dt="2025-02-01T14:50:33.935" v="2248"/>
        <pc:sldMkLst>
          <pc:docMk/>
          <pc:sldMk cId="1054441773" sldId="289"/>
        </pc:sldMkLst>
      </pc:sldChg>
      <pc:sldChg chg="modSp add ord">
        <pc:chgData name="" userId="b07a6cd0e875482d" providerId="LiveId" clId="{34A86E18-B439-4373-97E6-CADB20A01B47}" dt="2025-02-01T14:51:41.157" v="2254" actId="20577"/>
        <pc:sldMkLst>
          <pc:docMk/>
          <pc:sldMk cId="3847267899" sldId="290"/>
        </pc:sldMkLst>
        <pc:spChg chg="mod">
          <ac:chgData name="" userId="b07a6cd0e875482d" providerId="LiveId" clId="{34A86E18-B439-4373-97E6-CADB20A01B47}" dt="2025-02-01T14:51:41.157" v="2254" actId="20577"/>
          <ac:spMkLst>
            <pc:docMk/>
            <pc:sldMk cId="3847267899" sldId="290"/>
            <ac:spMk id="2" creationId="{B8C2FAAF-7F56-4C5C-A81F-74E525123770}"/>
          </ac:spMkLst>
        </pc:spChg>
      </pc:sldChg>
      <pc:sldChg chg="modSp add ord setBg">
        <pc:chgData name="" userId="b07a6cd0e875482d" providerId="LiveId" clId="{34A86E18-B439-4373-97E6-CADB20A01B47}" dt="2025-02-01T15:00:34.511" v="2441" actId="255"/>
        <pc:sldMkLst>
          <pc:docMk/>
          <pc:sldMk cId="1619310539" sldId="291"/>
        </pc:sldMkLst>
        <pc:spChg chg="mod">
          <ac:chgData name="" userId="b07a6cd0e875482d" providerId="LiveId" clId="{34A86E18-B439-4373-97E6-CADB20A01B47}" dt="2025-02-01T15:00:34.511" v="2441" actId="255"/>
          <ac:spMkLst>
            <pc:docMk/>
            <pc:sldMk cId="1619310539" sldId="291"/>
            <ac:spMk id="5" creationId="{2AD16058-B891-4187-BC48-73BC438AEADF}"/>
          </ac:spMkLst>
        </pc:spChg>
        <pc:spChg chg="mod">
          <ac:chgData name="" userId="b07a6cd0e875482d" providerId="LiveId" clId="{34A86E18-B439-4373-97E6-CADB20A01B47}" dt="2025-02-01T14:59:29.388" v="2435" actId="255"/>
          <ac:spMkLst>
            <pc:docMk/>
            <pc:sldMk cId="1619310539" sldId="291"/>
            <ac:spMk id="7" creationId="{ABD624A9-187B-454C-890B-4EC9D0D2B655}"/>
          </ac:spMkLst>
        </pc:spChg>
      </pc:sldChg>
      <pc:sldChg chg="delSp add ord">
        <pc:chgData name="" userId="b07a6cd0e875482d" providerId="LiveId" clId="{34A86E18-B439-4373-97E6-CADB20A01B47}" dt="2025-02-01T15:02:18.919" v="2451" actId="478"/>
        <pc:sldMkLst>
          <pc:docMk/>
          <pc:sldMk cId="601996275" sldId="292"/>
        </pc:sldMkLst>
        <pc:spChg chg="del">
          <ac:chgData name="" userId="b07a6cd0e875482d" providerId="LiveId" clId="{34A86E18-B439-4373-97E6-CADB20A01B47}" dt="2025-02-01T15:02:16.420" v="2450" actId="478"/>
          <ac:spMkLst>
            <pc:docMk/>
            <pc:sldMk cId="601996275" sldId="292"/>
            <ac:spMk id="5" creationId="{2AD16058-B891-4187-BC48-73BC438AEADF}"/>
          </ac:spMkLst>
        </pc:spChg>
        <pc:spChg chg="del">
          <ac:chgData name="" userId="b07a6cd0e875482d" providerId="LiveId" clId="{34A86E18-B439-4373-97E6-CADB20A01B47}" dt="2025-02-01T15:02:18.919" v="2451" actId="478"/>
          <ac:spMkLst>
            <pc:docMk/>
            <pc:sldMk cId="601996275" sldId="292"/>
            <ac:spMk id="7" creationId="{ABD624A9-187B-454C-890B-4EC9D0D2B655}"/>
          </ac:spMkLst>
        </pc:spChg>
      </pc:sldChg>
      <pc:sldChg chg="add del">
        <pc:chgData name="" userId="b07a6cd0e875482d" providerId="LiveId" clId="{34A86E18-B439-4373-97E6-CADB20A01B47}" dt="2025-02-01T15:01:02.132" v="2444" actId="2696"/>
        <pc:sldMkLst>
          <pc:docMk/>
          <pc:sldMk cId="2367867131" sldId="293"/>
        </pc:sldMkLst>
      </pc:sldChg>
      <pc:sldChg chg="delSp add">
        <pc:chgData name="" userId="b07a6cd0e875482d" providerId="LiveId" clId="{34A86E18-B439-4373-97E6-CADB20A01B47}" dt="2025-02-01T15:02:05.785" v="2449" actId="478"/>
        <pc:sldMkLst>
          <pc:docMk/>
          <pc:sldMk cId="4091513497" sldId="293"/>
        </pc:sldMkLst>
        <pc:spChg chg="del">
          <ac:chgData name="" userId="b07a6cd0e875482d" providerId="LiveId" clId="{34A86E18-B439-4373-97E6-CADB20A01B47}" dt="2025-02-01T15:02:02.955" v="2448" actId="478"/>
          <ac:spMkLst>
            <pc:docMk/>
            <pc:sldMk cId="4091513497" sldId="293"/>
            <ac:spMk id="5" creationId="{2AD16058-B891-4187-BC48-73BC438AEADF}"/>
          </ac:spMkLst>
        </pc:spChg>
        <pc:spChg chg="del">
          <ac:chgData name="" userId="b07a6cd0e875482d" providerId="LiveId" clId="{34A86E18-B439-4373-97E6-CADB20A01B47}" dt="2025-02-01T15:02:05.785" v="2449" actId="478"/>
          <ac:spMkLst>
            <pc:docMk/>
            <pc:sldMk cId="4091513497" sldId="293"/>
            <ac:spMk id="7" creationId="{ABD624A9-187B-454C-890B-4EC9D0D2B655}"/>
          </ac:spMkLst>
        </pc:spChg>
      </pc:sldChg>
      <pc:sldChg chg="modSp add ord">
        <pc:chgData name="" userId="b07a6cd0e875482d" providerId="LiveId" clId="{34A86E18-B439-4373-97E6-CADB20A01B47}" dt="2025-02-01T15:56:57.354" v="2470" actId="20577"/>
        <pc:sldMkLst>
          <pc:docMk/>
          <pc:sldMk cId="2508640465" sldId="294"/>
        </pc:sldMkLst>
        <pc:spChg chg="mod">
          <ac:chgData name="" userId="b07a6cd0e875482d" providerId="LiveId" clId="{34A86E18-B439-4373-97E6-CADB20A01B47}" dt="2025-02-01T15:56:57.354" v="2470" actId="20577"/>
          <ac:spMkLst>
            <pc:docMk/>
            <pc:sldMk cId="2508640465" sldId="294"/>
            <ac:spMk id="2" creationId="{B8C2FAAF-7F56-4C5C-A81F-74E525123770}"/>
          </ac:spMkLst>
        </pc:spChg>
      </pc:sldChg>
      <pc:sldChg chg="addSp delSp modSp add del ord">
        <pc:chgData name="" userId="b07a6cd0e875482d" providerId="LiveId" clId="{34A86E18-B439-4373-97E6-CADB20A01B47}" dt="2025-02-01T16:28:47.468" v="2645" actId="2696"/>
        <pc:sldMkLst>
          <pc:docMk/>
          <pc:sldMk cId="4251603717" sldId="295"/>
        </pc:sldMkLst>
        <pc:spChg chg="del">
          <ac:chgData name="" userId="b07a6cd0e875482d" providerId="LiveId" clId="{34A86E18-B439-4373-97E6-CADB20A01B47}" dt="2025-02-01T16:21:09.081" v="2473" actId="478"/>
          <ac:spMkLst>
            <pc:docMk/>
            <pc:sldMk cId="4251603717" sldId="295"/>
            <ac:spMk id="2" creationId="{B8C2FAAF-7F56-4C5C-A81F-74E525123770}"/>
          </ac:spMkLst>
        </pc:spChg>
        <pc:spChg chg="add del mod">
          <ac:chgData name="" userId="b07a6cd0e875482d" providerId="LiveId" clId="{34A86E18-B439-4373-97E6-CADB20A01B47}" dt="2025-02-01T16:21:13.253" v="2474" actId="478"/>
          <ac:spMkLst>
            <pc:docMk/>
            <pc:sldMk cId="4251603717" sldId="295"/>
            <ac:spMk id="4" creationId="{FA0B9E02-091F-4EDC-951F-A70FF70EC6E4}"/>
          </ac:spMkLst>
        </pc:spChg>
        <pc:graphicFrameChg chg="mod modGraphic">
          <ac:chgData name="" userId="b07a6cd0e875482d" providerId="LiveId" clId="{34A86E18-B439-4373-97E6-CADB20A01B47}" dt="2025-02-01T16:25:59.781" v="2590" actId="20577"/>
          <ac:graphicFrameMkLst>
            <pc:docMk/>
            <pc:sldMk cId="4251603717" sldId="295"/>
            <ac:graphicFrameMk id="5" creationId="{D23526E2-AE78-4F23-8C60-553973F8E4C0}"/>
          </ac:graphicFrameMkLst>
        </pc:graphicFrameChg>
      </pc:sldChg>
      <pc:sldChg chg="delSp modSp add">
        <pc:chgData name="" userId="b07a6cd0e875482d" providerId="LiveId" clId="{34A86E18-B439-4373-97E6-CADB20A01B47}" dt="2025-02-01T16:34:51.638" v="2870" actId="2164"/>
        <pc:sldMkLst>
          <pc:docMk/>
          <pc:sldMk cId="1510916522" sldId="296"/>
        </pc:sldMkLst>
        <pc:graphicFrameChg chg="mod modGraphic">
          <ac:chgData name="" userId="b07a6cd0e875482d" providerId="LiveId" clId="{34A86E18-B439-4373-97E6-CADB20A01B47}" dt="2025-02-01T16:34:51.638" v="2870" actId="2164"/>
          <ac:graphicFrameMkLst>
            <pc:docMk/>
            <pc:sldMk cId="1510916522" sldId="296"/>
            <ac:graphicFrameMk id="2" creationId="{17770ED7-2B76-427C-A131-DAC61FDDB9D2}"/>
          </ac:graphicFrameMkLst>
        </pc:graphicFrameChg>
        <pc:graphicFrameChg chg="del">
          <ac:chgData name="" userId="b07a6cd0e875482d" providerId="LiveId" clId="{34A86E18-B439-4373-97E6-CADB20A01B47}" dt="2025-02-01T16:26:28.804" v="2592" actId="478"/>
          <ac:graphicFrameMkLst>
            <pc:docMk/>
            <pc:sldMk cId="1510916522" sldId="296"/>
            <ac:graphicFrameMk id="5" creationId="{D23526E2-AE78-4F23-8C60-553973F8E4C0}"/>
          </ac:graphicFrameMkLst>
        </pc:graphicFrameChg>
      </pc:sldChg>
      <pc:sldChg chg="modSp add">
        <pc:chgData name="" userId="b07a6cd0e875482d" providerId="LiveId" clId="{34A86E18-B439-4373-97E6-CADB20A01B47}" dt="2025-02-01T16:47:08.213" v="2872" actId="2164"/>
        <pc:sldMkLst>
          <pc:docMk/>
          <pc:sldMk cId="1592820741" sldId="297"/>
        </pc:sldMkLst>
        <pc:graphicFrameChg chg="modGraphic">
          <ac:chgData name="" userId="b07a6cd0e875482d" providerId="LiveId" clId="{34A86E18-B439-4373-97E6-CADB20A01B47}" dt="2025-02-01T16:47:08.213" v="2872" actId="2164"/>
          <ac:graphicFrameMkLst>
            <pc:docMk/>
            <pc:sldMk cId="1592820741" sldId="297"/>
            <ac:graphicFrameMk id="2" creationId="{17770ED7-2B76-427C-A131-DAC61FDDB9D2}"/>
          </ac:graphicFrameMkLst>
        </pc:graphicFrameChg>
      </pc:sldChg>
      <pc:sldChg chg="modSp add">
        <pc:chgData name="" userId="b07a6cd0e875482d" providerId="LiveId" clId="{34A86E18-B439-4373-97E6-CADB20A01B47}" dt="2025-02-01T16:47:13.502" v="2873" actId="2164"/>
        <pc:sldMkLst>
          <pc:docMk/>
          <pc:sldMk cId="1890214695" sldId="298"/>
        </pc:sldMkLst>
        <pc:graphicFrameChg chg="modGraphic">
          <ac:chgData name="" userId="b07a6cd0e875482d" providerId="LiveId" clId="{34A86E18-B439-4373-97E6-CADB20A01B47}" dt="2025-02-01T16:47:13.502" v="2873" actId="2164"/>
          <ac:graphicFrameMkLst>
            <pc:docMk/>
            <pc:sldMk cId="1890214695" sldId="298"/>
            <ac:graphicFrameMk id="2" creationId="{17770ED7-2B76-427C-A131-DAC61FDDB9D2}"/>
          </ac:graphicFrameMkLst>
        </pc:graphicFrameChg>
      </pc:sldChg>
      <pc:sldChg chg="modSp add">
        <pc:chgData name="" userId="b07a6cd0e875482d" providerId="LiveId" clId="{34A86E18-B439-4373-97E6-CADB20A01B47}" dt="2025-02-01T16:47:18.282" v="2874" actId="2164"/>
        <pc:sldMkLst>
          <pc:docMk/>
          <pc:sldMk cId="3420212770" sldId="299"/>
        </pc:sldMkLst>
        <pc:graphicFrameChg chg="modGraphic">
          <ac:chgData name="" userId="b07a6cd0e875482d" providerId="LiveId" clId="{34A86E18-B439-4373-97E6-CADB20A01B47}" dt="2025-02-01T16:47:18.282" v="2874" actId="2164"/>
          <ac:graphicFrameMkLst>
            <pc:docMk/>
            <pc:sldMk cId="3420212770" sldId="299"/>
            <ac:graphicFrameMk id="2" creationId="{17770ED7-2B76-427C-A131-DAC61FDDB9D2}"/>
          </ac:graphicFrameMkLst>
        </pc:graphicFrameChg>
      </pc:sldChg>
      <pc:sldChg chg="modSp add ord">
        <pc:chgData name="" userId="b07a6cd0e875482d" providerId="LiveId" clId="{34A86E18-B439-4373-97E6-CADB20A01B47}" dt="2025-02-01T16:47:43.046" v="2878"/>
        <pc:sldMkLst>
          <pc:docMk/>
          <pc:sldMk cId="557371940" sldId="300"/>
        </pc:sldMkLst>
        <pc:graphicFrameChg chg="modGraphic">
          <ac:chgData name="" userId="b07a6cd0e875482d" providerId="LiveId" clId="{34A86E18-B439-4373-97E6-CADB20A01B47}" dt="2025-02-01T16:47:26.523" v="2876" actId="20577"/>
          <ac:graphicFrameMkLst>
            <pc:docMk/>
            <pc:sldMk cId="557371940" sldId="300"/>
            <ac:graphicFrameMk id="2" creationId="{17770ED7-2B76-427C-A131-DAC61FDDB9D2}"/>
          </ac:graphicFrameMkLst>
        </pc:graphicFrameChg>
      </pc:sldChg>
      <pc:sldChg chg="add del">
        <pc:chgData name="" userId="b07a6cd0e875482d" providerId="LiveId" clId="{34A86E18-B439-4373-97E6-CADB20A01B47}" dt="2025-02-01T16:35:55.536" v="2871" actId="2696"/>
        <pc:sldMkLst>
          <pc:docMk/>
          <pc:sldMk cId="1205802512" sldId="301"/>
        </pc:sldMkLst>
      </pc:sldChg>
      <pc:sldChg chg="add ord">
        <pc:chgData name="" userId="b07a6cd0e875482d" providerId="LiveId" clId="{34A86E18-B439-4373-97E6-CADB20A01B47}" dt="2025-02-01T16:47:34.340" v="2877"/>
        <pc:sldMkLst>
          <pc:docMk/>
          <pc:sldMk cId="1622914646" sldId="301"/>
        </pc:sldMkLst>
      </pc:sldChg>
      <pc:sldChg chg="add ord">
        <pc:chgData name="" userId="b07a6cd0e875482d" providerId="LiveId" clId="{34A86E18-B439-4373-97E6-CADB20A01B47}" dt="2025-02-01T17:01:18.673" v="2882"/>
        <pc:sldMkLst>
          <pc:docMk/>
          <pc:sldMk cId="835256545" sldId="302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44311B-C6FB-4488-8B34-A4C3081002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8872340-1F89-4E75-A1A2-C547ED33C4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2C5033-C1AD-4DA6-9673-27801293B4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A4AD3-F4C0-43E0-AE69-A9A4E31F348F}" type="datetimeFigureOut">
              <a:rPr lang="en-US" smtClean="0"/>
              <a:t>1/31/2025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76A079-6902-4A48-A6C9-F17CE4B848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1C8C2C-1F75-4C3F-AD47-ED621F095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C5BE-DE61-4CBA-9255-3F7EF71AF8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5472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1633AB-3F93-4374-A988-F3EDBF8BFA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86F4C5-16A6-41ED-A74B-66E6DB4ED6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3BFE51-0572-44AA-B983-B3747F7D3F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A4AD3-F4C0-43E0-AE69-A9A4E31F348F}" type="datetimeFigureOut">
              <a:rPr lang="en-US" smtClean="0"/>
              <a:t>1/31/2025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31A5E7-F7B8-42E2-BCD6-58B2D8A4B8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5AD673-29C4-4EC3-A241-76B5817C4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C5BE-DE61-4CBA-9255-3F7EF71AF8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6307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E8613A1-EC37-4B4B-83C4-D02F430CD72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C684707-EBD2-4CD6-B141-28055A8AE5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2D3D62-C207-485D-B62E-804FA7D76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A4AD3-F4C0-43E0-AE69-A9A4E31F348F}" type="datetimeFigureOut">
              <a:rPr lang="en-US" smtClean="0"/>
              <a:t>1/31/2025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305B4F-E54F-42A1-8DAC-941D3825F8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4BB696-1EE1-4E77-ABBE-62DD75A343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C5BE-DE61-4CBA-9255-3F7EF71AF8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3205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5A34FB-D83A-4EAB-93BB-A4C39ACB94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629134-AA95-4CC1-800B-A59EF7E96B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E69C7A-084B-4572-9C00-372DE5ED6B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A4AD3-F4C0-43E0-AE69-A9A4E31F348F}" type="datetimeFigureOut">
              <a:rPr lang="en-US" smtClean="0"/>
              <a:t>1/31/2025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42238D-F83A-4280-8E56-E48107A08A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964A7D-5F83-4B57-9E72-A968E70E9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C5BE-DE61-4CBA-9255-3F7EF71AF8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1727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1EB6C2-9FFB-4DF6-9BF0-053634E4C8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B1FB3E-28AD-444A-97D6-A5AACE6D20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4F33A7-0C91-409B-8DC6-5280915356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A4AD3-F4C0-43E0-AE69-A9A4E31F348F}" type="datetimeFigureOut">
              <a:rPr lang="en-US" smtClean="0"/>
              <a:t>1/31/2025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65B1A1-A094-4AC3-BAD9-326173F08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C851DC-0527-44FD-B36D-594EB9852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C5BE-DE61-4CBA-9255-3F7EF71AF8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2110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BB551-CED7-415F-AC67-2EA9BAB0C8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02DBE3-2501-470C-9F9F-338CC1DE7D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8CC3D7-18C9-49DB-B98F-F1F0DB04AC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CE972E-1836-4508-95E1-CA733BB6C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A4AD3-F4C0-43E0-AE69-A9A4E31F348F}" type="datetimeFigureOut">
              <a:rPr lang="en-US" smtClean="0"/>
              <a:t>1/31/2025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D1743B-91DC-46BE-872E-106F67FA40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082053-45B9-47CE-90B6-875180CC4A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C5BE-DE61-4CBA-9255-3F7EF71AF8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4506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B2B607-19F5-42C1-8480-DE646950BC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4123A5-0528-46A6-A61A-F61D6BA0DA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B22798-B56E-4D96-8974-C21FA30C0B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429C7B5-FC74-41DD-BC09-D6AAE477A1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77358A-9A65-467F-B637-533FBEDFAFB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72ED20D-6B8A-443D-B1C1-EA494164A0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A4AD3-F4C0-43E0-AE69-A9A4E31F348F}" type="datetimeFigureOut">
              <a:rPr lang="en-US" smtClean="0"/>
              <a:t>1/31/2025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2659597-6477-4009-8F5A-D5414B9EB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D4ED56F-61AB-4296-BBE8-221A90FF77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C5BE-DE61-4CBA-9255-3F7EF71AF8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1761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87376C-B26B-4A35-A036-276F02439E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D48C341-30B3-46C4-97D1-6397A3019F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A4AD3-F4C0-43E0-AE69-A9A4E31F348F}" type="datetimeFigureOut">
              <a:rPr lang="en-US" smtClean="0"/>
              <a:t>1/31/2025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464CCA6-AD12-4256-B84D-40E842977B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07C429-E50E-4B5A-9785-B1FB9F11E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C5BE-DE61-4CBA-9255-3F7EF71AF8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2461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4F78D8E-BE98-458D-82FB-B12204F297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A4AD3-F4C0-43E0-AE69-A9A4E31F348F}" type="datetimeFigureOut">
              <a:rPr lang="en-US" smtClean="0"/>
              <a:t>1/31/2025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7B339C-0BF9-418F-B7B0-5C7A273889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05EFBE-D80D-4DCA-8E4C-5D21FA314D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C5BE-DE61-4CBA-9255-3F7EF71AF8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0260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C6E9E9-C671-4927-ADC3-0EFA786F49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C784F4-F9BD-4B46-8D83-4B101F1452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F8A6D8-96AD-442A-B3FB-583F6DC196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5CEB0D-DDA0-46FF-B8AE-72FAA3F5ED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A4AD3-F4C0-43E0-AE69-A9A4E31F348F}" type="datetimeFigureOut">
              <a:rPr lang="en-US" smtClean="0"/>
              <a:t>1/31/2025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85B527-9019-48D0-8982-A0BA37CBFA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CDB651-7751-4CF9-A238-B445B4C6D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C5BE-DE61-4CBA-9255-3F7EF71AF8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4817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159938-7036-4BB1-8669-BD33F4247D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ED1E68B-5016-42C1-87B4-12D4A79941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681CF3-5D01-4C08-AF07-A943CF8BB2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E08348-6AC2-4B0E-90AD-EDE5916244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A4AD3-F4C0-43E0-AE69-A9A4E31F348F}" type="datetimeFigureOut">
              <a:rPr lang="en-US" smtClean="0"/>
              <a:t>1/31/2025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AA1AFF-E009-4688-8C29-513C17F547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857A80-DA3D-457A-A53C-D3B1ED2C7A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C5BE-DE61-4CBA-9255-3F7EF71AF8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4362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2C476B4-6F5D-44A3-A3AE-4C562C76C5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5A6A95-7B18-4EB3-A5A8-2209B8B979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89D170-9339-4E17-ABDD-4CF661D752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2A4AD3-F4C0-43E0-AE69-A9A4E31F348F}" type="datetimeFigureOut">
              <a:rPr lang="en-US" smtClean="0"/>
              <a:t>1/31/2025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983757-5DDA-4875-8C30-00F78F94FD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E6D394-C758-4FB1-B381-A0DBC94B5D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17C5BE-DE61-4CBA-9255-3F7EF71AF8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526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921"/>
                    </a14:imgEffect>
                    <a14:imgEffect>
                      <a14:saturation sat="68000"/>
                    </a14:imgEffect>
                    <a14:imgEffect>
                      <a14:brightnessContrast bright="-30000" contrast="40000"/>
                    </a14:imgEffect>
                  </a14:imgLayer>
                </a14:imgProps>
              </a:ext>
            </a:extLst>
          </a:blip>
          <a:srcRect/>
          <a:stretch>
            <a:fillRect l="-44000" t="-108000" r="-17000" b="-9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19962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6000" t="-38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35673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C2FAAF-7F56-4C5C-A81F-74E5251237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928053"/>
            <a:ext cx="9144000" cy="1537745"/>
          </a:xfrm>
          <a:solidFill>
            <a:schemeClr val="tx1"/>
          </a:solidFill>
        </p:spPr>
        <p:txBody>
          <a:bodyPr>
            <a:normAutofit/>
          </a:bodyPr>
          <a:lstStyle/>
          <a:p>
            <a:r>
              <a:rPr lang="en-US" sz="7200" dirty="0">
                <a:solidFill>
                  <a:schemeClr val="bg1"/>
                </a:solidFill>
              </a:rPr>
              <a:t>Daniel 2</a:t>
            </a:r>
          </a:p>
        </p:txBody>
      </p:sp>
    </p:spTree>
    <p:extLst>
      <p:ext uri="{BB962C8B-B14F-4D97-AF65-F5344CB8AC3E}">
        <p14:creationId xmlns:p14="http://schemas.microsoft.com/office/powerpoint/2010/main" val="22368336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C2FAAF-7F56-4C5C-A81F-74E5251237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928053"/>
            <a:ext cx="9144000" cy="1537745"/>
          </a:xfrm>
          <a:solidFill>
            <a:schemeClr val="tx1"/>
          </a:solidFill>
        </p:spPr>
        <p:txBody>
          <a:bodyPr>
            <a:normAutofit/>
          </a:bodyPr>
          <a:lstStyle/>
          <a:p>
            <a:r>
              <a:rPr lang="en-US" sz="7200" dirty="0">
                <a:solidFill>
                  <a:schemeClr val="bg1"/>
                </a:solidFill>
              </a:rPr>
              <a:t>Daniel 2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FB7CDF8D-8D2E-42C5-A1D8-B575959813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4774682"/>
              </p:ext>
            </p:extLst>
          </p:nvPr>
        </p:nvGraphicFramePr>
        <p:xfrm>
          <a:off x="1047964" y="3308754"/>
          <a:ext cx="10294704" cy="2387600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3431568">
                  <a:extLst>
                    <a:ext uri="{9D8B030D-6E8A-4147-A177-3AD203B41FA5}">
                      <a16:colId xmlns:a16="http://schemas.microsoft.com/office/drawing/2014/main" val="2828250896"/>
                    </a:ext>
                  </a:extLst>
                </a:gridCol>
                <a:gridCol w="3431568">
                  <a:extLst>
                    <a:ext uri="{9D8B030D-6E8A-4147-A177-3AD203B41FA5}">
                      <a16:colId xmlns:a16="http://schemas.microsoft.com/office/drawing/2014/main" val="2397671664"/>
                    </a:ext>
                  </a:extLst>
                </a:gridCol>
                <a:gridCol w="3431568">
                  <a:extLst>
                    <a:ext uri="{9D8B030D-6E8A-4147-A177-3AD203B41FA5}">
                      <a16:colId xmlns:a16="http://schemas.microsoft.com/office/drawing/2014/main" val="955212798"/>
                    </a:ext>
                  </a:extLst>
                </a:gridCol>
              </a:tblGrid>
              <a:tr h="59690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GOLD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NEBUCHADNEZZAR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BABYLONIAN EMPIRE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84611145"/>
                  </a:ext>
                </a:extLst>
              </a:tr>
              <a:tr h="596900"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57008527"/>
                  </a:ext>
                </a:extLst>
              </a:tr>
              <a:tr h="596900"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15111899"/>
                  </a:ext>
                </a:extLst>
              </a:tr>
              <a:tr h="596900"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538142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532121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C2FAAF-7F56-4C5C-A81F-74E5251237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928053"/>
            <a:ext cx="9144000" cy="1537745"/>
          </a:xfrm>
          <a:solidFill>
            <a:schemeClr val="tx1"/>
          </a:solidFill>
        </p:spPr>
        <p:txBody>
          <a:bodyPr>
            <a:normAutofit/>
          </a:bodyPr>
          <a:lstStyle/>
          <a:p>
            <a:r>
              <a:rPr lang="en-US" sz="7200" dirty="0">
                <a:solidFill>
                  <a:schemeClr val="bg1"/>
                </a:solidFill>
              </a:rPr>
              <a:t>Daniel 2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FB7CDF8D-8D2E-42C5-A1D8-B575959813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504388"/>
              </p:ext>
            </p:extLst>
          </p:nvPr>
        </p:nvGraphicFramePr>
        <p:xfrm>
          <a:off x="1047964" y="3308754"/>
          <a:ext cx="10294704" cy="2387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31568">
                  <a:extLst>
                    <a:ext uri="{9D8B030D-6E8A-4147-A177-3AD203B41FA5}">
                      <a16:colId xmlns:a16="http://schemas.microsoft.com/office/drawing/2014/main" val="2828250896"/>
                    </a:ext>
                  </a:extLst>
                </a:gridCol>
                <a:gridCol w="3431568">
                  <a:extLst>
                    <a:ext uri="{9D8B030D-6E8A-4147-A177-3AD203B41FA5}">
                      <a16:colId xmlns:a16="http://schemas.microsoft.com/office/drawing/2014/main" val="2397671664"/>
                    </a:ext>
                  </a:extLst>
                </a:gridCol>
                <a:gridCol w="3431568">
                  <a:extLst>
                    <a:ext uri="{9D8B030D-6E8A-4147-A177-3AD203B41FA5}">
                      <a16:colId xmlns:a16="http://schemas.microsoft.com/office/drawing/2014/main" val="955212798"/>
                    </a:ext>
                  </a:extLst>
                </a:gridCol>
              </a:tblGrid>
              <a:tr h="59690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GOLD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NEBUCHADNEZZAR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BABYLONIAN EMPIRE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84611145"/>
                  </a:ext>
                </a:extLst>
              </a:tr>
              <a:tr h="59690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SILVER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CYRUS THE GREAT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MEDO-PERSIAN EMPIRE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57008527"/>
                  </a:ext>
                </a:extLst>
              </a:tr>
              <a:tr h="596900"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15111899"/>
                  </a:ext>
                </a:extLst>
              </a:tr>
              <a:tr h="596900"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538142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138928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C2FAAF-7F56-4C5C-A81F-74E5251237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928053"/>
            <a:ext cx="9144000" cy="1537745"/>
          </a:xfrm>
          <a:solidFill>
            <a:schemeClr val="tx1"/>
          </a:solidFill>
        </p:spPr>
        <p:txBody>
          <a:bodyPr>
            <a:normAutofit/>
          </a:bodyPr>
          <a:lstStyle/>
          <a:p>
            <a:r>
              <a:rPr lang="en-US" sz="7200" dirty="0">
                <a:solidFill>
                  <a:schemeClr val="bg1"/>
                </a:solidFill>
              </a:rPr>
              <a:t>Daniel 2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FB7CDF8D-8D2E-42C5-A1D8-B575959813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2138825"/>
              </p:ext>
            </p:extLst>
          </p:nvPr>
        </p:nvGraphicFramePr>
        <p:xfrm>
          <a:off x="1047964" y="3308754"/>
          <a:ext cx="10294704" cy="2387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31568">
                  <a:extLst>
                    <a:ext uri="{9D8B030D-6E8A-4147-A177-3AD203B41FA5}">
                      <a16:colId xmlns:a16="http://schemas.microsoft.com/office/drawing/2014/main" val="2828250896"/>
                    </a:ext>
                  </a:extLst>
                </a:gridCol>
                <a:gridCol w="3431568">
                  <a:extLst>
                    <a:ext uri="{9D8B030D-6E8A-4147-A177-3AD203B41FA5}">
                      <a16:colId xmlns:a16="http://schemas.microsoft.com/office/drawing/2014/main" val="2397671664"/>
                    </a:ext>
                  </a:extLst>
                </a:gridCol>
                <a:gridCol w="3431568">
                  <a:extLst>
                    <a:ext uri="{9D8B030D-6E8A-4147-A177-3AD203B41FA5}">
                      <a16:colId xmlns:a16="http://schemas.microsoft.com/office/drawing/2014/main" val="955212798"/>
                    </a:ext>
                  </a:extLst>
                </a:gridCol>
              </a:tblGrid>
              <a:tr h="59690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GOLD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NEBUCHADNEZZAR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BABYLONIAN EMPIRE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84611145"/>
                  </a:ext>
                </a:extLst>
              </a:tr>
              <a:tr h="59690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SILVER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CYRUS THE GREAT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MEDO-PERSIAN EMPIRE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57008527"/>
                  </a:ext>
                </a:extLst>
              </a:tr>
              <a:tr h="59690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BRONZE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ALEXANDER THE GREAT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GREEK EMPIRE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15111899"/>
                  </a:ext>
                </a:extLst>
              </a:tr>
              <a:tr h="596900"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538142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14677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C2FAAF-7F56-4C5C-A81F-74E5251237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928053"/>
            <a:ext cx="9144000" cy="1537745"/>
          </a:xfrm>
          <a:solidFill>
            <a:schemeClr val="tx1"/>
          </a:solidFill>
        </p:spPr>
        <p:txBody>
          <a:bodyPr>
            <a:normAutofit/>
          </a:bodyPr>
          <a:lstStyle/>
          <a:p>
            <a:r>
              <a:rPr lang="en-US" sz="7200" dirty="0">
                <a:solidFill>
                  <a:schemeClr val="bg1"/>
                </a:solidFill>
              </a:rPr>
              <a:t>Daniel 2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FB7CDF8D-8D2E-42C5-A1D8-B5759598134B}"/>
              </a:ext>
            </a:extLst>
          </p:cNvPr>
          <p:cNvGraphicFramePr>
            <a:graphicFrameLocks noGrp="1"/>
          </p:cNvGraphicFramePr>
          <p:nvPr/>
        </p:nvGraphicFramePr>
        <p:xfrm>
          <a:off x="1047964" y="3308754"/>
          <a:ext cx="10294704" cy="2387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31568">
                  <a:extLst>
                    <a:ext uri="{9D8B030D-6E8A-4147-A177-3AD203B41FA5}">
                      <a16:colId xmlns:a16="http://schemas.microsoft.com/office/drawing/2014/main" val="2828250896"/>
                    </a:ext>
                  </a:extLst>
                </a:gridCol>
                <a:gridCol w="3431568">
                  <a:extLst>
                    <a:ext uri="{9D8B030D-6E8A-4147-A177-3AD203B41FA5}">
                      <a16:colId xmlns:a16="http://schemas.microsoft.com/office/drawing/2014/main" val="2397671664"/>
                    </a:ext>
                  </a:extLst>
                </a:gridCol>
                <a:gridCol w="3431568">
                  <a:extLst>
                    <a:ext uri="{9D8B030D-6E8A-4147-A177-3AD203B41FA5}">
                      <a16:colId xmlns:a16="http://schemas.microsoft.com/office/drawing/2014/main" val="955212798"/>
                    </a:ext>
                  </a:extLst>
                </a:gridCol>
              </a:tblGrid>
              <a:tr h="59690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GOLD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NEBUCHADNEZZAR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BABYLONIAN EMPIRE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84611145"/>
                  </a:ext>
                </a:extLst>
              </a:tr>
              <a:tr h="59690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SILVER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CYRUS THE GREAT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MEDO-PERSIAN EMPIRE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57008527"/>
                  </a:ext>
                </a:extLst>
              </a:tr>
              <a:tr h="59690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BRONZE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ALEXANDER THE GREAT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GREEK EMPIRE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15111899"/>
                  </a:ext>
                </a:extLst>
              </a:tr>
              <a:tr h="59690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IRON (IRON/CLAY)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AUGUSTUS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ROMAN EMPIRE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538142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16157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2000" t="-15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44886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44417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C2FAAF-7F56-4C5C-A81F-74E5251237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928053"/>
            <a:ext cx="9144000" cy="1537745"/>
          </a:xfrm>
          <a:solidFill>
            <a:schemeClr val="tx1"/>
          </a:solidFill>
        </p:spPr>
        <p:txBody>
          <a:bodyPr>
            <a:normAutofit/>
          </a:bodyPr>
          <a:lstStyle/>
          <a:p>
            <a:r>
              <a:rPr lang="en-US" sz="7200" dirty="0">
                <a:solidFill>
                  <a:schemeClr val="bg1"/>
                </a:solidFill>
              </a:rPr>
              <a:t>Daniel 7</a:t>
            </a:r>
          </a:p>
        </p:txBody>
      </p:sp>
    </p:spTree>
    <p:extLst>
      <p:ext uri="{BB962C8B-B14F-4D97-AF65-F5344CB8AC3E}">
        <p14:creationId xmlns:p14="http://schemas.microsoft.com/office/powerpoint/2010/main" val="38472678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921"/>
                    </a14:imgEffect>
                    <a14:imgEffect>
                      <a14:saturation sat="68000"/>
                    </a14:imgEffect>
                    <a14:imgEffect>
                      <a14:brightnessContrast bright="-30000" contrast="40000"/>
                    </a14:imgEffect>
                  </a14:imgLayer>
                </a14:imgProps>
              </a:ext>
            </a:extLst>
          </a:blip>
          <a:srcRect/>
          <a:stretch>
            <a:fillRect l="-44000" t="-108000" r="-17000" b="-9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15134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79243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86945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04065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96421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00636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40018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C2FAAF-7F56-4C5C-A81F-74E5251237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928053"/>
            <a:ext cx="9144000" cy="1537745"/>
          </a:xfrm>
          <a:solidFill>
            <a:schemeClr val="tx1"/>
          </a:solidFill>
        </p:spPr>
        <p:txBody>
          <a:bodyPr>
            <a:normAutofit/>
          </a:bodyPr>
          <a:lstStyle/>
          <a:p>
            <a:r>
              <a:rPr lang="en-US" sz="7200" dirty="0">
                <a:solidFill>
                  <a:schemeClr val="bg1"/>
                </a:solidFill>
              </a:rPr>
              <a:t>Revelation 13</a:t>
            </a:r>
          </a:p>
        </p:txBody>
      </p:sp>
    </p:spTree>
    <p:extLst>
      <p:ext uri="{BB962C8B-B14F-4D97-AF65-F5344CB8AC3E}">
        <p14:creationId xmlns:p14="http://schemas.microsoft.com/office/powerpoint/2010/main" val="25086404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t="-2000" r="-3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63763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t="-29000" r="-20000" b="-6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64697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17770ED7-2B76-427C-A131-DAC61FDDB9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653621"/>
              </p:ext>
            </p:extLst>
          </p:nvPr>
        </p:nvGraphicFramePr>
        <p:xfrm>
          <a:off x="513709" y="267129"/>
          <a:ext cx="11147460" cy="5882124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793851">
                  <a:extLst>
                    <a:ext uri="{9D8B030D-6E8A-4147-A177-3AD203B41FA5}">
                      <a16:colId xmlns:a16="http://schemas.microsoft.com/office/drawing/2014/main" val="1824927481"/>
                    </a:ext>
                  </a:extLst>
                </a:gridCol>
                <a:gridCol w="3969257">
                  <a:extLst>
                    <a:ext uri="{9D8B030D-6E8A-4147-A177-3AD203B41FA5}">
                      <a16:colId xmlns:a16="http://schemas.microsoft.com/office/drawing/2014/main" val="392554585"/>
                    </a:ext>
                  </a:extLst>
                </a:gridCol>
                <a:gridCol w="6384352">
                  <a:extLst>
                    <a:ext uri="{9D8B030D-6E8A-4147-A177-3AD203B41FA5}">
                      <a16:colId xmlns:a16="http://schemas.microsoft.com/office/drawing/2014/main" val="311109008"/>
                    </a:ext>
                  </a:extLst>
                </a:gridCol>
              </a:tblGrid>
              <a:tr h="590798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bg1"/>
                          </a:solidFill>
                        </a:rPr>
                        <a:t>1</a:t>
                      </a:r>
                    </a:p>
                  </a:txBody>
                  <a:tcP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en-US" sz="2800" dirty="0">
                          <a:solidFill>
                            <a:schemeClr val="bg1"/>
                          </a:solidFill>
                        </a:rPr>
                        <a:t>PLUCKED OUT BY POPE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bg1"/>
                          </a:solidFill>
                        </a:rPr>
                        <a:t>HERULI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52853092"/>
                  </a:ext>
                </a:extLst>
              </a:tr>
              <a:tr h="590798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bg1"/>
                          </a:solidFill>
                        </a:rPr>
                        <a:t>2</a:t>
                      </a:r>
                    </a:p>
                  </a:txBody>
                  <a:tcP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 sz="28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bg1"/>
                          </a:solidFill>
                        </a:rPr>
                        <a:t>OSTROGOTHS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9016663"/>
                  </a:ext>
                </a:extLst>
              </a:tr>
              <a:tr h="590798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bg1"/>
                          </a:solidFill>
                        </a:rPr>
                        <a:t>3</a:t>
                      </a:r>
                    </a:p>
                  </a:txBody>
                  <a:tcP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 sz="28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bg1"/>
                          </a:solidFill>
                        </a:rPr>
                        <a:t>VANDALS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17967487"/>
                  </a:ext>
                </a:extLst>
              </a:tr>
              <a:tr h="590798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bg1"/>
                          </a:solidFill>
                        </a:rPr>
                        <a:t>4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bg1"/>
                          </a:solidFill>
                        </a:rPr>
                        <a:t>1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bg1"/>
                          </a:solidFill>
                        </a:rPr>
                        <a:t>JUSTINIAN – “Imperial Restoration”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09647560"/>
                  </a:ext>
                </a:extLst>
              </a:tr>
              <a:tr h="564942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bg1"/>
                          </a:solidFill>
                        </a:rPr>
                        <a:t>5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bg1"/>
                          </a:solidFill>
                        </a:rPr>
                        <a:t>2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00080973"/>
                  </a:ext>
                </a:extLst>
              </a:tr>
              <a:tr h="590798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bg1"/>
                          </a:solidFill>
                        </a:rPr>
                        <a:t>6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bg1"/>
                          </a:solidFill>
                        </a:rPr>
                        <a:t>3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3740064"/>
                  </a:ext>
                </a:extLst>
              </a:tr>
              <a:tr h="590798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bg1"/>
                          </a:solidFill>
                        </a:rPr>
                        <a:t>7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bg1"/>
                          </a:solidFill>
                        </a:rPr>
                        <a:t>4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11033051"/>
                  </a:ext>
                </a:extLst>
              </a:tr>
              <a:tr h="590798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bg1"/>
                          </a:solidFill>
                        </a:rPr>
                        <a:t>8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bg1"/>
                          </a:solidFill>
                        </a:rPr>
                        <a:t>5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52550332"/>
                  </a:ext>
                </a:extLst>
              </a:tr>
              <a:tr h="590798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bg1"/>
                          </a:solidFill>
                        </a:rPr>
                        <a:t>9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bg1"/>
                          </a:solidFill>
                        </a:rPr>
                        <a:t>6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45043031"/>
                  </a:ext>
                </a:extLst>
              </a:tr>
              <a:tr h="590798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bg1"/>
                          </a:solidFill>
                        </a:rPr>
                        <a:t>10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bg1"/>
                          </a:solidFill>
                        </a:rPr>
                        <a:t>7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425437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109165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17770ED7-2B76-427C-A131-DAC61FDDB9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0916021"/>
              </p:ext>
            </p:extLst>
          </p:nvPr>
        </p:nvGraphicFramePr>
        <p:xfrm>
          <a:off x="513709" y="267129"/>
          <a:ext cx="11147460" cy="5882124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793851">
                  <a:extLst>
                    <a:ext uri="{9D8B030D-6E8A-4147-A177-3AD203B41FA5}">
                      <a16:colId xmlns:a16="http://schemas.microsoft.com/office/drawing/2014/main" val="1824927481"/>
                    </a:ext>
                  </a:extLst>
                </a:gridCol>
                <a:gridCol w="3969257">
                  <a:extLst>
                    <a:ext uri="{9D8B030D-6E8A-4147-A177-3AD203B41FA5}">
                      <a16:colId xmlns:a16="http://schemas.microsoft.com/office/drawing/2014/main" val="392554585"/>
                    </a:ext>
                  </a:extLst>
                </a:gridCol>
                <a:gridCol w="6384352">
                  <a:extLst>
                    <a:ext uri="{9D8B030D-6E8A-4147-A177-3AD203B41FA5}">
                      <a16:colId xmlns:a16="http://schemas.microsoft.com/office/drawing/2014/main" val="311109008"/>
                    </a:ext>
                  </a:extLst>
                </a:gridCol>
              </a:tblGrid>
              <a:tr h="590798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bg1"/>
                          </a:solidFill>
                        </a:rPr>
                        <a:t>1</a:t>
                      </a:r>
                    </a:p>
                  </a:txBody>
                  <a:tcP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en-US" sz="2800" dirty="0">
                          <a:solidFill>
                            <a:schemeClr val="bg1"/>
                          </a:solidFill>
                        </a:rPr>
                        <a:t>PLUCKED OUT BY POPE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bg1"/>
                          </a:solidFill>
                        </a:rPr>
                        <a:t>HERULI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52853092"/>
                  </a:ext>
                </a:extLst>
              </a:tr>
              <a:tr h="590798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bg1"/>
                          </a:solidFill>
                        </a:rPr>
                        <a:t>2</a:t>
                      </a:r>
                    </a:p>
                  </a:txBody>
                  <a:tcP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 sz="28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bg1"/>
                          </a:solidFill>
                        </a:rPr>
                        <a:t>OSTROGOTHS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9016663"/>
                  </a:ext>
                </a:extLst>
              </a:tr>
              <a:tr h="590798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bg1"/>
                          </a:solidFill>
                        </a:rPr>
                        <a:t>3</a:t>
                      </a:r>
                    </a:p>
                  </a:txBody>
                  <a:tcP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 sz="28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bg1"/>
                          </a:solidFill>
                        </a:rPr>
                        <a:t>VANDALS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17967487"/>
                  </a:ext>
                </a:extLst>
              </a:tr>
              <a:tr h="590798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bg1"/>
                          </a:solidFill>
                        </a:rPr>
                        <a:t>4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bg1"/>
                          </a:solidFill>
                        </a:rPr>
                        <a:t>1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bg1"/>
                          </a:solidFill>
                        </a:rPr>
                        <a:t>JUSTINIAN – “Imperial Restoration”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09647560"/>
                  </a:ext>
                </a:extLst>
              </a:tr>
              <a:tr h="564942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bg1"/>
                          </a:solidFill>
                        </a:rPr>
                        <a:t>5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bg1"/>
                          </a:solidFill>
                        </a:rPr>
                        <a:t>2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bg1"/>
                          </a:solidFill>
                        </a:rPr>
                        <a:t>CHARLEMAGNE – “Holy Roman Emperor”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00080973"/>
                  </a:ext>
                </a:extLst>
              </a:tr>
              <a:tr h="590798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bg1"/>
                          </a:solidFill>
                        </a:rPr>
                        <a:t>6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bg1"/>
                          </a:solidFill>
                        </a:rPr>
                        <a:t>3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3740064"/>
                  </a:ext>
                </a:extLst>
              </a:tr>
              <a:tr h="590798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bg1"/>
                          </a:solidFill>
                        </a:rPr>
                        <a:t>7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bg1"/>
                          </a:solidFill>
                        </a:rPr>
                        <a:t>4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11033051"/>
                  </a:ext>
                </a:extLst>
              </a:tr>
              <a:tr h="590798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bg1"/>
                          </a:solidFill>
                        </a:rPr>
                        <a:t>8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bg1"/>
                          </a:solidFill>
                        </a:rPr>
                        <a:t>5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52550332"/>
                  </a:ext>
                </a:extLst>
              </a:tr>
              <a:tr h="590798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bg1"/>
                          </a:solidFill>
                        </a:rPr>
                        <a:t>9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bg1"/>
                          </a:solidFill>
                        </a:rPr>
                        <a:t>6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45043031"/>
                  </a:ext>
                </a:extLst>
              </a:tr>
              <a:tr h="590798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bg1"/>
                          </a:solidFill>
                        </a:rPr>
                        <a:t>10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bg1"/>
                          </a:solidFill>
                        </a:rPr>
                        <a:t>7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425437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928207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18000" b="-1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87001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17770ED7-2B76-427C-A131-DAC61FDDB9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0719704"/>
              </p:ext>
            </p:extLst>
          </p:nvPr>
        </p:nvGraphicFramePr>
        <p:xfrm>
          <a:off x="513709" y="267129"/>
          <a:ext cx="11147460" cy="5882124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793851">
                  <a:extLst>
                    <a:ext uri="{9D8B030D-6E8A-4147-A177-3AD203B41FA5}">
                      <a16:colId xmlns:a16="http://schemas.microsoft.com/office/drawing/2014/main" val="1824927481"/>
                    </a:ext>
                  </a:extLst>
                </a:gridCol>
                <a:gridCol w="3969257">
                  <a:extLst>
                    <a:ext uri="{9D8B030D-6E8A-4147-A177-3AD203B41FA5}">
                      <a16:colId xmlns:a16="http://schemas.microsoft.com/office/drawing/2014/main" val="392554585"/>
                    </a:ext>
                  </a:extLst>
                </a:gridCol>
                <a:gridCol w="6384352">
                  <a:extLst>
                    <a:ext uri="{9D8B030D-6E8A-4147-A177-3AD203B41FA5}">
                      <a16:colId xmlns:a16="http://schemas.microsoft.com/office/drawing/2014/main" val="311109008"/>
                    </a:ext>
                  </a:extLst>
                </a:gridCol>
              </a:tblGrid>
              <a:tr h="590798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bg1"/>
                          </a:solidFill>
                        </a:rPr>
                        <a:t>1</a:t>
                      </a:r>
                    </a:p>
                  </a:txBody>
                  <a:tcP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en-US" sz="2800" dirty="0">
                          <a:solidFill>
                            <a:schemeClr val="bg1"/>
                          </a:solidFill>
                        </a:rPr>
                        <a:t>PLUCKED OUT BY POPE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bg1"/>
                          </a:solidFill>
                        </a:rPr>
                        <a:t>HERULI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52853092"/>
                  </a:ext>
                </a:extLst>
              </a:tr>
              <a:tr h="590798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bg1"/>
                          </a:solidFill>
                        </a:rPr>
                        <a:t>2</a:t>
                      </a:r>
                    </a:p>
                  </a:txBody>
                  <a:tcP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 sz="28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bg1"/>
                          </a:solidFill>
                        </a:rPr>
                        <a:t>OSTROGOTHS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9016663"/>
                  </a:ext>
                </a:extLst>
              </a:tr>
              <a:tr h="590798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bg1"/>
                          </a:solidFill>
                        </a:rPr>
                        <a:t>3</a:t>
                      </a:r>
                    </a:p>
                  </a:txBody>
                  <a:tcP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 sz="28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bg1"/>
                          </a:solidFill>
                        </a:rPr>
                        <a:t>VANDALS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17967487"/>
                  </a:ext>
                </a:extLst>
              </a:tr>
              <a:tr h="590798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bg1"/>
                          </a:solidFill>
                        </a:rPr>
                        <a:t>4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bg1"/>
                          </a:solidFill>
                        </a:rPr>
                        <a:t>1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bg1"/>
                          </a:solidFill>
                        </a:rPr>
                        <a:t>JUSTINIAN – “Imperial Restoration”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09647560"/>
                  </a:ext>
                </a:extLst>
              </a:tr>
              <a:tr h="564942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bg1"/>
                          </a:solidFill>
                        </a:rPr>
                        <a:t>5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bg1"/>
                          </a:solidFill>
                        </a:rPr>
                        <a:t>2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bg1"/>
                          </a:solidFill>
                        </a:rPr>
                        <a:t>CHARLEMAGNE – “Holy Roman Emperor”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00080973"/>
                  </a:ext>
                </a:extLst>
              </a:tr>
              <a:tr h="590798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bg1"/>
                          </a:solidFill>
                        </a:rPr>
                        <a:t>6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bg1"/>
                          </a:solidFill>
                        </a:rPr>
                        <a:t>3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bg1"/>
                          </a:solidFill>
                        </a:rPr>
                        <a:t>OTTO the GREAT – “Great Emperor”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3740064"/>
                  </a:ext>
                </a:extLst>
              </a:tr>
              <a:tr h="590798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bg1"/>
                          </a:solidFill>
                        </a:rPr>
                        <a:t>7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bg1"/>
                          </a:solidFill>
                        </a:rPr>
                        <a:t>4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11033051"/>
                  </a:ext>
                </a:extLst>
              </a:tr>
              <a:tr h="590798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bg1"/>
                          </a:solidFill>
                        </a:rPr>
                        <a:t>8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bg1"/>
                          </a:solidFill>
                        </a:rPr>
                        <a:t>5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52550332"/>
                  </a:ext>
                </a:extLst>
              </a:tr>
              <a:tr h="590798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bg1"/>
                          </a:solidFill>
                        </a:rPr>
                        <a:t>9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bg1"/>
                          </a:solidFill>
                        </a:rPr>
                        <a:t>6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45043031"/>
                  </a:ext>
                </a:extLst>
              </a:tr>
              <a:tr h="590798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bg1"/>
                          </a:solidFill>
                        </a:rPr>
                        <a:t>10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bg1"/>
                          </a:solidFill>
                        </a:rPr>
                        <a:t>7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425437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902146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17770ED7-2B76-427C-A131-DAC61FDDB9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972795"/>
              </p:ext>
            </p:extLst>
          </p:nvPr>
        </p:nvGraphicFramePr>
        <p:xfrm>
          <a:off x="513709" y="267129"/>
          <a:ext cx="11147460" cy="5882124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793851">
                  <a:extLst>
                    <a:ext uri="{9D8B030D-6E8A-4147-A177-3AD203B41FA5}">
                      <a16:colId xmlns:a16="http://schemas.microsoft.com/office/drawing/2014/main" val="1824927481"/>
                    </a:ext>
                  </a:extLst>
                </a:gridCol>
                <a:gridCol w="3969257">
                  <a:extLst>
                    <a:ext uri="{9D8B030D-6E8A-4147-A177-3AD203B41FA5}">
                      <a16:colId xmlns:a16="http://schemas.microsoft.com/office/drawing/2014/main" val="392554585"/>
                    </a:ext>
                  </a:extLst>
                </a:gridCol>
                <a:gridCol w="6384352">
                  <a:extLst>
                    <a:ext uri="{9D8B030D-6E8A-4147-A177-3AD203B41FA5}">
                      <a16:colId xmlns:a16="http://schemas.microsoft.com/office/drawing/2014/main" val="311109008"/>
                    </a:ext>
                  </a:extLst>
                </a:gridCol>
              </a:tblGrid>
              <a:tr h="590798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bg1"/>
                          </a:solidFill>
                        </a:rPr>
                        <a:t>1</a:t>
                      </a:r>
                    </a:p>
                  </a:txBody>
                  <a:tcP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en-US" sz="2800" dirty="0">
                          <a:solidFill>
                            <a:schemeClr val="bg1"/>
                          </a:solidFill>
                        </a:rPr>
                        <a:t>PLUCKED OUT BY POPE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bg1"/>
                          </a:solidFill>
                        </a:rPr>
                        <a:t>HERULI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52853092"/>
                  </a:ext>
                </a:extLst>
              </a:tr>
              <a:tr h="590798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bg1"/>
                          </a:solidFill>
                        </a:rPr>
                        <a:t>2</a:t>
                      </a:r>
                    </a:p>
                  </a:txBody>
                  <a:tcP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 sz="28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bg1"/>
                          </a:solidFill>
                        </a:rPr>
                        <a:t>OSTROGOTHS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9016663"/>
                  </a:ext>
                </a:extLst>
              </a:tr>
              <a:tr h="590798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bg1"/>
                          </a:solidFill>
                        </a:rPr>
                        <a:t>3</a:t>
                      </a:r>
                    </a:p>
                  </a:txBody>
                  <a:tcP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 sz="28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bg1"/>
                          </a:solidFill>
                        </a:rPr>
                        <a:t>VANDALS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17967487"/>
                  </a:ext>
                </a:extLst>
              </a:tr>
              <a:tr h="590798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bg1"/>
                          </a:solidFill>
                        </a:rPr>
                        <a:t>4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bg1"/>
                          </a:solidFill>
                        </a:rPr>
                        <a:t>1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bg1"/>
                          </a:solidFill>
                        </a:rPr>
                        <a:t>JUSTINIAN – “Imperial Restoration”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09647560"/>
                  </a:ext>
                </a:extLst>
              </a:tr>
              <a:tr h="564942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bg1"/>
                          </a:solidFill>
                        </a:rPr>
                        <a:t>5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bg1"/>
                          </a:solidFill>
                        </a:rPr>
                        <a:t>2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bg1"/>
                          </a:solidFill>
                        </a:rPr>
                        <a:t>CHARLEMAGNE – “Holy Roman Emperor”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00080973"/>
                  </a:ext>
                </a:extLst>
              </a:tr>
              <a:tr h="590798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bg1"/>
                          </a:solidFill>
                        </a:rPr>
                        <a:t>6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bg1"/>
                          </a:solidFill>
                        </a:rPr>
                        <a:t>3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bg1"/>
                          </a:solidFill>
                        </a:rPr>
                        <a:t>OTTO the GREAT – “Great Emperor”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3740064"/>
                  </a:ext>
                </a:extLst>
              </a:tr>
              <a:tr h="590798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bg1"/>
                          </a:solidFill>
                        </a:rPr>
                        <a:t>7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bg1"/>
                          </a:solidFill>
                        </a:rPr>
                        <a:t>4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bg1"/>
                          </a:solidFill>
                        </a:rPr>
                        <a:t>Charles the 5</a:t>
                      </a:r>
                      <a:r>
                        <a:rPr lang="en-US" sz="2800" baseline="30000" dirty="0">
                          <a:solidFill>
                            <a:schemeClr val="bg1"/>
                          </a:solidFill>
                        </a:rPr>
                        <a:t>th</a:t>
                      </a:r>
                      <a:r>
                        <a:rPr lang="en-US" sz="2800" dirty="0">
                          <a:solidFill>
                            <a:schemeClr val="bg1"/>
                          </a:solidFill>
                        </a:rPr>
                        <a:t> – “Sun never sets”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11033051"/>
                  </a:ext>
                </a:extLst>
              </a:tr>
              <a:tr h="590798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bg1"/>
                          </a:solidFill>
                        </a:rPr>
                        <a:t>8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bg1"/>
                          </a:solidFill>
                        </a:rPr>
                        <a:t>5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52550332"/>
                  </a:ext>
                </a:extLst>
              </a:tr>
              <a:tr h="590798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bg1"/>
                          </a:solidFill>
                        </a:rPr>
                        <a:t>9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bg1"/>
                          </a:solidFill>
                        </a:rPr>
                        <a:t>6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45043031"/>
                  </a:ext>
                </a:extLst>
              </a:tr>
              <a:tr h="590798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bg1"/>
                          </a:solidFill>
                        </a:rPr>
                        <a:t>10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bg1"/>
                          </a:solidFill>
                        </a:rPr>
                        <a:t>7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425437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2021277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17770ED7-2B76-427C-A131-DAC61FDDB9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7230992"/>
              </p:ext>
            </p:extLst>
          </p:nvPr>
        </p:nvGraphicFramePr>
        <p:xfrm>
          <a:off x="513709" y="267129"/>
          <a:ext cx="11147460" cy="5882124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793851">
                  <a:extLst>
                    <a:ext uri="{9D8B030D-6E8A-4147-A177-3AD203B41FA5}">
                      <a16:colId xmlns:a16="http://schemas.microsoft.com/office/drawing/2014/main" val="1824927481"/>
                    </a:ext>
                  </a:extLst>
                </a:gridCol>
                <a:gridCol w="3969257">
                  <a:extLst>
                    <a:ext uri="{9D8B030D-6E8A-4147-A177-3AD203B41FA5}">
                      <a16:colId xmlns:a16="http://schemas.microsoft.com/office/drawing/2014/main" val="392554585"/>
                    </a:ext>
                  </a:extLst>
                </a:gridCol>
                <a:gridCol w="6384352">
                  <a:extLst>
                    <a:ext uri="{9D8B030D-6E8A-4147-A177-3AD203B41FA5}">
                      <a16:colId xmlns:a16="http://schemas.microsoft.com/office/drawing/2014/main" val="311109008"/>
                    </a:ext>
                  </a:extLst>
                </a:gridCol>
              </a:tblGrid>
              <a:tr h="590798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bg1"/>
                          </a:solidFill>
                        </a:rPr>
                        <a:t>1</a:t>
                      </a:r>
                    </a:p>
                  </a:txBody>
                  <a:tcP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en-US" sz="2800" dirty="0">
                          <a:solidFill>
                            <a:schemeClr val="bg1"/>
                          </a:solidFill>
                        </a:rPr>
                        <a:t>PLUCKED OUT BY POPE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bg1"/>
                          </a:solidFill>
                        </a:rPr>
                        <a:t>HERULI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52853092"/>
                  </a:ext>
                </a:extLst>
              </a:tr>
              <a:tr h="590798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bg1"/>
                          </a:solidFill>
                        </a:rPr>
                        <a:t>2</a:t>
                      </a:r>
                    </a:p>
                  </a:txBody>
                  <a:tcP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 sz="28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bg1"/>
                          </a:solidFill>
                        </a:rPr>
                        <a:t>OSTROGOTHS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9016663"/>
                  </a:ext>
                </a:extLst>
              </a:tr>
              <a:tr h="590798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bg1"/>
                          </a:solidFill>
                        </a:rPr>
                        <a:t>3</a:t>
                      </a:r>
                    </a:p>
                  </a:txBody>
                  <a:tcP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 sz="28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bg1"/>
                          </a:solidFill>
                        </a:rPr>
                        <a:t>VANDALS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17967487"/>
                  </a:ext>
                </a:extLst>
              </a:tr>
              <a:tr h="590798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bg1"/>
                          </a:solidFill>
                        </a:rPr>
                        <a:t>4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bg1"/>
                          </a:solidFill>
                        </a:rPr>
                        <a:t>1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bg1"/>
                          </a:solidFill>
                        </a:rPr>
                        <a:t>JUSTINIAN – “Imperial Restoration”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09647560"/>
                  </a:ext>
                </a:extLst>
              </a:tr>
              <a:tr h="564942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bg1"/>
                          </a:solidFill>
                        </a:rPr>
                        <a:t>5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bg1"/>
                          </a:solidFill>
                        </a:rPr>
                        <a:t>2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bg1"/>
                          </a:solidFill>
                        </a:rPr>
                        <a:t>CHARLEMAGNE – “Holy Roman Emperor”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00080973"/>
                  </a:ext>
                </a:extLst>
              </a:tr>
              <a:tr h="590798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bg1"/>
                          </a:solidFill>
                        </a:rPr>
                        <a:t>6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bg1"/>
                          </a:solidFill>
                        </a:rPr>
                        <a:t>3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bg1"/>
                          </a:solidFill>
                        </a:rPr>
                        <a:t>OTTO the GREAT – “Great Emperor”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3740064"/>
                  </a:ext>
                </a:extLst>
              </a:tr>
              <a:tr h="590798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bg1"/>
                          </a:solidFill>
                        </a:rPr>
                        <a:t>7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bg1"/>
                          </a:solidFill>
                        </a:rPr>
                        <a:t>4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bg1"/>
                          </a:solidFill>
                        </a:rPr>
                        <a:t>Charles the 5</a:t>
                      </a:r>
                      <a:r>
                        <a:rPr lang="en-US" sz="2800" baseline="30000" dirty="0">
                          <a:solidFill>
                            <a:schemeClr val="bg1"/>
                          </a:solidFill>
                        </a:rPr>
                        <a:t>th</a:t>
                      </a:r>
                      <a:r>
                        <a:rPr lang="en-US" sz="2800" dirty="0">
                          <a:solidFill>
                            <a:schemeClr val="bg1"/>
                          </a:solidFill>
                        </a:rPr>
                        <a:t> – “Sun never sets”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11033051"/>
                  </a:ext>
                </a:extLst>
              </a:tr>
              <a:tr h="590798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bg1"/>
                          </a:solidFill>
                        </a:rPr>
                        <a:t>8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bg1"/>
                          </a:solidFill>
                        </a:rPr>
                        <a:t>5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bg1"/>
                          </a:solidFill>
                        </a:rPr>
                        <a:t>Napoleon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52550332"/>
                  </a:ext>
                </a:extLst>
              </a:tr>
              <a:tr h="590798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bg1"/>
                          </a:solidFill>
                        </a:rPr>
                        <a:t>9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bg1"/>
                          </a:solidFill>
                        </a:rPr>
                        <a:t>6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45043031"/>
                  </a:ext>
                </a:extLst>
              </a:tr>
              <a:tr h="590798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bg1"/>
                          </a:solidFill>
                        </a:rPr>
                        <a:t>10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bg1"/>
                          </a:solidFill>
                        </a:rPr>
                        <a:t>7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425437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5737194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17770ED7-2B76-427C-A131-DAC61FDDB9D2}"/>
              </a:ext>
            </a:extLst>
          </p:cNvPr>
          <p:cNvGraphicFramePr>
            <a:graphicFrameLocks noGrp="1"/>
          </p:cNvGraphicFramePr>
          <p:nvPr/>
        </p:nvGraphicFramePr>
        <p:xfrm>
          <a:off x="513709" y="267129"/>
          <a:ext cx="11147460" cy="5882124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793851">
                  <a:extLst>
                    <a:ext uri="{9D8B030D-6E8A-4147-A177-3AD203B41FA5}">
                      <a16:colId xmlns:a16="http://schemas.microsoft.com/office/drawing/2014/main" val="1824927481"/>
                    </a:ext>
                  </a:extLst>
                </a:gridCol>
                <a:gridCol w="3969257">
                  <a:extLst>
                    <a:ext uri="{9D8B030D-6E8A-4147-A177-3AD203B41FA5}">
                      <a16:colId xmlns:a16="http://schemas.microsoft.com/office/drawing/2014/main" val="392554585"/>
                    </a:ext>
                  </a:extLst>
                </a:gridCol>
                <a:gridCol w="6384352">
                  <a:extLst>
                    <a:ext uri="{9D8B030D-6E8A-4147-A177-3AD203B41FA5}">
                      <a16:colId xmlns:a16="http://schemas.microsoft.com/office/drawing/2014/main" val="311109008"/>
                    </a:ext>
                  </a:extLst>
                </a:gridCol>
              </a:tblGrid>
              <a:tr h="590798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bg1"/>
                          </a:solidFill>
                        </a:rPr>
                        <a:t>1</a:t>
                      </a:r>
                    </a:p>
                  </a:txBody>
                  <a:tcP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en-US" sz="2800" dirty="0">
                          <a:solidFill>
                            <a:schemeClr val="bg1"/>
                          </a:solidFill>
                        </a:rPr>
                        <a:t>PLUCKED OUT BY POPE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bg1"/>
                          </a:solidFill>
                        </a:rPr>
                        <a:t>HERULI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52853092"/>
                  </a:ext>
                </a:extLst>
              </a:tr>
              <a:tr h="590798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bg1"/>
                          </a:solidFill>
                        </a:rPr>
                        <a:t>2</a:t>
                      </a:r>
                    </a:p>
                  </a:txBody>
                  <a:tcP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 sz="28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bg1"/>
                          </a:solidFill>
                        </a:rPr>
                        <a:t>OSTROGOTHS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9016663"/>
                  </a:ext>
                </a:extLst>
              </a:tr>
              <a:tr h="590798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bg1"/>
                          </a:solidFill>
                        </a:rPr>
                        <a:t>3</a:t>
                      </a:r>
                    </a:p>
                  </a:txBody>
                  <a:tcP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 sz="28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bg1"/>
                          </a:solidFill>
                        </a:rPr>
                        <a:t>VANDALS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17967487"/>
                  </a:ext>
                </a:extLst>
              </a:tr>
              <a:tr h="590798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bg1"/>
                          </a:solidFill>
                        </a:rPr>
                        <a:t>4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bg1"/>
                          </a:solidFill>
                        </a:rPr>
                        <a:t>1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bg1"/>
                          </a:solidFill>
                        </a:rPr>
                        <a:t>JUSTINIAN – “Imperial Restoration”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09647560"/>
                  </a:ext>
                </a:extLst>
              </a:tr>
              <a:tr h="564942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bg1"/>
                          </a:solidFill>
                        </a:rPr>
                        <a:t>5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bg1"/>
                          </a:solidFill>
                        </a:rPr>
                        <a:t>2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bg1"/>
                          </a:solidFill>
                        </a:rPr>
                        <a:t>CHARLEMAGNE – “Holy Roman Emperor”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00080973"/>
                  </a:ext>
                </a:extLst>
              </a:tr>
              <a:tr h="590798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bg1"/>
                          </a:solidFill>
                        </a:rPr>
                        <a:t>6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bg1"/>
                          </a:solidFill>
                        </a:rPr>
                        <a:t>3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bg1"/>
                          </a:solidFill>
                        </a:rPr>
                        <a:t>OTTO the GREAT – “Great Emperor”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3740064"/>
                  </a:ext>
                </a:extLst>
              </a:tr>
              <a:tr h="590798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bg1"/>
                          </a:solidFill>
                        </a:rPr>
                        <a:t>7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bg1"/>
                          </a:solidFill>
                        </a:rPr>
                        <a:t>4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bg1"/>
                          </a:solidFill>
                        </a:rPr>
                        <a:t>Charles the 5</a:t>
                      </a:r>
                      <a:r>
                        <a:rPr lang="en-US" sz="2800" baseline="30000" dirty="0">
                          <a:solidFill>
                            <a:schemeClr val="bg1"/>
                          </a:solidFill>
                        </a:rPr>
                        <a:t>th</a:t>
                      </a:r>
                      <a:r>
                        <a:rPr lang="en-US" sz="2800" dirty="0">
                          <a:solidFill>
                            <a:schemeClr val="bg1"/>
                          </a:solidFill>
                        </a:rPr>
                        <a:t> – “Sun never sets”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11033051"/>
                  </a:ext>
                </a:extLst>
              </a:tr>
              <a:tr h="590798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bg1"/>
                          </a:solidFill>
                        </a:rPr>
                        <a:t>8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bg1"/>
                          </a:solidFill>
                        </a:rPr>
                        <a:t>5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bg1"/>
                          </a:solidFill>
                        </a:rPr>
                        <a:t>Napoleon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52550332"/>
                  </a:ext>
                </a:extLst>
              </a:tr>
              <a:tr h="590798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bg1"/>
                          </a:solidFill>
                        </a:rPr>
                        <a:t>9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bg1"/>
                          </a:solidFill>
                        </a:rPr>
                        <a:t>6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bg1"/>
                          </a:solidFill>
                        </a:rPr>
                        <a:t>Hitler-Mussolini Axis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45043031"/>
                  </a:ext>
                </a:extLst>
              </a:tr>
              <a:tr h="590798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bg1"/>
                          </a:solidFill>
                        </a:rPr>
                        <a:t>10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bg1"/>
                          </a:solidFill>
                        </a:rPr>
                        <a:t>7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425437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2291464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627669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10000" b="-4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49218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8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921"/>
                    </a14:imgEffect>
                    <a14:imgEffect>
                      <a14:saturation sat="68000"/>
                    </a14:imgEffect>
                    <a14:imgEffect>
                      <a14:brightnessContrast bright="-30000" contrast="40000"/>
                    </a14:imgEffect>
                  </a14:imgLayer>
                </a14:imgProps>
              </a:ext>
            </a:extLst>
          </a:blip>
          <a:srcRect/>
          <a:stretch>
            <a:fillRect l="-44000" t="-108000" r="-17000" b="-9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AD16058-B891-4187-BC48-73BC438AEA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06193" y="1882650"/>
            <a:ext cx="9144000" cy="2387600"/>
          </a:xfrm>
        </p:spPr>
        <p:txBody>
          <a:bodyPr>
            <a:noAutofit/>
          </a:bodyPr>
          <a:lstStyle/>
          <a:p>
            <a:r>
              <a:rPr lang="en-US" sz="8800" b="1" dirty="0"/>
              <a:t>The Beast that Was, Is Not and Yet Is</a:t>
            </a:r>
            <a:endParaRPr lang="en-US" sz="8800" dirty="0"/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ABD624A9-187B-454C-890B-4EC9D0D2B6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06193" y="5445302"/>
            <a:ext cx="9144000" cy="1250879"/>
          </a:xfrm>
        </p:spPr>
        <p:txBody>
          <a:bodyPr>
            <a:normAutofit/>
          </a:bodyPr>
          <a:lstStyle/>
          <a:p>
            <a:r>
              <a:rPr lang="en-US" sz="2800" dirty="0"/>
              <a:t>Sermon by Troy Phelps</a:t>
            </a:r>
          </a:p>
        </p:txBody>
      </p:sp>
    </p:spTree>
    <p:extLst>
      <p:ext uri="{BB962C8B-B14F-4D97-AF65-F5344CB8AC3E}">
        <p14:creationId xmlns:p14="http://schemas.microsoft.com/office/powerpoint/2010/main" val="8352565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8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921"/>
                    </a14:imgEffect>
                    <a14:imgEffect>
                      <a14:saturation sat="68000"/>
                    </a14:imgEffect>
                    <a14:imgEffect>
                      <a14:brightnessContrast bright="-30000" contrast="40000"/>
                    </a14:imgEffect>
                  </a14:imgLayer>
                </a14:imgProps>
              </a:ext>
            </a:extLst>
          </a:blip>
          <a:srcRect/>
          <a:stretch>
            <a:fillRect l="-44000" t="-108000" r="-17000" b="-9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AD16058-B891-4187-BC48-73BC438AEA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06193" y="1882650"/>
            <a:ext cx="9144000" cy="2387600"/>
          </a:xfrm>
        </p:spPr>
        <p:txBody>
          <a:bodyPr>
            <a:noAutofit/>
          </a:bodyPr>
          <a:lstStyle/>
          <a:p>
            <a:r>
              <a:rPr lang="en-US" sz="8800" b="1" dirty="0"/>
              <a:t>The Beast that Was, Is Not and Yet Is</a:t>
            </a:r>
            <a:endParaRPr lang="en-US" sz="8800" dirty="0"/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ABD624A9-187B-454C-890B-4EC9D0D2B6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06193" y="5445302"/>
            <a:ext cx="9144000" cy="1250879"/>
          </a:xfrm>
        </p:spPr>
        <p:txBody>
          <a:bodyPr>
            <a:normAutofit/>
          </a:bodyPr>
          <a:lstStyle/>
          <a:p>
            <a:r>
              <a:rPr lang="en-US" sz="2800" dirty="0"/>
              <a:t>Sermon by Troy Phelps</a:t>
            </a:r>
          </a:p>
        </p:txBody>
      </p:sp>
    </p:spTree>
    <p:extLst>
      <p:ext uri="{BB962C8B-B14F-4D97-AF65-F5344CB8AC3E}">
        <p14:creationId xmlns:p14="http://schemas.microsoft.com/office/powerpoint/2010/main" val="16193105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C2FAAF-7F56-4C5C-A81F-74E5251237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928053"/>
            <a:ext cx="9144000" cy="2387600"/>
          </a:xfrm>
          <a:solidFill>
            <a:schemeClr val="tx1"/>
          </a:solidFill>
        </p:spPr>
        <p:txBody>
          <a:bodyPr>
            <a:normAutofit/>
          </a:bodyPr>
          <a:lstStyle/>
          <a:p>
            <a:r>
              <a:rPr lang="en-US" sz="7200" dirty="0">
                <a:solidFill>
                  <a:schemeClr val="bg1"/>
                </a:solidFill>
              </a:rPr>
              <a:t>Daniel 2</a:t>
            </a:r>
          </a:p>
        </p:txBody>
      </p:sp>
    </p:spTree>
    <p:extLst>
      <p:ext uri="{BB962C8B-B14F-4D97-AF65-F5344CB8AC3E}">
        <p14:creationId xmlns:p14="http://schemas.microsoft.com/office/powerpoint/2010/main" val="2808399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8000" t="-15000" b="-18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34728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2000" t="-15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38436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39499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8000" t="-15000" b="-18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81423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1063</TotalTime>
  <Words>377</Words>
  <Application>Microsoft Office PowerPoint</Application>
  <PresentationFormat>Widescreen</PresentationFormat>
  <Paragraphs>195</Paragraphs>
  <Slides>36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The Beast that Was, Is Not and Yet Is</vt:lpstr>
      <vt:lpstr>Daniel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Daniel 2</vt:lpstr>
      <vt:lpstr>Daniel 2</vt:lpstr>
      <vt:lpstr>Daniel 2</vt:lpstr>
      <vt:lpstr>Daniel 2</vt:lpstr>
      <vt:lpstr>Daniel 2</vt:lpstr>
      <vt:lpstr>PowerPoint Presentation</vt:lpstr>
      <vt:lpstr>PowerPoint Presentation</vt:lpstr>
      <vt:lpstr>Daniel 7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Revelation 13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Beast that Was, Is Not and Yet Is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Troy Phelps</dc:creator>
  <cp:lastModifiedBy>Troy Phelps</cp:lastModifiedBy>
  <cp:revision>14</cp:revision>
  <dcterms:created xsi:type="dcterms:W3CDTF">2025-01-31T23:18:30Z</dcterms:created>
  <dcterms:modified xsi:type="dcterms:W3CDTF">2025-02-01T17:02:02Z</dcterms:modified>
</cp:coreProperties>
</file>