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1" r:id="rId1"/>
  </p:sldMasterIdLst>
  <p:notesMasterIdLst>
    <p:notesMasterId r:id="rId19"/>
  </p:notesMasterIdLst>
  <p:sldIdLst>
    <p:sldId id="453" r:id="rId2"/>
    <p:sldId id="455" r:id="rId3"/>
    <p:sldId id="276" r:id="rId4"/>
    <p:sldId id="263" r:id="rId5"/>
    <p:sldId id="264" r:id="rId6"/>
    <p:sldId id="271" r:id="rId7"/>
    <p:sldId id="270" r:id="rId8"/>
    <p:sldId id="278" r:id="rId9"/>
    <p:sldId id="454" r:id="rId10"/>
    <p:sldId id="447" r:id="rId11"/>
    <p:sldId id="449" r:id="rId12"/>
    <p:sldId id="452" r:id="rId13"/>
    <p:sldId id="451" r:id="rId14"/>
    <p:sldId id="448" r:id="rId15"/>
    <p:sldId id="456" r:id="rId16"/>
    <p:sldId id="286" r:id="rId17"/>
    <p:sldId id="446" r:id="rId18"/>
  </p:sldIdLst>
  <p:sldSz cx="12192000" cy="6858000"/>
  <p:notesSz cx="7102475" cy="9037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42"/>
    <a:srgbClr val="10161E"/>
    <a:srgbClr val="00003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5" d="100"/>
          <a:sy n="75" d="100"/>
        </p:scale>
        <p:origin x="902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5345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45345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A96339-7F7E-4721-903F-33E6E23B8FEC}" type="datetimeFigureOut">
              <a:rPr lang="en-US" smtClean="0"/>
              <a:t>6/7/2025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839788" y="1130300"/>
            <a:ext cx="5422900" cy="30495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349363"/>
            <a:ext cx="5681980" cy="355857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584188"/>
            <a:ext cx="3077739" cy="4534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2" y="8584188"/>
            <a:ext cx="3077739" cy="4534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4C5758-7481-4C95-97A0-1CB89CA0814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7823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4C5758-7481-4C95-97A0-1CB89CA0814A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06943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 descr="Tag=AccentColor&#10;Flavor=Light&#10;Target=FillAndLine">
            <a:extLst>
              <a:ext uri="{FF2B5EF4-FFF2-40B4-BE49-F238E27FC236}">
                <a16:creationId xmlns:a16="http://schemas.microsoft.com/office/drawing/2014/main" id="{DA381740-063A-41A4-836D-85D14980EEF0}"/>
              </a:ext>
            </a:extLst>
          </p:cNvPr>
          <p:cNvSpPr/>
          <p:nvPr/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EF9DF8-704A-44AE-8850-307DDACC93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1248" y="448056"/>
            <a:ext cx="10515600" cy="4069080"/>
          </a:xfrm>
        </p:spPr>
        <p:txBody>
          <a:bodyPr anchor="b">
            <a:noAutofit/>
          </a:bodyPr>
          <a:lstStyle>
            <a:lvl1pPr algn="l">
              <a:defRPr sz="9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C72E09-06F3-48B9-9B95-DE15EC9801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1248" y="4983480"/>
            <a:ext cx="10515600" cy="1124712"/>
          </a:xfrm>
        </p:spPr>
        <p:txBody>
          <a:bodyPr>
            <a:norm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1CD474-E5E1-4D01-97F6-0C9FC09332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6/7/2025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36BBC7-EB9B-4B36-88E9-DBF65D270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8786C7-DD8D-492F-9A9A-A7B3EBE27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60353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07CF8D-FF51-4FD8-B968-A2C850734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61A953-02EA-491B-A215-AF8420D74D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084D1E-BC98-44E4-8D2C-89CCDC2933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6/7/2025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3019EB-9C2B-4833-B72A-1476941597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F6E764-5688-45F5-94ED-A7357D2F5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73059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20E3CB6-3025-40BF-A04B-A7B0CB4C01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DD5CB3-8B24-48C7-89D3-8DCAD36A45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0BC931-E2BF-4C1D-91AA-89F82F8268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6/7/2025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48A135-AEE9-4483-957E-3D143318D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8DEFD4-A052-46B3-B2AE-F3091D8A2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61592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D02BC-5A24-47F7-A4DF-B93FBC0C5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E9219E-EE74-4093-94D6-F663E059C5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A61642-BFBA-48AE-A29C-C2AA7386A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6/7/2025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D2029B-6646-4DBF-A302-76A513FC6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6D4DFD-766F-4E45-A00C-2B5E8CE9A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7" descr="Tag=AccentColor&#10;Flavor=Light&#10;Target=FillAndLine">
            <a:extLst>
              <a:ext uri="{FF2B5EF4-FFF2-40B4-BE49-F238E27FC236}">
                <a16:creationId xmlns:a16="http://schemas.microsoft.com/office/drawing/2014/main" id="{EBDD1931-9E86-4402-9A68-33A2D9EFB198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51025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C218C0-6540-400C-BB51-353D5FD5CB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448056"/>
            <a:ext cx="10515600" cy="4069080"/>
          </a:xfrm>
        </p:spPr>
        <p:txBody>
          <a:bodyPr anchor="b">
            <a:normAutofit/>
          </a:bodyPr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81CD69-43B3-4FF7-AA41-30C36C957E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4983480"/>
            <a:ext cx="10515600" cy="1124712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BF300D-5CBE-47E9-A193-E23C8314D0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6/7/2025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E7DF3F-C51A-4DB1-9FCE-E3E0D8E925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269CF4-FAAB-44EF-A2A5-8352B4AA3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Rectangle 6" descr="Tag=AccentColor&#10;Flavor=Light&#10;Target=FillAndLine">
            <a:extLst>
              <a:ext uri="{FF2B5EF4-FFF2-40B4-BE49-F238E27FC236}">
                <a16:creationId xmlns:a16="http://schemas.microsoft.com/office/drawing/2014/main" id="{417A8947-4521-4FE1-8E44-27363435CE1B}"/>
              </a:ext>
            </a:extLst>
          </p:cNvPr>
          <p:cNvSpPr/>
          <p:nvPr/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05946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ADE264-531D-49C1-A8AF-2B4C1D218F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B9A1B8-2F1B-46AA-858A-CFFF5AF7CE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929384"/>
            <a:ext cx="5181600" cy="425196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6B9631-18C0-43BD-8AF3-9137D6D4C2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929384"/>
            <a:ext cx="5181600" cy="42519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032FCA-14C6-4497-9C27-3F5806244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6/7/2025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1E5057-693B-4E10-958E-0ABE79FEC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0CECB1-0A35-4C10-9D3D-FE4404283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 descr="Tag=AccentColor&#10;Flavor=Light&#10;Target=FillAndLine">
            <a:extLst>
              <a:ext uri="{FF2B5EF4-FFF2-40B4-BE49-F238E27FC236}">
                <a16:creationId xmlns:a16="http://schemas.microsoft.com/office/drawing/2014/main" id="{2FAAC677-2D37-4F63-9C4B-711A2988EE02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19120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AE282-8875-4F49-AB21-E1C2BCAEA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712EA2-EF8C-4F18-BECF-AD121F7281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938528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7B59D4-E93F-40C1-A1A2-F1867830C6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926080"/>
            <a:ext cx="5157787" cy="326440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810616-1C77-42AE-8449-D0B64E2B84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938528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74E172-AFE8-48E4-BBB0-CA6D4EC112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926080"/>
            <a:ext cx="5183188" cy="32644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C9407CC-270D-4C98-B95C-7AE67D2E19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6/7/2025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54070D5-9B7B-47FC-9F75-F6AD960745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28EAC17-33BE-4265-8C06-644C2D34F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Rectangle 10" descr="Tag=AccentColor&#10;Flavor=Light&#10;Target=FillAndLine">
            <a:extLst>
              <a:ext uri="{FF2B5EF4-FFF2-40B4-BE49-F238E27FC236}">
                <a16:creationId xmlns:a16="http://schemas.microsoft.com/office/drawing/2014/main" id="{F634C457-AEBF-47D7-9200-BAD05D138B12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47493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E9AC0-40CD-4451-BF00-5E2FC7B74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3704" y="1728216"/>
            <a:ext cx="7781544" cy="3392424"/>
          </a:xfrm>
        </p:spPr>
        <p:txBody>
          <a:bodyPr>
            <a:normAutofit/>
          </a:bodyPr>
          <a:lstStyle>
            <a:lvl1pPr algn="ctr">
              <a:defRPr sz="7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6FD9A32-9C83-452B-BC69-CC6E95D3C9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6/7/2025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87B83E-E23E-42DE-876D-F55908A97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1C03A8-D428-4010-B413-13B1E9922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Rectangle 6" descr="Tag=AccentColor&#10;Flavor=Light&#10;Target=FillAndLine">
            <a:extLst>
              <a:ext uri="{FF2B5EF4-FFF2-40B4-BE49-F238E27FC236}">
                <a16:creationId xmlns:a16="http://schemas.microsoft.com/office/drawing/2014/main" id="{17F03060-85EC-4182-8C18-C6EE0D373E4B}"/>
              </a:ext>
            </a:extLst>
          </p:cNvPr>
          <p:cNvSpPr/>
          <p:nvPr/>
        </p:nvSpPr>
        <p:spPr>
          <a:xfrm>
            <a:off x="3974207" y="5126892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04220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2816A0-77C4-4A3F-87BD-A7321E3C8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6/7/2025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FC3464-F026-4C77-9441-55ECA5054D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7D9257-BADE-4D0B-AF0B-D09FE95FA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95811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A1C48E-F751-45A2-9010-208B81EDBE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342900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D501F6-8430-4758-8636-74D68E990E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3520" y="548640"/>
            <a:ext cx="6053328" cy="5431536"/>
          </a:xfrm>
        </p:spPr>
        <p:txBody>
          <a:bodyPr anchor="ctr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79DC39-A29C-494C-98B6-999746C5F3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977640"/>
            <a:ext cx="3932237" cy="2002536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84C988-A6DB-469A-B8AA-31866F36E8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6/7/2025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BC39C3-81EB-4828-9AD3-2F1FAC521E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59376C-9810-49A5-BC9A-4E6A02175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6" descr="Tag=AccentColor&#10;Flavor=Light&#10;Target=FillAndLine">
            <a:extLst>
              <a:ext uri="{FF2B5EF4-FFF2-40B4-BE49-F238E27FC236}">
                <a16:creationId xmlns:a16="http://schemas.microsoft.com/office/drawing/2014/main" id="{B9F96F3A-E64D-4401-B02C-BCD5CAA97CFF}"/>
              </a:ext>
            </a:extLst>
          </p:cNvPr>
          <p:cNvSpPr/>
          <p:nvPr/>
        </p:nvSpPr>
        <p:spPr>
          <a:xfrm rot="5400000">
            <a:off x="2797492" y="3254143"/>
            <a:ext cx="4480560" cy="27432"/>
          </a:xfrm>
          <a:custGeom>
            <a:avLst/>
            <a:gdLst>
              <a:gd name="connsiteX0" fmla="*/ 0 w 4480560"/>
              <a:gd name="connsiteY0" fmla="*/ 0 h 27432"/>
              <a:gd name="connsiteX1" fmla="*/ 595274 w 4480560"/>
              <a:gd name="connsiteY1" fmla="*/ 0 h 27432"/>
              <a:gd name="connsiteX2" fmla="*/ 1100938 w 4480560"/>
              <a:gd name="connsiteY2" fmla="*/ 0 h 27432"/>
              <a:gd name="connsiteX3" fmla="*/ 1651406 w 4480560"/>
              <a:gd name="connsiteY3" fmla="*/ 0 h 27432"/>
              <a:gd name="connsiteX4" fmla="*/ 2336292 w 4480560"/>
              <a:gd name="connsiteY4" fmla="*/ 0 h 27432"/>
              <a:gd name="connsiteX5" fmla="*/ 2931566 w 4480560"/>
              <a:gd name="connsiteY5" fmla="*/ 0 h 27432"/>
              <a:gd name="connsiteX6" fmla="*/ 3482035 w 4480560"/>
              <a:gd name="connsiteY6" fmla="*/ 0 h 27432"/>
              <a:gd name="connsiteX7" fmla="*/ 4480560 w 4480560"/>
              <a:gd name="connsiteY7" fmla="*/ 0 h 27432"/>
              <a:gd name="connsiteX8" fmla="*/ 4480560 w 4480560"/>
              <a:gd name="connsiteY8" fmla="*/ 27432 h 27432"/>
              <a:gd name="connsiteX9" fmla="*/ 3840480 w 4480560"/>
              <a:gd name="connsiteY9" fmla="*/ 27432 h 27432"/>
              <a:gd name="connsiteX10" fmla="*/ 3290011 w 4480560"/>
              <a:gd name="connsiteY10" fmla="*/ 27432 h 27432"/>
              <a:gd name="connsiteX11" fmla="*/ 2560320 w 4480560"/>
              <a:gd name="connsiteY11" fmla="*/ 27432 h 27432"/>
              <a:gd name="connsiteX12" fmla="*/ 1965046 w 4480560"/>
              <a:gd name="connsiteY12" fmla="*/ 27432 h 27432"/>
              <a:gd name="connsiteX13" fmla="*/ 1459382 w 4480560"/>
              <a:gd name="connsiteY13" fmla="*/ 27432 h 27432"/>
              <a:gd name="connsiteX14" fmla="*/ 774497 w 4480560"/>
              <a:gd name="connsiteY14" fmla="*/ 27432 h 27432"/>
              <a:gd name="connsiteX15" fmla="*/ 0 w 4480560"/>
              <a:gd name="connsiteY15" fmla="*/ 27432 h 27432"/>
              <a:gd name="connsiteX16" fmla="*/ 0 w 448056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445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4164151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37704-80BD-41B0-8395-41618EC3A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1920" cy="342900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DA4032-EC66-4974-BD30-898B60E4B5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03520" y="548640"/>
            <a:ext cx="6053328" cy="543153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1802D0-5574-4631-BA49-92362F8E40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977640"/>
            <a:ext cx="3931920" cy="2002536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2C2F5B-DDDD-4E64-94A9-99E46F4B06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6/7/2025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FA8D36-8865-48E7-8249-ED729A5F7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0F98C3-0B62-4361-8408-A01F70807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6" descr="Tag=AccentColor&#10;Flavor=Light&#10;Target=FillAndLine">
            <a:extLst>
              <a:ext uri="{FF2B5EF4-FFF2-40B4-BE49-F238E27FC236}">
                <a16:creationId xmlns:a16="http://schemas.microsoft.com/office/drawing/2014/main" id="{FE511AB6-FEAF-4549-BA88-0764BD10B63D}"/>
              </a:ext>
            </a:extLst>
          </p:cNvPr>
          <p:cNvSpPr/>
          <p:nvPr/>
        </p:nvSpPr>
        <p:spPr>
          <a:xfrm rot="5400000">
            <a:off x="2798064" y="3254143"/>
            <a:ext cx="4480560" cy="27432"/>
          </a:xfrm>
          <a:custGeom>
            <a:avLst/>
            <a:gdLst>
              <a:gd name="connsiteX0" fmla="*/ 0 w 4480560"/>
              <a:gd name="connsiteY0" fmla="*/ 0 h 27432"/>
              <a:gd name="connsiteX1" fmla="*/ 595274 w 4480560"/>
              <a:gd name="connsiteY1" fmla="*/ 0 h 27432"/>
              <a:gd name="connsiteX2" fmla="*/ 1100938 w 4480560"/>
              <a:gd name="connsiteY2" fmla="*/ 0 h 27432"/>
              <a:gd name="connsiteX3" fmla="*/ 1651406 w 4480560"/>
              <a:gd name="connsiteY3" fmla="*/ 0 h 27432"/>
              <a:gd name="connsiteX4" fmla="*/ 2336292 w 4480560"/>
              <a:gd name="connsiteY4" fmla="*/ 0 h 27432"/>
              <a:gd name="connsiteX5" fmla="*/ 2931566 w 4480560"/>
              <a:gd name="connsiteY5" fmla="*/ 0 h 27432"/>
              <a:gd name="connsiteX6" fmla="*/ 3482035 w 4480560"/>
              <a:gd name="connsiteY6" fmla="*/ 0 h 27432"/>
              <a:gd name="connsiteX7" fmla="*/ 4480560 w 4480560"/>
              <a:gd name="connsiteY7" fmla="*/ 0 h 27432"/>
              <a:gd name="connsiteX8" fmla="*/ 4480560 w 4480560"/>
              <a:gd name="connsiteY8" fmla="*/ 27432 h 27432"/>
              <a:gd name="connsiteX9" fmla="*/ 3840480 w 4480560"/>
              <a:gd name="connsiteY9" fmla="*/ 27432 h 27432"/>
              <a:gd name="connsiteX10" fmla="*/ 3290011 w 4480560"/>
              <a:gd name="connsiteY10" fmla="*/ 27432 h 27432"/>
              <a:gd name="connsiteX11" fmla="*/ 2560320 w 4480560"/>
              <a:gd name="connsiteY11" fmla="*/ 27432 h 27432"/>
              <a:gd name="connsiteX12" fmla="*/ 1965046 w 4480560"/>
              <a:gd name="connsiteY12" fmla="*/ 27432 h 27432"/>
              <a:gd name="connsiteX13" fmla="*/ 1459382 w 4480560"/>
              <a:gd name="connsiteY13" fmla="*/ 27432 h 27432"/>
              <a:gd name="connsiteX14" fmla="*/ 774497 w 4480560"/>
              <a:gd name="connsiteY14" fmla="*/ 27432 h 27432"/>
              <a:gd name="connsiteX15" fmla="*/ 0 w 4480560"/>
              <a:gd name="connsiteY15" fmla="*/ 27432 h 27432"/>
              <a:gd name="connsiteX16" fmla="*/ 0 w 448056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445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3570960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3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72D13B-FFCB-4650-AD3C-CB5037352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CA9470-DF15-46A1-BF0E-8A5367A4B0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3047CB-E94D-482F-BACA-681E96C0EC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345051-2045-45DA-935E-2E3CA1A69ADC}" type="datetimeFigureOut">
              <a:rPr lang="en-US" smtClean="0"/>
              <a:t>6/7/2025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FDA4B5-E797-42FC-8B7A-2294DF24A3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8ED201-6D0E-422C-B4EC-566A3DC298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CD31F4-64FA-4BA0-9498-67783267A8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3877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44" r:id="rId6"/>
    <p:sldLayoutId id="2147483740" r:id="rId7"/>
    <p:sldLayoutId id="2147483741" r:id="rId8"/>
    <p:sldLayoutId id="2147483742" r:id="rId9"/>
    <p:sldLayoutId id="2147483743" r:id="rId10"/>
    <p:sldLayoutId id="2147483745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ritannica.com/event/Hellenistic-Age" TargetMode="External"/><Relationship Id="rId7" Type="http://schemas.openxmlformats.org/officeDocument/2006/relationships/image" Target="../media/image16.png"/><Relationship Id="rId2" Type="http://schemas.openxmlformats.org/officeDocument/2006/relationships/hyperlink" Target="https://www.britannica.com/topic/king-monarch" TargetMode="Externa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britannica.com/topic/Maccabees" TargetMode="External"/><Relationship Id="rId5" Type="http://schemas.openxmlformats.org/officeDocument/2006/relationships/hyperlink" Target="https://www.britannica.com/topic/Judaism" TargetMode="External"/><Relationship Id="rId4" Type="http://schemas.openxmlformats.org/officeDocument/2006/relationships/hyperlink" Target="https://www.merriam-webster.com/dictionary/culture" TargetMode="Externa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0161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A67392B-A9FA-0E87-4A80-2B669EAFBD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41" name="Rectangle 1040">
            <a:extLst>
              <a:ext uri="{FF2B5EF4-FFF2-40B4-BE49-F238E27FC236}">
                <a16:creationId xmlns:a16="http://schemas.microsoft.com/office/drawing/2014/main" id="{2D2B266D-3625-4584-A5C3-7D3F672CF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359318D-01FA-94CA-386E-DD2383C5B20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345" r="1" b="1"/>
          <a:stretch>
            <a:fillRect/>
          </a:stretch>
        </p:blipFill>
        <p:spPr>
          <a:xfrm>
            <a:off x="1981200" y="1134896"/>
            <a:ext cx="8304920" cy="4588208"/>
          </a:xfrm>
          <a:custGeom>
            <a:avLst/>
            <a:gdLst/>
            <a:ahLst/>
            <a:cxnLst/>
            <a:rect l="l" t="t" r="r" b="b"/>
            <a:pathLst>
              <a:path w="11827082" h="6534092">
                <a:moveTo>
                  <a:pt x="6610089" y="5"/>
                </a:moveTo>
                <a:cubicBezTo>
                  <a:pt x="6763993" y="-277"/>
                  <a:pt x="6862741" y="14300"/>
                  <a:pt x="6956523" y="21390"/>
                </a:cubicBezTo>
                <a:cubicBezTo>
                  <a:pt x="7271939" y="-12207"/>
                  <a:pt x="7581352" y="149"/>
                  <a:pt x="7768349" y="21390"/>
                </a:cubicBezTo>
                <a:lnTo>
                  <a:pt x="7831642" y="23688"/>
                </a:lnTo>
                <a:lnTo>
                  <a:pt x="7886307" y="21390"/>
                </a:lnTo>
                <a:cubicBezTo>
                  <a:pt x="7951978" y="17798"/>
                  <a:pt x="8007622" y="16567"/>
                  <a:pt x="8057445" y="16600"/>
                </a:cubicBezTo>
                <a:lnTo>
                  <a:pt x="8096254" y="17396"/>
                </a:lnTo>
                <a:lnTo>
                  <a:pt x="8199591" y="12947"/>
                </a:lnTo>
                <a:cubicBezTo>
                  <a:pt x="8247971" y="12558"/>
                  <a:pt x="8296272" y="14617"/>
                  <a:pt x="8344260" y="21390"/>
                </a:cubicBezTo>
                <a:lnTo>
                  <a:pt x="8355505" y="22738"/>
                </a:lnTo>
                <a:lnTo>
                  <a:pt x="8462217" y="21390"/>
                </a:lnTo>
                <a:cubicBezTo>
                  <a:pt x="8567700" y="16869"/>
                  <a:pt x="8666620" y="17239"/>
                  <a:pt x="8761697" y="18554"/>
                </a:cubicBezTo>
                <a:lnTo>
                  <a:pt x="8808871" y="19038"/>
                </a:lnTo>
                <a:lnTo>
                  <a:pt x="8941246" y="13930"/>
                </a:lnTo>
                <a:cubicBezTo>
                  <a:pt x="9040199" y="10800"/>
                  <a:pt x="9149474" y="10157"/>
                  <a:pt x="9260166" y="21390"/>
                </a:cubicBezTo>
                <a:lnTo>
                  <a:pt x="9339613" y="26448"/>
                </a:lnTo>
                <a:lnTo>
                  <a:pt x="9432845" y="28493"/>
                </a:lnTo>
                <a:cubicBezTo>
                  <a:pt x="9587011" y="31230"/>
                  <a:pt x="9744909" y="31599"/>
                  <a:pt x="9849954" y="21390"/>
                </a:cubicBezTo>
                <a:cubicBezTo>
                  <a:pt x="10060044" y="972"/>
                  <a:pt x="10204432" y="2657"/>
                  <a:pt x="10425865" y="21390"/>
                </a:cubicBezTo>
                <a:lnTo>
                  <a:pt x="10477895" y="25158"/>
                </a:lnTo>
                <a:lnTo>
                  <a:pt x="10566351" y="27751"/>
                </a:lnTo>
                <a:cubicBezTo>
                  <a:pt x="10727031" y="32755"/>
                  <a:pt x="10877889" y="35639"/>
                  <a:pt x="11001775" y="21390"/>
                </a:cubicBezTo>
                <a:cubicBezTo>
                  <a:pt x="11249546" y="-7108"/>
                  <a:pt x="11434553" y="12510"/>
                  <a:pt x="11813601" y="21390"/>
                </a:cubicBezTo>
                <a:cubicBezTo>
                  <a:pt x="11817928" y="208271"/>
                  <a:pt x="11818867" y="336567"/>
                  <a:pt x="11813601" y="475847"/>
                </a:cubicBezTo>
                <a:cubicBezTo>
                  <a:pt x="11808335" y="615127"/>
                  <a:pt x="11845853" y="1008651"/>
                  <a:pt x="11813601" y="1254916"/>
                </a:cubicBezTo>
                <a:cubicBezTo>
                  <a:pt x="11809570" y="1285699"/>
                  <a:pt x="11806768" y="1314174"/>
                  <a:pt x="11804923" y="1340777"/>
                </a:cubicBezTo>
                <a:lnTo>
                  <a:pt x="11803652" y="1373115"/>
                </a:lnTo>
                <a:lnTo>
                  <a:pt x="11804560" y="1395572"/>
                </a:lnTo>
                <a:cubicBezTo>
                  <a:pt x="11806656" y="1431340"/>
                  <a:pt x="11809600" y="1470662"/>
                  <a:pt x="11813601" y="1514605"/>
                </a:cubicBezTo>
                <a:cubicBezTo>
                  <a:pt x="11829606" y="1690380"/>
                  <a:pt x="11822955" y="1813845"/>
                  <a:pt x="11815628" y="1920902"/>
                </a:cubicBezTo>
                <a:lnTo>
                  <a:pt x="11811346" y="1995660"/>
                </a:lnTo>
                <a:lnTo>
                  <a:pt x="11813868" y="2104640"/>
                </a:lnTo>
                <a:lnTo>
                  <a:pt x="11817197" y="2264365"/>
                </a:lnTo>
                <a:lnTo>
                  <a:pt x="11821465" y="2306631"/>
                </a:lnTo>
                <a:cubicBezTo>
                  <a:pt x="11835170" y="2477814"/>
                  <a:pt x="11818400" y="2578773"/>
                  <a:pt x="11813601" y="2683208"/>
                </a:cubicBezTo>
                <a:cubicBezTo>
                  <a:pt x="11809487" y="2772725"/>
                  <a:pt x="11816027" y="2930030"/>
                  <a:pt x="11816192" y="3070653"/>
                </a:cubicBezTo>
                <a:lnTo>
                  <a:pt x="11813610" y="3202145"/>
                </a:lnTo>
                <a:lnTo>
                  <a:pt x="11813601" y="3267510"/>
                </a:lnTo>
                <a:cubicBezTo>
                  <a:pt x="11811419" y="3587194"/>
                  <a:pt x="11813535" y="3497122"/>
                  <a:pt x="11813601" y="3721967"/>
                </a:cubicBezTo>
                <a:cubicBezTo>
                  <a:pt x="11813617" y="3778178"/>
                  <a:pt x="11814293" y="3835214"/>
                  <a:pt x="11815131" y="3894088"/>
                </a:cubicBezTo>
                <a:lnTo>
                  <a:pt x="11816203" y="3972593"/>
                </a:lnTo>
                <a:lnTo>
                  <a:pt x="11816265" y="3973919"/>
                </a:lnTo>
                <a:cubicBezTo>
                  <a:pt x="11819902" y="4062998"/>
                  <a:pt x="11819694" y="4122248"/>
                  <a:pt x="11818174" y="4171327"/>
                </a:cubicBezTo>
                <a:lnTo>
                  <a:pt x="11817878" y="4178488"/>
                </a:lnTo>
                <a:lnTo>
                  <a:pt x="11818118" y="4277530"/>
                </a:lnTo>
                <a:cubicBezTo>
                  <a:pt x="11817612" y="4347824"/>
                  <a:pt x="11816272" y="4421987"/>
                  <a:pt x="11813601" y="4501036"/>
                </a:cubicBezTo>
                <a:cubicBezTo>
                  <a:pt x="11824398" y="4779554"/>
                  <a:pt x="11834923" y="4895505"/>
                  <a:pt x="11813601" y="5020415"/>
                </a:cubicBezTo>
                <a:cubicBezTo>
                  <a:pt x="11808270" y="5051643"/>
                  <a:pt x="11804885" y="5094410"/>
                  <a:pt x="11802984" y="5145366"/>
                </a:cubicBezTo>
                <a:lnTo>
                  <a:pt x="11802805" y="5153576"/>
                </a:lnTo>
                <a:lnTo>
                  <a:pt x="11813601" y="5280104"/>
                </a:lnTo>
                <a:cubicBezTo>
                  <a:pt x="11848339" y="5545832"/>
                  <a:pt x="11803810" y="5568088"/>
                  <a:pt x="11813601" y="5734561"/>
                </a:cubicBezTo>
                <a:cubicBezTo>
                  <a:pt x="11814825" y="5755370"/>
                  <a:pt x="11815354" y="5777180"/>
                  <a:pt x="11815391" y="5800160"/>
                </a:cubicBezTo>
                <a:lnTo>
                  <a:pt x="11814403" y="5861994"/>
                </a:lnTo>
                <a:lnTo>
                  <a:pt x="11814897" y="5940552"/>
                </a:lnTo>
                <a:cubicBezTo>
                  <a:pt x="11813455" y="6007961"/>
                  <a:pt x="11810716" y="6074118"/>
                  <a:pt x="11808410" y="6139030"/>
                </a:cubicBezTo>
                <a:lnTo>
                  <a:pt x="11805249" y="6294204"/>
                </a:lnTo>
                <a:lnTo>
                  <a:pt x="11806853" y="6377232"/>
                </a:lnTo>
                <a:lnTo>
                  <a:pt x="11813601" y="6513630"/>
                </a:lnTo>
                <a:cubicBezTo>
                  <a:pt x="11755932" y="6520071"/>
                  <a:pt x="11702085" y="6522123"/>
                  <a:pt x="11651008" y="6521869"/>
                </a:cubicBezTo>
                <a:lnTo>
                  <a:pt x="11606878" y="6520178"/>
                </a:lnTo>
                <a:lnTo>
                  <a:pt x="11480359" y="6526470"/>
                </a:lnTo>
                <a:cubicBezTo>
                  <a:pt x="11411497" y="6529079"/>
                  <a:pt x="11340067" y="6529281"/>
                  <a:pt x="11235913" y="6522672"/>
                </a:cubicBezTo>
                <a:lnTo>
                  <a:pt x="11167376" y="6517338"/>
                </a:lnTo>
                <a:lnTo>
                  <a:pt x="11118099" y="6519937"/>
                </a:lnTo>
                <a:cubicBezTo>
                  <a:pt x="11008080" y="6519923"/>
                  <a:pt x="10918905" y="6505169"/>
                  <a:pt x="10779737" y="6513630"/>
                </a:cubicBezTo>
                <a:lnTo>
                  <a:pt x="10756340" y="6513513"/>
                </a:lnTo>
                <a:lnTo>
                  <a:pt x="10748952" y="6514346"/>
                </a:lnTo>
                <a:cubicBezTo>
                  <a:pt x="10725838" y="6516206"/>
                  <a:pt x="10699773" y="6516641"/>
                  <a:pt x="10661780" y="6513630"/>
                </a:cubicBezTo>
                <a:lnTo>
                  <a:pt x="10643067" y="6512943"/>
                </a:lnTo>
                <a:lnTo>
                  <a:pt x="10627638" y="6512866"/>
                </a:lnTo>
                <a:lnTo>
                  <a:pt x="10598539" y="6511309"/>
                </a:lnTo>
                <a:lnTo>
                  <a:pt x="10590670" y="6511020"/>
                </a:lnTo>
                <a:cubicBezTo>
                  <a:pt x="10422654" y="6509230"/>
                  <a:pt x="10114537" y="6525711"/>
                  <a:pt x="9930443" y="6519069"/>
                </a:cubicBezTo>
                <a:lnTo>
                  <a:pt x="9908887" y="6517613"/>
                </a:lnTo>
                <a:lnTo>
                  <a:pt x="9697150" y="6531900"/>
                </a:lnTo>
                <a:cubicBezTo>
                  <a:pt x="9438634" y="6540253"/>
                  <a:pt x="9217380" y="6522684"/>
                  <a:pt x="9038128" y="6513630"/>
                </a:cubicBezTo>
                <a:lnTo>
                  <a:pt x="8901719" y="6509665"/>
                </a:lnTo>
                <a:lnTo>
                  <a:pt x="8766922" y="6512046"/>
                </a:lnTo>
                <a:cubicBezTo>
                  <a:pt x="8694433" y="6513288"/>
                  <a:pt x="8629372" y="6514112"/>
                  <a:pt x="8580175" y="6513630"/>
                </a:cubicBezTo>
                <a:lnTo>
                  <a:pt x="8571277" y="6513524"/>
                </a:lnTo>
                <a:lnTo>
                  <a:pt x="8462217" y="6513630"/>
                </a:lnTo>
                <a:cubicBezTo>
                  <a:pt x="8225188" y="6509968"/>
                  <a:pt x="7780127" y="6525503"/>
                  <a:pt x="7532434" y="6513630"/>
                </a:cubicBezTo>
                <a:lnTo>
                  <a:pt x="7448622" y="6511320"/>
                </a:lnTo>
                <a:lnTo>
                  <a:pt x="7428354" y="6513630"/>
                </a:lnTo>
                <a:cubicBezTo>
                  <a:pt x="7293248" y="6538560"/>
                  <a:pt x="7186080" y="6533261"/>
                  <a:pt x="7078782" y="6523679"/>
                </a:cubicBezTo>
                <a:lnTo>
                  <a:pt x="6973169" y="6513887"/>
                </a:lnTo>
                <a:lnTo>
                  <a:pt x="6954249" y="6514033"/>
                </a:lnTo>
                <a:cubicBezTo>
                  <a:pt x="6918701" y="6514123"/>
                  <a:pt x="6880374" y="6514018"/>
                  <a:pt x="6838566" y="6513630"/>
                </a:cubicBezTo>
                <a:lnTo>
                  <a:pt x="6790865" y="6514652"/>
                </a:lnTo>
                <a:lnTo>
                  <a:pt x="6717520" y="6518204"/>
                </a:lnTo>
                <a:lnTo>
                  <a:pt x="6690736" y="6516798"/>
                </a:lnTo>
                <a:lnTo>
                  <a:pt x="6604647" y="6518643"/>
                </a:lnTo>
                <a:cubicBezTo>
                  <a:pt x="6383546" y="6528740"/>
                  <a:pt x="6188571" y="6547337"/>
                  <a:pt x="5908782" y="6513630"/>
                </a:cubicBezTo>
                <a:lnTo>
                  <a:pt x="5827432" y="6506155"/>
                </a:lnTo>
                <a:lnTo>
                  <a:pt x="5818169" y="6505897"/>
                </a:lnTo>
                <a:cubicBezTo>
                  <a:pt x="5656134" y="6501940"/>
                  <a:pt x="5476891" y="6500561"/>
                  <a:pt x="5360626" y="6513630"/>
                </a:cubicBezTo>
                <a:cubicBezTo>
                  <a:pt x="5244362" y="6526700"/>
                  <a:pt x="5155294" y="6523407"/>
                  <a:pt x="5082581" y="6518492"/>
                </a:cubicBezTo>
                <a:lnTo>
                  <a:pt x="5011539" y="6513612"/>
                </a:lnTo>
                <a:lnTo>
                  <a:pt x="4978999" y="6513630"/>
                </a:lnTo>
                <a:lnTo>
                  <a:pt x="4947560" y="6512597"/>
                </a:lnTo>
                <a:lnTo>
                  <a:pt x="4902673" y="6513630"/>
                </a:lnTo>
                <a:cubicBezTo>
                  <a:pt x="4851834" y="6520217"/>
                  <a:pt x="4795188" y="6523001"/>
                  <a:pt x="4737076" y="6522747"/>
                </a:cubicBezTo>
                <a:lnTo>
                  <a:pt x="4649328" y="6518160"/>
                </a:lnTo>
                <a:lnTo>
                  <a:pt x="4624935" y="6519597"/>
                </a:lnTo>
                <a:cubicBezTo>
                  <a:pt x="4598495" y="6519851"/>
                  <a:pt x="4566987" y="6518389"/>
                  <a:pt x="4521046" y="6513630"/>
                </a:cubicBezTo>
                <a:lnTo>
                  <a:pt x="4456833" y="6510131"/>
                </a:lnTo>
                <a:lnTo>
                  <a:pt x="4343538" y="6512337"/>
                </a:lnTo>
                <a:cubicBezTo>
                  <a:pt x="4260681" y="6514690"/>
                  <a:pt x="4174545" y="6517475"/>
                  <a:pt x="4104725" y="6513630"/>
                </a:cubicBezTo>
                <a:cubicBezTo>
                  <a:pt x="3965085" y="6505941"/>
                  <a:pt x="3802107" y="6535988"/>
                  <a:pt x="3528815" y="6513630"/>
                </a:cubicBezTo>
                <a:lnTo>
                  <a:pt x="3407613" y="6504978"/>
                </a:lnTo>
                <a:lnTo>
                  <a:pt x="3251268" y="6513630"/>
                </a:lnTo>
                <a:cubicBezTo>
                  <a:pt x="3103602" y="6529652"/>
                  <a:pt x="3004932" y="6519904"/>
                  <a:pt x="2867035" y="6513929"/>
                </a:cubicBezTo>
                <a:lnTo>
                  <a:pt x="2840124" y="6513045"/>
                </a:lnTo>
                <a:lnTo>
                  <a:pt x="2834946" y="6513630"/>
                </a:lnTo>
                <a:cubicBezTo>
                  <a:pt x="2691933" y="6538293"/>
                  <a:pt x="2614008" y="6529004"/>
                  <a:pt x="2502859" y="6520536"/>
                </a:cubicBezTo>
                <a:lnTo>
                  <a:pt x="2442001" y="6517197"/>
                </a:lnTo>
                <a:lnTo>
                  <a:pt x="2438245" y="6517313"/>
                </a:lnTo>
                <a:cubicBezTo>
                  <a:pt x="2401807" y="6517985"/>
                  <a:pt x="2368299" y="6518156"/>
                  <a:pt x="2336678" y="6517988"/>
                </a:cubicBezTo>
                <a:lnTo>
                  <a:pt x="2185932" y="6514754"/>
                </a:lnTo>
                <a:lnTo>
                  <a:pt x="1960620" y="6520062"/>
                </a:lnTo>
                <a:cubicBezTo>
                  <a:pt x="1876521" y="6521810"/>
                  <a:pt x="1788378" y="6523022"/>
                  <a:pt x="1701155" y="6522387"/>
                </a:cubicBezTo>
                <a:lnTo>
                  <a:pt x="1589271" y="6518529"/>
                </a:lnTo>
                <a:lnTo>
                  <a:pt x="1539168" y="6519829"/>
                </a:lnTo>
                <a:cubicBezTo>
                  <a:pt x="1395291" y="6522782"/>
                  <a:pt x="1407110" y="6517174"/>
                  <a:pt x="1287620" y="6513630"/>
                </a:cubicBezTo>
                <a:cubicBezTo>
                  <a:pt x="1168131" y="6510087"/>
                  <a:pt x="1041230" y="6513238"/>
                  <a:pt x="932033" y="6514000"/>
                </a:cubicBezTo>
                <a:lnTo>
                  <a:pt x="918750" y="6513952"/>
                </a:lnTo>
                <a:lnTo>
                  <a:pt x="858917" y="6514806"/>
                </a:lnTo>
                <a:cubicBezTo>
                  <a:pt x="826932" y="6514879"/>
                  <a:pt x="792070" y="6514545"/>
                  <a:pt x="753341" y="6513630"/>
                </a:cubicBezTo>
                <a:cubicBezTo>
                  <a:pt x="443511" y="6506311"/>
                  <a:pt x="354936" y="6524642"/>
                  <a:pt x="17841" y="6513630"/>
                </a:cubicBezTo>
                <a:cubicBezTo>
                  <a:pt x="-956" y="6342673"/>
                  <a:pt x="-10467" y="6012653"/>
                  <a:pt x="17841" y="5799484"/>
                </a:cubicBezTo>
                <a:lnTo>
                  <a:pt x="19845" y="5756408"/>
                </a:lnTo>
                <a:lnTo>
                  <a:pt x="17841" y="5734561"/>
                </a:lnTo>
                <a:cubicBezTo>
                  <a:pt x="13149" y="5695472"/>
                  <a:pt x="12578" y="5648752"/>
                  <a:pt x="13918" y="5598323"/>
                </a:cubicBezTo>
                <a:lnTo>
                  <a:pt x="18180" y="5508699"/>
                </a:lnTo>
                <a:lnTo>
                  <a:pt x="16493" y="5477760"/>
                </a:lnTo>
                <a:cubicBezTo>
                  <a:pt x="8966" y="5369709"/>
                  <a:pt x="1889" y="5260695"/>
                  <a:pt x="17841" y="5150260"/>
                </a:cubicBezTo>
                <a:cubicBezTo>
                  <a:pt x="-3463" y="5038150"/>
                  <a:pt x="-2139" y="4857473"/>
                  <a:pt x="6850" y="4650409"/>
                </a:cubicBezTo>
                <a:lnTo>
                  <a:pt x="14633" y="4498670"/>
                </a:lnTo>
                <a:lnTo>
                  <a:pt x="14494" y="4495758"/>
                </a:lnTo>
                <a:cubicBezTo>
                  <a:pt x="12245" y="4421472"/>
                  <a:pt x="13025" y="4335511"/>
                  <a:pt x="14442" y="4243130"/>
                </a:cubicBezTo>
                <a:lnTo>
                  <a:pt x="16801" y="4091152"/>
                </a:lnTo>
                <a:lnTo>
                  <a:pt x="13537" y="4018512"/>
                </a:lnTo>
                <a:lnTo>
                  <a:pt x="17696" y="3920163"/>
                </a:lnTo>
                <a:lnTo>
                  <a:pt x="17841" y="3851812"/>
                </a:lnTo>
                <a:cubicBezTo>
                  <a:pt x="15571" y="3651484"/>
                  <a:pt x="26219" y="3546077"/>
                  <a:pt x="24551" y="3386181"/>
                </a:cubicBezTo>
                <a:lnTo>
                  <a:pt x="24397" y="3379573"/>
                </a:lnTo>
                <a:lnTo>
                  <a:pt x="22173" y="3327681"/>
                </a:lnTo>
                <a:cubicBezTo>
                  <a:pt x="20895" y="3304536"/>
                  <a:pt x="19446" y="3284181"/>
                  <a:pt x="17841" y="3267510"/>
                </a:cubicBezTo>
                <a:cubicBezTo>
                  <a:pt x="8213" y="3167488"/>
                  <a:pt x="-3113" y="2984082"/>
                  <a:pt x="3931" y="2799801"/>
                </a:cubicBezTo>
                <a:lnTo>
                  <a:pt x="4125" y="2797274"/>
                </a:lnTo>
                <a:lnTo>
                  <a:pt x="3717" y="2776150"/>
                </a:lnTo>
                <a:cubicBezTo>
                  <a:pt x="3237" y="2640023"/>
                  <a:pt x="7465" y="2516197"/>
                  <a:pt x="17841" y="2423520"/>
                </a:cubicBezTo>
                <a:cubicBezTo>
                  <a:pt x="20435" y="2400350"/>
                  <a:pt x="22069" y="2375698"/>
                  <a:pt x="22982" y="2349684"/>
                </a:cubicBezTo>
                <a:lnTo>
                  <a:pt x="23157" y="2331991"/>
                </a:lnTo>
                <a:lnTo>
                  <a:pt x="21648" y="2290240"/>
                </a:lnTo>
                <a:cubicBezTo>
                  <a:pt x="18695" y="2240502"/>
                  <a:pt x="15426" y="2193755"/>
                  <a:pt x="14054" y="2150784"/>
                </a:cubicBezTo>
                <a:lnTo>
                  <a:pt x="17291" y="2050968"/>
                </a:lnTo>
                <a:lnTo>
                  <a:pt x="12351" y="1872365"/>
                </a:lnTo>
                <a:cubicBezTo>
                  <a:pt x="11665" y="1799113"/>
                  <a:pt x="12859" y="1722821"/>
                  <a:pt x="17841" y="1644450"/>
                </a:cubicBezTo>
                <a:lnTo>
                  <a:pt x="21169" y="1569934"/>
                </a:lnTo>
                <a:lnTo>
                  <a:pt x="20488" y="1547698"/>
                </a:lnTo>
                <a:cubicBezTo>
                  <a:pt x="19568" y="1516527"/>
                  <a:pt x="18663" y="1483900"/>
                  <a:pt x="17841" y="1449683"/>
                </a:cubicBezTo>
                <a:cubicBezTo>
                  <a:pt x="11271" y="1175953"/>
                  <a:pt x="1415" y="1152151"/>
                  <a:pt x="17841" y="995226"/>
                </a:cubicBezTo>
                <a:lnTo>
                  <a:pt x="19885" y="968921"/>
                </a:lnTo>
                <a:lnTo>
                  <a:pt x="17841" y="930304"/>
                </a:lnTo>
                <a:cubicBezTo>
                  <a:pt x="7442" y="768208"/>
                  <a:pt x="7865" y="285783"/>
                  <a:pt x="17841" y="21390"/>
                </a:cubicBezTo>
                <a:cubicBezTo>
                  <a:pt x="147136" y="10433"/>
                  <a:pt x="296588" y="9602"/>
                  <a:pt x="440468" y="11925"/>
                </a:cubicBezTo>
                <a:lnTo>
                  <a:pt x="473966" y="12726"/>
                </a:lnTo>
                <a:lnTo>
                  <a:pt x="478805" y="12539"/>
                </a:lnTo>
                <a:lnTo>
                  <a:pt x="484496" y="12977"/>
                </a:lnTo>
                <a:lnTo>
                  <a:pt x="648894" y="16905"/>
                </a:lnTo>
                <a:cubicBezTo>
                  <a:pt x="714833" y="18773"/>
                  <a:pt x="776163" y="20559"/>
                  <a:pt x="829667" y="21390"/>
                </a:cubicBezTo>
                <a:lnTo>
                  <a:pt x="916694" y="22693"/>
                </a:lnTo>
                <a:lnTo>
                  <a:pt x="933747" y="21390"/>
                </a:lnTo>
                <a:cubicBezTo>
                  <a:pt x="1086511" y="12604"/>
                  <a:pt x="1591110" y="15003"/>
                  <a:pt x="1863531" y="21390"/>
                </a:cubicBezTo>
                <a:lnTo>
                  <a:pt x="1920387" y="22646"/>
                </a:lnTo>
                <a:lnTo>
                  <a:pt x="2054705" y="24358"/>
                </a:lnTo>
                <a:cubicBezTo>
                  <a:pt x="2107717" y="24456"/>
                  <a:pt x="2161143" y="23719"/>
                  <a:pt x="2217404" y="21390"/>
                </a:cubicBezTo>
                <a:cubicBezTo>
                  <a:pt x="2442445" y="12073"/>
                  <a:pt x="2732199" y="18194"/>
                  <a:pt x="2911273" y="21390"/>
                </a:cubicBezTo>
                <a:lnTo>
                  <a:pt x="3023675" y="20799"/>
                </a:lnTo>
                <a:lnTo>
                  <a:pt x="3093869" y="15816"/>
                </a:lnTo>
                <a:cubicBezTo>
                  <a:pt x="3182922" y="11551"/>
                  <a:pt x="3301373" y="10993"/>
                  <a:pt x="3429365" y="12165"/>
                </a:cubicBezTo>
                <a:lnTo>
                  <a:pt x="3575555" y="14425"/>
                </a:lnTo>
                <a:lnTo>
                  <a:pt x="3605772" y="13210"/>
                </a:lnTo>
                <a:cubicBezTo>
                  <a:pt x="3774503" y="6974"/>
                  <a:pt x="3960371" y="3465"/>
                  <a:pt x="4063093" y="21390"/>
                </a:cubicBezTo>
                <a:lnTo>
                  <a:pt x="4088792" y="24677"/>
                </a:lnTo>
                <a:lnTo>
                  <a:pt x="4129769" y="25744"/>
                </a:lnTo>
                <a:cubicBezTo>
                  <a:pt x="4269845" y="29597"/>
                  <a:pt x="4297423" y="30995"/>
                  <a:pt x="4403088" y="21390"/>
                </a:cubicBezTo>
                <a:cubicBezTo>
                  <a:pt x="4473592" y="10814"/>
                  <a:pt x="4858406" y="-6032"/>
                  <a:pt x="5096956" y="21390"/>
                </a:cubicBezTo>
                <a:lnTo>
                  <a:pt x="5251798" y="27914"/>
                </a:lnTo>
                <a:lnTo>
                  <a:pt x="5332872" y="21390"/>
                </a:lnTo>
                <a:cubicBezTo>
                  <a:pt x="5422885" y="11295"/>
                  <a:pt x="5502187" y="8863"/>
                  <a:pt x="5576462" y="10240"/>
                </a:cubicBezTo>
                <a:lnTo>
                  <a:pt x="5700011" y="17015"/>
                </a:lnTo>
                <a:lnTo>
                  <a:pt x="5761151" y="15143"/>
                </a:lnTo>
                <a:cubicBezTo>
                  <a:pt x="5846776" y="14123"/>
                  <a:pt x="5935566" y="15403"/>
                  <a:pt x="6026740" y="21390"/>
                </a:cubicBezTo>
                <a:lnTo>
                  <a:pt x="6161088" y="29209"/>
                </a:lnTo>
                <a:lnTo>
                  <a:pt x="6262655" y="21390"/>
                </a:lnTo>
                <a:cubicBezTo>
                  <a:pt x="6405549" y="5694"/>
                  <a:pt x="6517747" y="175"/>
                  <a:pt x="6610089" y="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528329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F246467-35F8-6FE6-D1BD-99F888D6DE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7BF48548-0B24-E23E-1352-F53098B4CF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00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565E840E-8A25-3471-3766-AABDB2DA87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9354" y="464820"/>
            <a:ext cx="3908326" cy="5928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07A1019-8C7D-7A7E-E1A3-5DFEE679B45D}"/>
              </a:ext>
            </a:extLst>
          </p:cNvPr>
          <p:cNvSpPr txBox="1"/>
          <p:nvPr/>
        </p:nvSpPr>
        <p:spPr>
          <a:xfrm>
            <a:off x="6527800" y="2705724"/>
            <a:ext cx="464591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Alexander the Great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49AA3E6-30CE-49B3-3A15-4E26E779CAA7}"/>
              </a:ext>
            </a:extLst>
          </p:cNvPr>
          <p:cNvSpPr/>
          <p:nvPr/>
        </p:nvSpPr>
        <p:spPr>
          <a:xfrm>
            <a:off x="0" y="0"/>
            <a:ext cx="12192000" cy="243840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FBA89F8-99FB-1000-DBF9-B8A9C7FB0975}"/>
              </a:ext>
            </a:extLst>
          </p:cNvPr>
          <p:cNvSpPr/>
          <p:nvPr/>
        </p:nvSpPr>
        <p:spPr>
          <a:xfrm>
            <a:off x="0" y="6682740"/>
            <a:ext cx="12192000" cy="243840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787AC4F-3C0B-A362-10A3-B0FD205392E3}"/>
              </a:ext>
            </a:extLst>
          </p:cNvPr>
          <p:cNvSpPr/>
          <p:nvPr/>
        </p:nvSpPr>
        <p:spPr>
          <a:xfrm>
            <a:off x="0" y="243840"/>
            <a:ext cx="243840" cy="6438900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DA197F9-3C0D-4632-DA41-AEFF2AAA50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56492" y="256097"/>
            <a:ext cx="256054" cy="6450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416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D4CF233-F00E-B669-1B65-F5072B55AA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FBA5A4F3-D31D-035E-471A-1588D194BB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00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6BCE426C-11F2-8E23-3F0E-6D63B1AE5A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4300" y="452549"/>
            <a:ext cx="8303400" cy="5851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0353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0161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9025718-940D-A912-B70F-F10B0A13ED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>
            <a:extLst>
              <a:ext uri="{FF2B5EF4-FFF2-40B4-BE49-F238E27FC236}">
                <a16:creationId xmlns:a16="http://schemas.microsoft.com/office/drawing/2014/main" id="{A3E43A98-A2FA-33E4-79A4-B501E862C6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7880" y="315673"/>
            <a:ext cx="8031479" cy="6226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77257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057B3A9-5BD9-4CDB-81FC-5BA9806DD6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06B59A26-A482-95E8-FA81-2080ED7D07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00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C411D1B9-5564-302D-6D3B-426A413598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414" y="369711"/>
            <a:ext cx="10383171" cy="6118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4650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05DA9CF-679A-9D76-C2EA-98BB1A9657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DC39EDB1-5A1F-92F6-2A3D-4CCEA429C2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00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A36B61F0-0404-42BF-E5F4-7568EF4944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35" b="26468"/>
          <a:stretch>
            <a:fillRect/>
          </a:stretch>
        </p:blipFill>
        <p:spPr bwMode="auto">
          <a:xfrm>
            <a:off x="761996" y="563880"/>
            <a:ext cx="6187444" cy="5684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EDC9748-CFCB-E34F-F58F-E7C8978EA32C}"/>
              </a:ext>
            </a:extLst>
          </p:cNvPr>
          <p:cNvSpPr txBox="1"/>
          <p:nvPr/>
        </p:nvSpPr>
        <p:spPr>
          <a:xfrm>
            <a:off x="6536459" y="2705724"/>
            <a:ext cx="464591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tx2">
                    <a:lumMod val="10000"/>
                    <a:lumOff val="9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Antiochus Epiphanes</a:t>
            </a:r>
          </a:p>
        </p:txBody>
      </p:sp>
    </p:spTree>
    <p:extLst>
      <p:ext uri="{BB962C8B-B14F-4D97-AF65-F5344CB8AC3E}">
        <p14:creationId xmlns:p14="http://schemas.microsoft.com/office/powerpoint/2010/main" val="3060842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0BA052-9DF3-43E3-958A-40B810259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>
                <a:solidFill>
                  <a:schemeClr val="tx2">
                    <a:lumMod val="10000"/>
                    <a:lumOff val="9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Antiochus IV Epiphanes</a:t>
            </a:r>
            <a:r>
              <a:rPr lang="en-US" sz="3200" dirty="0">
                <a:solidFill>
                  <a:schemeClr val="tx2">
                    <a:lumMod val="10000"/>
                    <a:lumOff val="9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(born c. 215 </a:t>
            </a:r>
            <a:r>
              <a:rPr lang="en-US" sz="3200" cap="all" dirty="0">
                <a:solidFill>
                  <a:schemeClr val="tx2">
                    <a:lumMod val="10000"/>
                    <a:lumOff val="9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bce</a:t>
            </a:r>
            <a:r>
              <a:rPr lang="en-US" sz="3200" dirty="0">
                <a:solidFill>
                  <a:schemeClr val="tx2">
                    <a:lumMod val="10000"/>
                    <a:lumOff val="9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—died 164, Tabae, Iran) was the Seleucid </a:t>
            </a:r>
            <a:r>
              <a:rPr lang="en-US" sz="3200" u="sng" dirty="0">
                <a:solidFill>
                  <a:schemeClr val="tx2">
                    <a:lumMod val="10000"/>
                    <a:lumOff val="9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king</a:t>
            </a:r>
            <a:r>
              <a:rPr lang="en-US" sz="3200" dirty="0">
                <a:solidFill>
                  <a:schemeClr val="tx2">
                    <a:lumMod val="10000"/>
                    <a:lumOff val="9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of the </a:t>
            </a:r>
            <a:r>
              <a:rPr lang="en-US" sz="3200" u="sng" dirty="0">
                <a:solidFill>
                  <a:schemeClr val="tx2">
                    <a:lumMod val="10000"/>
                    <a:lumOff val="9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Hellenistic</a:t>
            </a:r>
            <a:r>
              <a:rPr lang="en-US" sz="3200" dirty="0">
                <a:solidFill>
                  <a:schemeClr val="tx2">
                    <a:lumMod val="10000"/>
                    <a:lumOff val="9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Syrian kingdom who reigned from 175 to 164 </a:t>
            </a:r>
            <a:r>
              <a:rPr lang="en-US" sz="3200" cap="all" dirty="0">
                <a:solidFill>
                  <a:schemeClr val="tx2">
                    <a:lumMod val="10000"/>
                    <a:lumOff val="9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bce</a:t>
            </a:r>
            <a:r>
              <a:rPr lang="en-US" sz="3200" dirty="0">
                <a:solidFill>
                  <a:schemeClr val="tx2">
                    <a:lumMod val="10000"/>
                    <a:lumOff val="9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As a ruler, he was best known for his encouragement of Greek </a:t>
            </a:r>
            <a:r>
              <a:rPr lang="en-US" sz="3200" u="sng" dirty="0">
                <a:solidFill>
                  <a:schemeClr val="tx2">
                    <a:lumMod val="10000"/>
                    <a:lumOff val="9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culture</a:t>
            </a:r>
            <a:r>
              <a:rPr lang="en-US" sz="3200" dirty="0">
                <a:solidFill>
                  <a:schemeClr val="tx2">
                    <a:lumMod val="10000"/>
                    <a:lumOff val="9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and institutions. His attempts to suppress </a:t>
            </a:r>
            <a:r>
              <a:rPr lang="en-US" sz="3200" u="sng" dirty="0">
                <a:solidFill>
                  <a:schemeClr val="tx2">
                    <a:lumMod val="10000"/>
                    <a:lumOff val="9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Judaism</a:t>
            </a:r>
            <a:r>
              <a:rPr lang="en-US" sz="3200" dirty="0">
                <a:solidFill>
                  <a:schemeClr val="tx2">
                    <a:lumMod val="10000"/>
                    <a:lumOff val="9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brought on the Wars of the </a:t>
            </a:r>
            <a:r>
              <a:rPr lang="en-US" sz="3200" u="sng" dirty="0">
                <a:solidFill>
                  <a:schemeClr val="tx2">
                    <a:lumMod val="10000"/>
                    <a:lumOff val="9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Maccabees</a:t>
            </a:r>
            <a:r>
              <a:rPr lang="en-US" sz="3200" dirty="0">
                <a:solidFill>
                  <a:schemeClr val="tx2">
                    <a:lumMod val="10000"/>
                    <a:lumOff val="9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618679F-C943-6A15-D7AA-0DF3C9DCA74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75081" y="5294626"/>
            <a:ext cx="3438525" cy="52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446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10000"/>
            <a:lumOff val="9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EAEF502-AA03-4342-23B5-182C86F941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A657CF-5A1D-AD1F-28E5-D99CDC0A3D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Daniel 8: What lessons do we learn?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34F69D-5235-56DB-E133-F5B15FE7A3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4880" y="1929383"/>
            <a:ext cx="10322560" cy="4664457"/>
          </a:xfrm>
        </p:spPr>
        <p:txBody>
          <a:bodyPr>
            <a:normAutofit/>
          </a:bodyPr>
          <a:lstStyle/>
          <a:p>
            <a:pPr marL="514350" indent="-514350">
              <a:buAutoNum type="arabicPeriod"/>
            </a:pPr>
            <a:r>
              <a:rPr lang="en-US" sz="3600" kern="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Lesson 1. Recognize that Daniel shares details of present (Daniel’s present) and future history.</a:t>
            </a:r>
          </a:p>
          <a:p>
            <a:pPr marL="514350" indent="-514350">
              <a:buAutoNum type="arabicPeriod"/>
            </a:pPr>
            <a:r>
              <a:rPr lang="en-US" sz="3600" kern="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Lesson 2. Recognize that Antichrist(s) will come on the scene shortly before Christ returns.</a:t>
            </a:r>
          </a:p>
          <a:p>
            <a:pPr marL="514350" indent="-514350">
              <a:buAutoNum type="arabicPeriod"/>
            </a:pPr>
            <a:r>
              <a:rPr lang="en-US" sz="3600" kern="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Lesson 3. This prophecy (and prophecy, in general) should bring an urgency to our calling.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535539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39238C-19E5-DA49-9767-EDB3B77E45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404587AF-0CB8-50AF-E92E-05CB60D194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0F93FF47-0FFB-176A-EDA5-EEA16062496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rcRect t="24981" r="-1" b="-1"/>
          <a:stretch/>
        </p:blipFill>
        <p:spPr>
          <a:xfrm>
            <a:off x="0" y="81290"/>
            <a:ext cx="1218893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4DAAA0A-AE20-3F51-5523-99CE439079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6345" y="603839"/>
            <a:ext cx="10617200" cy="2765236"/>
          </a:xfrm>
        </p:spPr>
        <p:txBody>
          <a:bodyPr>
            <a:noAutofit/>
          </a:bodyPr>
          <a:lstStyle/>
          <a:p>
            <a:pPr algn="ctr"/>
            <a:r>
              <a:rPr lang="en-US" sz="6500" dirty="0"/>
              <a:t>Daniel 8: A Ram, a Goat, and a Double Prophecy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E1574B2-2B86-37E0-6A8A-BA66C3FAE2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7048" y="4599432"/>
            <a:ext cx="9144000" cy="1536192"/>
          </a:xfrm>
        </p:spPr>
        <p:txBody>
          <a:bodyPr>
            <a:normAutofit/>
          </a:bodyPr>
          <a:lstStyle/>
          <a:p>
            <a:pPr algn="ctr"/>
            <a:r>
              <a:rPr lang="en-US" sz="3200" dirty="0">
                <a:latin typeface="Aptos Serif" panose="020B0502040204020203" pitchFamily="18" charset="0"/>
                <a:ea typeface="Tahoma" panose="020B0604030504040204" pitchFamily="34" charset="0"/>
                <a:cs typeface="Aptos Serif" panose="020B0502040204020203" pitchFamily="18" charset="0"/>
              </a:rPr>
              <a:t>Biblicaltoolbelt.com</a:t>
            </a:r>
          </a:p>
          <a:p>
            <a:pPr algn="ctr"/>
            <a:r>
              <a:rPr lang="en-US" sz="3200" dirty="0">
                <a:latin typeface="Aptos Serif" panose="020B0502040204020203" pitchFamily="18" charset="0"/>
                <a:ea typeface="Tahoma" panose="020B0604030504040204" pitchFamily="34" charset="0"/>
                <a:cs typeface="Aptos Serif" panose="020B0502040204020203" pitchFamily="18" charset="0"/>
              </a:rPr>
              <a:t>Creative commons</a:t>
            </a:r>
          </a:p>
          <a:p>
            <a:pPr algn="ctr"/>
            <a:endParaRPr lang="en-US" sz="3200" dirty="0">
              <a:latin typeface="Aptos Serif" panose="020B0502040204020203" pitchFamily="18" charset="0"/>
              <a:ea typeface="Tahoma" panose="020B0604030504040204" pitchFamily="34" charset="0"/>
              <a:cs typeface="Aptos Serif" panose="020B0502040204020203" pitchFamily="18" charset="0"/>
            </a:endParaRPr>
          </a:p>
        </p:txBody>
      </p:sp>
      <p:sp>
        <p:nvSpPr>
          <p:cNvPr id="36" name="Rectangle 6">
            <a:extLst>
              <a:ext uri="{FF2B5EF4-FFF2-40B4-BE49-F238E27FC236}">
                <a16:creationId xmlns:a16="http://schemas.microsoft.com/office/drawing/2014/main" id="{69D95CCD-82F9-CB81-0E61-27AA7D2259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4208" y="436862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24735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3124B59-D9BC-E907-DFC8-F89898B8C3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6" name="Rectangle 1035">
            <a:extLst>
              <a:ext uri="{FF2B5EF4-FFF2-40B4-BE49-F238E27FC236}">
                <a16:creationId xmlns:a16="http://schemas.microsoft.com/office/drawing/2014/main" id="{7D955AA7-710C-5A09-3ABB-A29AF7941C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CA82989-E277-E3C7-7CB8-8A52B4A218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5456" y="648252"/>
            <a:ext cx="5615813" cy="5615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276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657F69E0-C4B0-4BEC-A689-4F8D877F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851FD87A-DF82-358B-0ADD-FB64D0D52A8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rcRect t="24981" r="-1" b="-1"/>
          <a:stretch/>
        </p:blipFill>
        <p:spPr>
          <a:xfrm>
            <a:off x="0" y="81290"/>
            <a:ext cx="1218893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06856A9-25A0-1C85-FE14-4B8AA7B8E6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5865" y="943805"/>
            <a:ext cx="10617200" cy="2765236"/>
          </a:xfrm>
        </p:spPr>
        <p:txBody>
          <a:bodyPr>
            <a:noAutofit/>
          </a:bodyPr>
          <a:lstStyle/>
          <a:p>
            <a:pPr algn="ctr"/>
            <a:r>
              <a:rPr lang="en-US" sz="6500" dirty="0"/>
              <a:t>Daniel 8: A Ram, a Goat, and a Double Prophecy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E6C4F7D-F4B2-733A-8F6D-50C14678BD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7048" y="4599432"/>
            <a:ext cx="9144000" cy="1536192"/>
          </a:xfrm>
        </p:spPr>
        <p:txBody>
          <a:bodyPr>
            <a:normAutofit/>
          </a:bodyPr>
          <a:lstStyle/>
          <a:p>
            <a:pPr algn="ctr"/>
            <a:r>
              <a:rPr lang="en-US" sz="3200" dirty="0">
                <a:latin typeface="Aptos Serif" panose="020B0502040204020203" pitchFamily="18" charset="0"/>
                <a:ea typeface="Tahoma" panose="020B0604030504040204" pitchFamily="34" charset="0"/>
                <a:cs typeface="Aptos Serif" panose="020B0502040204020203" pitchFamily="18" charset="0"/>
              </a:rPr>
              <a:t>Philip J. Aust</a:t>
            </a:r>
          </a:p>
          <a:p>
            <a:pPr algn="ctr"/>
            <a:r>
              <a:rPr lang="en-US" sz="3200" dirty="0">
                <a:latin typeface="Aptos Serif" panose="020B0502040204020203" pitchFamily="18" charset="0"/>
                <a:ea typeface="Tahoma" panose="020B0604030504040204" pitchFamily="34" charset="0"/>
                <a:cs typeface="Aptos Serif" panose="020B0502040204020203" pitchFamily="18" charset="0"/>
              </a:rPr>
              <a:t>Sermon</a:t>
            </a:r>
          </a:p>
        </p:txBody>
      </p:sp>
      <p:sp>
        <p:nvSpPr>
          <p:cNvPr id="36" name="Rectangle 6">
            <a:extLst>
              <a:ext uri="{FF2B5EF4-FFF2-40B4-BE49-F238E27FC236}">
                <a16:creationId xmlns:a16="http://schemas.microsoft.com/office/drawing/2014/main" id="{9F6380B4-6A1C-481E-8408-B4E6C75B9B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4208" y="436862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911060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document&#10;&#10;Description automatically generated">
            <a:extLst>
              <a:ext uri="{FF2B5EF4-FFF2-40B4-BE49-F238E27FC236}">
                <a16:creationId xmlns:a16="http://schemas.microsoft.com/office/drawing/2014/main" id="{5AAE23BD-28E2-8FD4-42DF-34F12EFFC4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3712" y="167590"/>
            <a:ext cx="8444248" cy="647705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86481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-up of a document&#10;&#10;Description automatically generated">
            <a:extLst>
              <a:ext uri="{FF2B5EF4-FFF2-40B4-BE49-F238E27FC236}">
                <a16:creationId xmlns:a16="http://schemas.microsoft.com/office/drawing/2014/main" id="{B5E46EB5-86E3-96E7-19C1-77BDFD694F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0695" y="777240"/>
            <a:ext cx="8566423" cy="53492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81918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EF6EDC8-EE5C-61F4-313D-BAB28A5762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1560" y="405384"/>
            <a:ext cx="10119360" cy="6071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647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2D2B266D-3625-4584-A5C3-7D3F672CF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9DB205B-E1F8-B1A6-B8B0-5C322C1A86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7280" y="390144"/>
            <a:ext cx="10043160" cy="6025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312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5C83C4D-D268-81F7-3BD8-57BAA662E4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0F0A44B5-978F-7A31-2CC5-9059BB2AAA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00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EADB064-E93E-CD64-4A0C-DE2028DE94D4}"/>
              </a:ext>
            </a:extLst>
          </p:cNvPr>
          <p:cNvSpPr/>
          <p:nvPr/>
        </p:nvSpPr>
        <p:spPr>
          <a:xfrm>
            <a:off x="10911840" y="259080"/>
            <a:ext cx="1066800" cy="6370320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1D60DC-112D-D803-4D95-7229EAA782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0680" y="429260"/>
            <a:ext cx="8968740" cy="5979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273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B244559-323F-3159-FF4D-E2056E60EE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8FC4C327-409B-2833-BD8D-A0AF6DFE6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00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CE77D47-6D26-4AD2-89A9-750D5413A7F0}"/>
              </a:ext>
            </a:extLst>
          </p:cNvPr>
          <p:cNvSpPr/>
          <p:nvPr/>
        </p:nvSpPr>
        <p:spPr>
          <a:xfrm>
            <a:off x="10911840" y="259080"/>
            <a:ext cx="1066800" cy="6370320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DDE9B2E-7A0C-8C1C-F34E-76D93622643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706" b="5555"/>
          <a:stretch>
            <a:fillRect/>
          </a:stretch>
        </p:blipFill>
        <p:spPr>
          <a:xfrm>
            <a:off x="1996440" y="443940"/>
            <a:ext cx="8120634" cy="5850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617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SketchyVTI">
  <a:themeElements>
    <a:clrScheme name="AnalogousFromLightSeedRightStep">
      <a:dk1>
        <a:srgbClr val="000000"/>
      </a:dk1>
      <a:lt1>
        <a:srgbClr val="FFFFFF"/>
      </a:lt1>
      <a:dk2>
        <a:srgbClr val="243141"/>
      </a:dk2>
      <a:lt2>
        <a:srgbClr val="E2E3E8"/>
      </a:lt2>
      <a:accent1>
        <a:srgbClr val="AAA180"/>
      </a:accent1>
      <a:accent2>
        <a:srgbClr val="9CA671"/>
      </a:accent2>
      <a:accent3>
        <a:srgbClr val="8FA880"/>
      </a:accent3>
      <a:accent4>
        <a:srgbClr val="76AD78"/>
      </a:accent4>
      <a:accent5>
        <a:srgbClr val="81AB94"/>
      </a:accent5>
      <a:accent6>
        <a:srgbClr val="74AAA2"/>
      </a:accent6>
      <a:hlink>
        <a:srgbClr val="6978AE"/>
      </a:hlink>
      <a:folHlink>
        <a:srgbClr val="7F7F7F"/>
      </a:folHlink>
    </a:clrScheme>
    <a:fontScheme name="Custom 2">
      <a:majorFont>
        <a:latin typeface="Modern Love"/>
        <a:ea typeface=""/>
        <a:cs typeface=""/>
      </a:majorFont>
      <a:minorFont>
        <a:latin typeface="The Ha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ketchyVTI" id="{A6D2C935-A6E4-4DD9-BCC5-5AE2504DB8EA}" vid="{F0754072-50B6-4C01-B911-67246C9F58D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287</TotalTime>
  <Words>172</Words>
  <Application>Microsoft Office PowerPoint</Application>
  <PresentationFormat>Widescreen</PresentationFormat>
  <Paragraphs>14</Paragraphs>
  <Slides>17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Aptos</vt:lpstr>
      <vt:lpstr>Aptos Serif</vt:lpstr>
      <vt:lpstr>Arial</vt:lpstr>
      <vt:lpstr>Modern Love</vt:lpstr>
      <vt:lpstr>Tahoma</vt:lpstr>
      <vt:lpstr>The Hand</vt:lpstr>
      <vt:lpstr>SketchyVTI</vt:lpstr>
      <vt:lpstr>PowerPoint Presentation</vt:lpstr>
      <vt:lpstr>PowerPoint Presentation</vt:lpstr>
      <vt:lpstr>Daniel 8: A Ram, a Goat, and a Double Prophecy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Antiochus IV Epiphanes (born c. 215 bce—died 164, Tabae, Iran) was the Seleucid king of the Hellenistic Syrian kingdom who reigned from 175 to 164 bce. As a ruler, he was best known for his encouragement of Greek culture and institutions. His attempts to suppress Judaism brought on the Wars of the Maccabees.</vt:lpstr>
      <vt:lpstr>Daniel 8: What lessons do we learn?</vt:lpstr>
      <vt:lpstr>Daniel 8: A Ram, a Goat, and a Double Prophecy</vt:lpstr>
    </vt:vector>
  </TitlesOfParts>
  <Company>Kennesaw State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Philip Aust</dc:creator>
  <cp:lastModifiedBy>Philip Aust</cp:lastModifiedBy>
  <cp:revision>19</cp:revision>
  <cp:lastPrinted>2025-06-07T03:02:21Z</cp:lastPrinted>
  <dcterms:created xsi:type="dcterms:W3CDTF">2024-08-03T01:32:57Z</dcterms:created>
  <dcterms:modified xsi:type="dcterms:W3CDTF">2025-06-07T12:56:53Z</dcterms:modified>
</cp:coreProperties>
</file>