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4" r:id="rId4"/>
    <p:sldId id="258" r:id="rId5"/>
    <p:sldId id="266" r:id="rId6"/>
    <p:sldId id="269" r:id="rId7"/>
    <p:sldId id="267" r:id="rId8"/>
    <p:sldId id="268" r:id="rId9"/>
    <p:sldId id="265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70" r:id="rId24"/>
    <p:sldId id="284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8694" y="1122363"/>
            <a:ext cx="795930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8694" y="3602038"/>
            <a:ext cx="7959306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9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14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55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8694" y="1122363"/>
            <a:ext cx="795930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8694" y="3602038"/>
            <a:ext cx="7959306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969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Sitka Tex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82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4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725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714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69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43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3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Sitka Text" panose="02000505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43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52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20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5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48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9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658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9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9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12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4212" y="365125"/>
            <a:ext cx="8809588" cy="1710042"/>
          </a:xfrm>
          <a:prstGeom prst="round2Diag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303" y="2354697"/>
            <a:ext cx="11037497" cy="3822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1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accent5">
              <a:lumMod val="50000"/>
            </a:schemeClr>
          </a:solidFill>
          <a:latin typeface="Sitka Tex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4212" y="365125"/>
            <a:ext cx="8809588" cy="1710042"/>
          </a:xfrm>
          <a:prstGeom prst="round2Diag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303" y="2354697"/>
            <a:ext cx="11037497" cy="3822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67E3C1-FC0C-4064-8262-22F3807773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5/30/25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1F49-819B-4277-949B-97034D695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6" y="336148"/>
            <a:ext cx="1816913" cy="17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7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accent5">
              <a:lumMod val="50000"/>
            </a:schemeClr>
          </a:solidFill>
          <a:latin typeface="Sitka Tex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4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Sitka Tex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88"/>
            <a:ext cx="12192000" cy="689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D135-016C-C941-AEFF-25D72C565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BAEF-7A40-5A85-3445-7BEFA5CF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Root Cause #1: Pride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25942-A656-05C3-E0E4-97F6B01FE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2 Kings 5:11–12 (NKJV) – “Naaman became furious... ‘Are not the rivers of Damascus better than all the waters of Israel?’”</a:t>
            </a:r>
          </a:p>
          <a:p>
            <a:pPr marL="0" indent="0">
              <a:buNone/>
            </a:pPr>
            <a:r>
              <a:rPr lang="en-US" dirty="0"/>
              <a:t>Matthew 15:12 – “Then His disciples came and said to Him, ‘Do You know that the Pharisees were offended when they heard this saying?’”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FF74C4-295E-9ACD-06C3-6610263A2FB9}"/>
              </a:ext>
            </a:extLst>
          </p:cNvPr>
          <p:cNvCxnSpPr>
            <a:cxnSpLocks/>
          </p:cNvCxnSpPr>
          <p:nvPr/>
        </p:nvCxnSpPr>
        <p:spPr>
          <a:xfrm>
            <a:off x="316303" y="4040660"/>
            <a:ext cx="115593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65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AD40A-E98F-E83C-B6D8-26F3111E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7C73-75F0-5216-13C9-D4D14A1D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Root Cause #2: Unrealistic or Unmet Expectations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3E4A-DE71-1B0D-ACB6-BFDE3B284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Matthew 11:3 – “Are You the Coming One, or do we look for another?”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Matthew 11:6 – “Blessed is he who is not offended because of Me.”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John 11:21 – “Lord, if You had been here, my brother would not have died.”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06BC1C-CC6C-86AC-BDAE-81FF80091D71}"/>
              </a:ext>
            </a:extLst>
          </p:cNvPr>
          <p:cNvCxnSpPr>
            <a:cxnSpLocks/>
          </p:cNvCxnSpPr>
          <p:nvPr/>
        </p:nvCxnSpPr>
        <p:spPr>
          <a:xfrm>
            <a:off x="316303" y="5004490"/>
            <a:ext cx="115593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13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36926-8B3A-A746-F15D-0985ED4C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367AA-94C1-2948-C060-2DA11C18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400" dirty="0"/>
              <a:t>Root Cause #3: Self-Righteousness / Entitlement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03D92-C32F-0801-F4A7-696FC1AB2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Luke 15:29–30 – “Lo, these many years I have been serving you... But as soon as this son of yours came… you killed the fatted calf for him.”</a:t>
            </a:r>
          </a:p>
          <a:p>
            <a:pPr marL="0" indent="0">
              <a:buNone/>
            </a:pPr>
            <a:endParaRPr lang="en-US" sz="9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Jonah 4:1–2 – “But it displeased Jonah exceedingly, and he became angry...”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Jonah 4:9 – “Is it right for you to be angry?”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FE6014-0AEA-FFBD-6DE3-069807EF1967}"/>
              </a:ext>
            </a:extLst>
          </p:cNvPr>
          <p:cNvCxnSpPr>
            <a:cxnSpLocks/>
          </p:cNvCxnSpPr>
          <p:nvPr/>
        </p:nvCxnSpPr>
        <p:spPr>
          <a:xfrm>
            <a:off x="316303" y="4312514"/>
            <a:ext cx="115593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2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0EEB-B55F-CF41-AFA6-7508FB68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6A90-3F6E-C220-F3F2-C07239F2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Root Cause #4:</a:t>
            </a:r>
            <a:br>
              <a:rPr lang="en-US" sz="4800" dirty="0"/>
            </a:br>
            <a:r>
              <a:rPr lang="en-US" sz="4800" dirty="0"/>
              <a:t>Unforgiveness &amp; Bitterness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C45FB-AADC-9E4F-6DE7-2E6D5C3A2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2 Samuel 13:22 – “Absalom spoke to his brother Amnon neither good nor bad; for Absalom hated Amnon...” 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Hebrews 12:15–17 – “...lest any root of bitterness springing up cause trouble... Esau, who for one morsel of food sold his birthright... he was rejected...”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8A762F-7DC2-D57C-8D4A-8CF2046A364F}"/>
              </a:ext>
            </a:extLst>
          </p:cNvPr>
          <p:cNvCxnSpPr>
            <a:cxnSpLocks/>
          </p:cNvCxnSpPr>
          <p:nvPr/>
        </p:nvCxnSpPr>
        <p:spPr>
          <a:xfrm>
            <a:off x="316303" y="4040660"/>
            <a:ext cx="115593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75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9B7DA-614D-EE37-8B16-08BC65225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F58F-5C28-FF73-7268-0C9CCB1B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2 Tim 1:7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CBDE7-AE24-6531-567B-0EB8B763F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God has not given us a spirit of fear, but of power and of love and of a sound mind.</a:t>
            </a:r>
          </a:p>
        </p:txBody>
      </p:sp>
    </p:spTree>
    <p:extLst>
      <p:ext uri="{BB962C8B-B14F-4D97-AF65-F5344CB8AC3E}">
        <p14:creationId xmlns:p14="http://schemas.microsoft.com/office/powerpoint/2010/main" val="120229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065F-7677-C83C-C0E1-ECD62C306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CDF-96BA-8A07-5474-92D0D201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Step 1: Recognize the Trap of Offense (Sound Mind)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C472D-155A-BB31-03A4-43A7D3742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Acts 24:16 </a:t>
            </a:r>
            <a:r>
              <a:rPr lang="en-US" dirty="0"/>
              <a:t>(NKJV) – “I myself always strive to have a conscience without offense toward God and men.”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2 Timothy 4:14–16 </a:t>
            </a:r>
            <a:r>
              <a:rPr lang="en-US" dirty="0"/>
              <a:t>– Paul acknowledges betrayal from Alexander the coppersmith and abandonment by others, but recognizes it without becoming bitter.</a:t>
            </a:r>
          </a:p>
        </p:txBody>
      </p:sp>
    </p:spTree>
    <p:extLst>
      <p:ext uri="{BB962C8B-B14F-4D97-AF65-F5344CB8AC3E}">
        <p14:creationId xmlns:p14="http://schemas.microsoft.com/office/powerpoint/2010/main" val="118875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FCCE-77C7-9CEB-6B2F-2399A5A18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32F60-B27C-5EF0-933E-7F2AB9CE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Step 2: Repent of Unforgiveness and Pride (Sound Mind)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52812-C5C2-C14E-4D8B-34B59865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1 Timothy 1:13–15 </a:t>
            </a:r>
            <a:r>
              <a:rPr lang="en-US" dirty="0"/>
              <a:t>– “Although I was formerly a blasphemer, a persecutor, and an insolent man; but I obtained mercy… Christ Jesus came into the world to save sinners, of whom I am chief.”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Romans 7:18 </a:t>
            </a:r>
            <a:r>
              <a:rPr lang="en-US" dirty="0"/>
              <a:t>– “For I know that in me (that is, in my flesh) nothing good dwells…”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4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CF310-1C6D-9712-6FEC-F8343F1F1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37C5-C4C1-9FA8-7262-EE0C6CEB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6000" dirty="0"/>
              <a:t>Step 3: Forgive from the Heart (Love)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58CC-90CE-7FF0-2F85-1B375F06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2 Timothy 4:16 </a:t>
            </a:r>
            <a:r>
              <a:rPr lang="en-US" dirty="0"/>
              <a:t>– “At my first defense no one stood with me, but all forsook me. May it not be charged against them.”</a:t>
            </a:r>
          </a:p>
          <a:p>
            <a:pPr marL="0" indent="0">
              <a:buNone/>
            </a:pPr>
            <a:r>
              <a:rPr lang="en-US" b="1" dirty="0"/>
              <a:t>Eph 4:32 </a:t>
            </a:r>
            <a:r>
              <a:rPr lang="en-US" dirty="0"/>
              <a:t>– “And be you kind to one another, tenderhearted, forgiving one another, even as God in Christ forgave you.”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8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C8C4E-8327-77C8-E5CE-A894749C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4EEE-4C69-75A5-7E9E-4BA6797D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Step 4: Choose Love and Bless the Offender (Love)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DF2DB-FE33-FB8E-F7B1-D028BFA9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Philemon 10–12, 17 </a:t>
            </a:r>
            <a:r>
              <a:rPr lang="en-US" dirty="0"/>
              <a:t>– He pleads for the restoration of Onesimus (a runaway slave), calling him a “son” and asking Philemon to receive him as you would me.</a:t>
            </a:r>
          </a:p>
          <a:p>
            <a:pPr marL="0" indent="0">
              <a:buNone/>
            </a:pPr>
            <a:r>
              <a:rPr lang="en-US" b="1" dirty="0"/>
              <a:t>Romans 12:14, 17–21 </a:t>
            </a:r>
            <a:r>
              <a:rPr lang="en-US" dirty="0"/>
              <a:t>– “Bless those who persecute you… do not repay evil for evil… overcome evil with good.” </a:t>
            </a:r>
          </a:p>
        </p:txBody>
      </p:sp>
    </p:spTree>
    <p:extLst>
      <p:ext uri="{BB962C8B-B14F-4D97-AF65-F5344CB8AC3E}">
        <p14:creationId xmlns:p14="http://schemas.microsoft.com/office/powerpoint/2010/main" val="359614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F7672-93F3-3E3A-0ACB-065F88BB3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AE73-6C06-D694-B83F-23EFA061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Step 5: Stay Rooted in the Word of God (Power)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78773-0911-A35D-28E3-2F103F291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Acts 20:32 </a:t>
            </a:r>
            <a:r>
              <a:rPr lang="en-US" dirty="0"/>
              <a:t>– “I commend you to God and to the word of His grace, which is able to build you up…”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Colossians 3:16 </a:t>
            </a:r>
            <a:r>
              <a:rPr lang="en-US" dirty="0"/>
              <a:t>– “Let the word of Christ dwell in you richly…”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77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BEC0-1B46-73BA-4C36-869BBCACA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347" y="1666060"/>
            <a:ext cx="7959306" cy="3264286"/>
          </a:xfrm>
        </p:spPr>
        <p:txBody>
          <a:bodyPr/>
          <a:lstStyle/>
          <a:p>
            <a:r>
              <a:rPr lang="en-US" sz="7200" dirty="0"/>
              <a:t>Overcoming the Deadly Trap of Offense</a:t>
            </a:r>
          </a:p>
        </p:txBody>
      </p:sp>
    </p:spTree>
    <p:extLst>
      <p:ext uri="{BB962C8B-B14F-4D97-AF65-F5344CB8AC3E}">
        <p14:creationId xmlns:p14="http://schemas.microsoft.com/office/powerpoint/2010/main" val="1143619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9C1B3-F2DD-DE79-6D7E-505F7DF68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91E7-9DBA-CDB7-787C-DE8808CA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Step 6: Walk Daily in the Holy Spirit (Power)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AE032-8731-9682-DC53-E237C92D6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77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Galatians 5:16 </a:t>
            </a:r>
            <a:r>
              <a:rPr lang="en-US" dirty="0"/>
              <a:t>– “Walk in the Spirit, and you shall not fulfill the lust of the flesh.”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Romans 8:13–14 </a:t>
            </a:r>
            <a:r>
              <a:rPr lang="en-US" dirty="0"/>
              <a:t>– “If by the Spirit you put to death the deeds of the body, you will live… For as many as are led by the Spirit of God, these are sons of God.”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2 Corinthians 12:9–10</a:t>
            </a:r>
            <a:r>
              <a:rPr lang="en-US" dirty="0"/>
              <a:t> – “My grace is sufficient for you, for My strength is made perfect in weakness… when I am weak, then I am strong.”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012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C6B43-5EFC-2721-0265-EE2C66227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D748-7129-8555-E4CC-13357041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Hazards – the “root causes of offense”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FEC6-F700-DBBA-3FB2-D6638E69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265" y="2634712"/>
            <a:ext cx="8679052" cy="3998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Pride (goes before a fall)</a:t>
            </a:r>
          </a:p>
          <a:p>
            <a:pPr>
              <a:spcBef>
                <a:spcPts val="0"/>
              </a:spcBef>
            </a:pPr>
            <a:r>
              <a:rPr lang="en-US" dirty="0"/>
              <a:t>Unmet expectations</a:t>
            </a:r>
          </a:p>
          <a:p>
            <a:pPr>
              <a:spcBef>
                <a:spcPts val="0"/>
              </a:spcBef>
            </a:pPr>
            <a:r>
              <a:rPr lang="en-US" dirty="0"/>
              <a:t>Self-righteousness</a:t>
            </a:r>
          </a:p>
          <a:p>
            <a:r>
              <a:rPr lang="en-US" dirty="0"/>
              <a:t>Unforgiveness </a:t>
            </a:r>
          </a:p>
        </p:txBody>
      </p:sp>
    </p:spTree>
    <p:extLst>
      <p:ext uri="{BB962C8B-B14F-4D97-AF65-F5344CB8AC3E}">
        <p14:creationId xmlns:p14="http://schemas.microsoft.com/office/powerpoint/2010/main" val="94329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C6E0713-7DC8-01AE-B31B-1CD327B1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212" y="365125"/>
            <a:ext cx="8020036" cy="1710042"/>
          </a:xfrm>
        </p:spPr>
        <p:txBody>
          <a:bodyPr/>
          <a:lstStyle/>
          <a:p>
            <a:r>
              <a:rPr lang="en-US" sz="5400" dirty="0"/>
              <a:t>Enabled by the</a:t>
            </a:r>
            <a:br>
              <a:rPr lang="en-US" sz="5400" dirty="0"/>
            </a:br>
            <a:r>
              <a:rPr lang="en-US" sz="5400" dirty="0"/>
              <a:t>Holy Spirit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8B4A0-2C05-C8EA-7F61-49F4EA63C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59" y="2509680"/>
            <a:ext cx="8809589" cy="3822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6898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D6F8A-EDF3-FE8F-596B-51A4A243D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EC2B-28F5-C667-7CF8-8BCEE6DE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Luke 24:32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7A8E0-43F4-B6F7-5878-2188BB63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"Did not our hearts burn within us while he talked with us on the road and while he opened to us the Scriptures?". </a:t>
            </a:r>
          </a:p>
        </p:txBody>
      </p:sp>
    </p:spTree>
    <p:extLst>
      <p:ext uri="{BB962C8B-B14F-4D97-AF65-F5344CB8AC3E}">
        <p14:creationId xmlns:p14="http://schemas.microsoft.com/office/powerpoint/2010/main" val="2251807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2CE85-443C-ADC7-F039-75CB77C6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44" y="375437"/>
            <a:ext cx="3891972" cy="5874678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3A42977-180A-C70C-EDB6-481C31C28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1112" y="448056"/>
            <a:ext cx="4742688" cy="57289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Holy Spirit provides a bridge over the roots of offense.</a:t>
            </a:r>
          </a:p>
          <a:p>
            <a:pPr marL="0" indent="0">
              <a:buNone/>
            </a:pPr>
            <a:r>
              <a:rPr lang="en-US" dirty="0"/>
              <a:t>It enables us to overcome the the hazards, pitfalls and deadly traps/snares.</a:t>
            </a:r>
          </a:p>
        </p:txBody>
      </p:sp>
    </p:spTree>
    <p:extLst>
      <p:ext uri="{BB962C8B-B14F-4D97-AF65-F5344CB8AC3E}">
        <p14:creationId xmlns:p14="http://schemas.microsoft.com/office/powerpoint/2010/main" val="264112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John 17:21, 23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303" y="2354697"/>
            <a:ext cx="11694883" cy="42630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“…</a:t>
            </a:r>
            <a:r>
              <a:rPr lang="en-US" b="1" u="sng" dirty="0"/>
              <a:t>that they all may be one</a:t>
            </a:r>
            <a:r>
              <a:rPr lang="en-US" dirty="0"/>
              <a:t>, as You, Father, are in me, and I in You, </a:t>
            </a:r>
            <a:r>
              <a:rPr lang="en-US" b="1" u="sng" dirty="0"/>
              <a:t>that they also may be one in us</a:t>
            </a:r>
            <a:r>
              <a:rPr lang="en-US" dirty="0"/>
              <a:t> that the world may believe that You have sent me… I in them and You in me, </a:t>
            </a:r>
            <a:r>
              <a:rPr lang="en-US" b="1" u="sng" dirty="0"/>
              <a:t>that they may be made perfect in one</a:t>
            </a:r>
            <a:r>
              <a:rPr lang="en-US" dirty="0"/>
              <a:t>, and that the world may know that You have sent me, and have loved them, as You have loved me.” </a:t>
            </a:r>
          </a:p>
        </p:txBody>
      </p:sp>
    </p:spTree>
    <p:extLst>
      <p:ext uri="{BB962C8B-B14F-4D97-AF65-F5344CB8AC3E}">
        <p14:creationId xmlns:p14="http://schemas.microsoft.com/office/powerpoint/2010/main" val="55378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963AE-866B-AE08-E5E4-5C2E4595E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63" y="1469164"/>
            <a:ext cx="2904517" cy="4351338"/>
          </a:xfrm>
          <a:prstGeom prst="rect">
            <a:avLst/>
          </a:prstGeo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E55AEEF-7721-D361-C068-F5F9A5622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96986"/>
            <a:ext cx="452033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“The Bait of Satan—Living Free From The Deadly Trap of Offense” by John </a:t>
            </a:r>
            <a:r>
              <a:rPr lang="en-US" dirty="0" err="1"/>
              <a:t>Bevere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6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EC172C-C1A8-25A1-A39F-AFCE750A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37" r="9968" b="-2"/>
          <a:stretch>
            <a:fillRect/>
          </a:stretch>
        </p:blipFill>
        <p:spPr>
          <a:xfrm>
            <a:off x="2405448" y="1013254"/>
            <a:ext cx="6148976" cy="5163709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F9D300D-A2E0-730C-F96A-B0DB44995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1578" y="1013254"/>
            <a:ext cx="2432221" cy="51637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hope our path looks like this</a:t>
            </a:r>
          </a:p>
        </p:txBody>
      </p:sp>
    </p:spTree>
    <p:extLst>
      <p:ext uri="{BB962C8B-B14F-4D97-AF65-F5344CB8AC3E}">
        <p14:creationId xmlns:p14="http://schemas.microsoft.com/office/powerpoint/2010/main" val="347241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h through a forest with trees and roots&#10;&#10;Description automatically generated">
            <a:extLst>
              <a:ext uri="{FF2B5EF4-FFF2-40B4-BE49-F238E27FC236}">
                <a16:creationId xmlns:a16="http://schemas.microsoft.com/office/drawing/2014/main" id="{6C33EEEB-A427-61C8-BBE2-7561D267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54" y="551737"/>
            <a:ext cx="3208147" cy="5754525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5E35240-A5D7-1151-35DB-7731384B4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807" y="1359243"/>
            <a:ext cx="3781586" cy="48177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However most of the time our path looks more like this</a:t>
            </a:r>
          </a:p>
        </p:txBody>
      </p:sp>
    </p:spTree>
    <p:extLst>
      <p:ext uri="{BB962C8B-B14F-4D97-AF65-F5344CB8AC3E}">
        <p14:creationId xmlns:p14="http://schemas.microsoft.com/office/powerpoint/2010/main" val="310262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2DFE0-A8AF-3FD6-A3EB-04A7C078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50" y="864973"/>
            <a:ext cx="6523491" cy="5202483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99B41CC-2AF3-B8DD-059F-7BB73335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9" y="974479"/>
            <a:ext cx="2372497" cy="52024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And, at best, there may be sections that look like this</a:t>
            </a:r>
          </a:p>
        </p:txBody>
      </p:sp>
    </p:spTree>
    <p:extLst>
      <p:ext uri="{BB962C8B-B14F-4D97-AF65-F5344CB8AC3E}">
        <p14:creationId xmlns:p14="http://schemas.microsoft.com/office/powerpoint/2010/main" val="388023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5F1AF1-8B09-E302-C835-BED37B78F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621" y="1469164"/>
            <a:ext cx="2991544" cy="435133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5FE989-9B67-7FB6-8FE3-1D28CF62F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5671" y="1407378"/>
            <a:ext cx="4103176" cy="47462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/>
              <a:t>Inevitably there are going to be several pitfalls, covered over with a false, flimsy “floor” of sticks, nettles and leaves, hiding the danger beneath</a:t>
            </a:r>
          </a:p>
        </p:txBody>
      </p:sp>
    </p:spTree>
    <p:extLst>
      <p:ext uri="{BB962C8B-B14F-4D97-AF65-F5344CB8AC3E}">
        <p14:creationId xmlns:p14="http://schemas.microsoft.com/office/powerpoint/2010/main" val="3304604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6431F-4226-B058-0F04-2C76C37C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2217-3219-B9DE-291F-1DA6D656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Hazards – the “root causes of offense”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5939-3E66-266F-DB5E-FAF7BBAE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265" y="2634712"/>
            <a:ext cx="8679052" cy="39985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Pride (goes before a fall)</a:t>
            </a:r>
          </a:p>
          <a:p>
            <a:pPr>
              <a:spcBef>
                <a:spcPts val="0"/>
              </a:spcBef>
            </a:pPr>
            <a:r>
              <a:rPr lang="en-US" dirty="0"/>
              <a:t>Unmet expectations</a:t>
            </a:r>
          </a:p>
          <a:p>
            <a:pPr>
              <a:spcBef>
                <a:spcPts val="0"/>
              </a:spcBef>
            </a:pPr>
            <a:r>
              <a:rPr lang="en-US" dirty="0"/>
              <a:t>Self-righteousness</a:t>
            </a:r>
          </a:p>
          <a:p>
            <a:r>
              <a:rPr lang="en-US" dirty="0"/>
              <a:t>Unforgiveness </a:t>
            </a:r>
          </a:p>
        </p:txBody>
      </p:sp>
    </p:spTree>
    <p:extLst>
      <p:ext uri="{BB962C8B-B14F-4D97-AF65-F5344CB8AC3E}">
        <p14:creationId xmlns:p14="http://schemas.microsoft.com/office/powerpoint/2010/main" val="124096416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968</Words>
  <Application>Microsoft Macintosh PowerPoint</Application>
  <PresentationFormat>Widescreen</PresentationFormat>
  <Paragraphs>65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Sitka Text</vt:lpstr>
      <vt:lpstr>1_Office Theme</vt:lpstr>
      <vt:lpstr>4_Office Theme</vt:lpstr>
      <vt:lpstr>PowerPoint Presentation</vt:lpstr>
      <vt:lpstr>Overcoming the Deadly Trap of Offense</vt:lpstr>
      <vt:lpstr>John 17:21, 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Hazards – the “root causes of offense”</vt:lpstr>
      <vt:lpstr>Root Cause #1: Pride </vt:lpstr>
      <vt:lpstr>Root Cause #2: Unrealistic or Unmet Expectations </vt:lpstr>
      <vt:lpstr>Root Cause #3: Self-Righteousness / Entitlement</vt:lpstr>
      <vt:lpstr>Root Cause #4: Unforgiveness &amp; Bitterness </vt:lpstr>
      <vt:lpstr>2 Tim 1:7</vt:lpstr>
      <vt:lpstr>Step 1: Recognize the Trap of Offense (Sound Mind) </vt:lpstr>
      <vt:lpstr>Step 2: Repent of Unforgiveness and Pride (Sound Mind) </vt:lpstr>
      <vt:lpstr>Step 3: Forgive from the Heart (Love)</vt:lpstr>
      <vt:lpstr>Step 4: Choose Love and Bless the Offender (Love) </vt:lpstr>
      <vt:lpstr>Step 5: Stay Rooted in the Word of God (Power) </vt:lpstr>
      <vt:lpstr>Step 6: Walk Daily in the Holy Spirit (Power) </vt:lpstr>
      <vt:lpstr>Hazards – the “root causes of offense”</vt:lpstr>
      <vt:lpstr>Enabled by the Holy Spirit</vt:lpstr>
      <vt:lpstr>Luke 24:32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Lockhart</dc:creator>
  <cp:lastModifiedBy>derek strauss</cp:lastModifiedBy>
  <cp:revision>19</cp:revision>
  <dcterms:created xsi:type="dcterms:W3CDTF">2024-03-08T22:46:32Z</dcterms:created>
  <dcterms:modified xsi:type="dcterms:W3CDTF">2025-05-31T23:23:12Z</dcterms:modified>
</cp:coreProperties>
</file>