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67" r:id="rId18"/>
    <p:sldId id="273" r:id="rId19"/>
    <p:sldId id="274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93D4-D7BF-D8AC-C617-3273BCD43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0EA021-C5FA-7DDF-C6D0-260D6601D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22890-C8CD-7632-786E-041B69F4A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ED51-89FE-493D-9118-7F6EF8012D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22F57-9806-CBAC-241E-415DECFA6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0688F-1150-2D92-2B5F-567C095F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33BB-E9FF-4878-8248-7DC2305F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08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41C34-1930-3551-AAE8-6AAEF2172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0CBB2D-C2E0-BE8F-E3B9-E9EB1C08D3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271D8-AD36-92FB-D5D9-0F0087F44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ED51-89FE-493D-9118-7F6EF8012D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E59D-CF21-8829-3338-0EED85CB3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FCCA9-D5F3-DFE8-EC88-F063D400C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33BB-E9FF-4878-8248-7DC2305F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9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9F64F2-437C-13D8-BF7B-FF2CD278B0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2965BE-30D7-B954-3F25-5002D4C7F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902CC-A22C-E544-EBA6-D86549508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ED51-89FE-493D-9118-7F6EF8012D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0CBFF-67DB-79C4-1C62-3973AE8C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631CF-4A27-24CF-0A64-6B7653B9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33BB-E9FF-4878-8248-7DC2305F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64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15C88-FD1A-548E-3D3A-77E307EA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C7DD1-83F2-C31E-5C4F-74EFDBE3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FED45-A3CD-4933-A3E8-60121EE36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ED51-89FE-493D-9118-7F6EF8012D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69EA4-87B5-73CD-2FAD-BC827AAB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D60E5-2B36-9219-7BB6-4D948A3B9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33BB-E9FF-4878-8248-7DC2305F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4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E0A6A-770B-282E-448D-234CCDC0E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B01D7-4E93-42C4-A2D1-D247A320A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31C77-5781-A190-06E9-002CC8ED8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ED51-89FE-493D-9118-7F6EF8012D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BB5FB-C513-39D7-97C7-1BE9C3B1D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7BB46-B42A-688C-6E82-CB07333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33BB-E9FF-4878-8248-7DC2305F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25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0C35F-32F1-BB1C-2AAD-0AA92F899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BB8CA-29DB-24FE-AA2B-A43516CFC5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CE2F5-7195-CC4E-CFDC-77571605C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F6AD2-9AF6-D3A2-137C-72F02B089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ED51-89FE-493D-9118-7F6EF8012D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F059F-6FB6-3169-5271-BC2E04AAC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EB66D5-36BA-5086-1BB2-2B7913439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33BB-E9FF-4878-8248-7DC2305F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14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FE28D-76A1-4308-E88D-9424C662D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AD63E-EEAD-7423-D829-AA832715B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C08725-8839-B6D6-21C1-570898E65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B84C81-B2B0-6200-F901-2344572DDD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99451F-A524-9EE9-F46C-DC95E1489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7A9A8A-D63C-975F-79E2-675BBDE19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ED51-89FE-493D-9118-7F6EF8012D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E764EF-BB65-29F1-A5AF-D2E2504A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640B8F-C394-2609-54D5-AEFD2AB6F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33BB-E9FF-4878-8248-7DC2305F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21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8BC0D-4B8A-B625-AEDD-7DB8DA8FB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DF1C08-09BA-2BD7-DAAE-164233CC0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ED51-89FE-493D-9118-7F6EF8012D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13C4A-FECA-B053-A7A7-E6615A446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61FB8-C6A8-777D-F12B-8C46144FE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33BB-E9FF-4878-8248-7DC2305F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47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7E8298-8E56-8A7D-17E8-1D6ADA9DC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ED51-89FE-493D-9118-7F6EF8012D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A6E5B-42BA-66B7-D3CE-CB75777AC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9A106-A5E2-9A14-0435-38D284D79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33BB-E9FF-4878-8248-7DC2305F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92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999C5-AB68-1E1A-179D-A34C3EBD9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6CC14-7B7A-1CC7-24E0-E3C4C8C2F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C7E05-1F18-9CC0-A0F1-09543DCB0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04E84-B771-F256-5C2D-28E687AA1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ED51-89FE-493D-9118-7F6EF8012D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1F50E-91DE-3E89-F487-0779EDE8D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097E78-503E-0AC1-20C8-82F745D79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33BB-E9FF-4878-8248-7DC2305F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6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3D6F1-4E71-5A5F-9D13-7F8547C7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0EB7C0-C75B-8FC0-6866-558641D8E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D20D9-DFE5-65AD-DEF3-F5D5093B3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2F948D-3DDA-5B8D-E1B0-429C31AC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ED51-89FE-493D-9118-7F6EF8012D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81A7C-0751-C57F-E629-C6A3969B0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FC9E2-3A07-9EE4-2604-71ECFEDBF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33BB-E9FF-4878-8248-7DC2305F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95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D5B9B3-DFE9-F24F-A8C8-078D1EDAB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C3277-65FD-BF9B-D429-41D92D8B8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A1DEC-8E6F-B601-70CD-95086CDC76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4ED51-89FE-493D-9118-7F6EF8012D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C8F6B-8B88-FF46-C5FD-883DA01CEB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FC7DA-9E39-1042-C84C-89CFA46F1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B33BB-E9FF-4878-8248-7DC2305F4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4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3CD115-84C9-DB89-006C-38543D884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source 7: Bible Hub « Scripture Notes">
            <a:extLst>
              <a:ext uri="{FF2B5EF4-FFF2-40B4-BE49-F238E27FC236}">
                <a16:creationId xmlns:a16="http://schemas.microsoft.com/office/drawing/2014/main" id="{B08400B8-1965-C326-7BC9-D90D8C64D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CFA26C-31D8-D737-9147-F239D8AA066C}"/>
              </a:ext>
            </a:extLst>
          </p:cNvPr>
          <p:cNvSpPr/>
          <p:nvPr/>
        </p:nvSpPr>
        <p:spPr>
          <a:xfrm>
            <a:off x="1599642" y="178416"/>
            <a:ext cx="8992718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cap="none" spc="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 Bible the Inspired</a:t>
            </a:r>
          </a:p>
          <a:p>
            <a:pPr algn="ctr"/>
            <a:r>
              <a:rPr lang="en-US" sz="70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 of God?</a:t>
            </a:r>
            <a:endParaRPr lang="en-US" sz="7000" b="1" cap="none" spc="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6303A2-F4DB-A7AA-60B1-373D518DF608}"/>
              </a:ext>
            </a:extLst>
          </p:cNvPr>
          <p:cNvSpPr txBox="1"/>
          <p:nvPr/>
        </p:nvSpPr>
        <p:spPr>
          <a:xfrm>
            <a:off x="741679" y="4432816"/>
            <a:ext cx="107086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Isaiah 40:8 – </a:t>
            </a:r>
            <a:r>
              <a:rPr lang="en-US" sz="4000" i="1" dirty="0">
                <a:solidFill>
                  <a:schemeClr val="bg1"/>
                </a:solidFill>
              </a:rPr>
              <a:t>“The grass withers, the flower fades, but the word of our God stands forever.”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7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4E01E-6244-A107-5217-FC1FCA46C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Oceanus - Wikipedia">
            <a:extLst>
              <a:ext uri="{FF2B5EF4-FFF2-40B4-BE49-F238E27FC236}">
                <a16:creationId xmlns:a16="http://schemas.microsoft.com/office/drawing/2014/main" id="{A5938B21-0C29-F8FE-2D28-6258CE68E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892" y="0"/>
            <a:ext cx="50954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1E0604-C08C-B03D-50C4-F62C88E5935A}"/>
              </a:ext>
            </a:extLst>
          </p:cNvPr>
          <p:cNvSpPr/>
          <p:nvPr/>
        </p:nvSpPr>
        <p:spPr>
          <a:xfrm>
            <a:off x="6407892" y="4642009"/>
            <a:ext cx="486261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Oceanus</a:t>
            </a:r>
          </a:p>
          <a:p>
            <a:pPr algn="ctr"/>
            <a:r>
              <a:rPr lang="en-US" sz="50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 River-God</a:t>
            </a:r>
            <a:endParaRPr lang="en-US" sz="5000" b="1" cap="none" spc="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4" name="Picture 4" descr="Atlas">
            <a:extLst>
              <a:ext uri="{FF2B5EF4-FFF2-40B4-BE49-F238E27FC236}">
                <a16:creationId xmlns:a16="http://schemas.microsoft.com/office/drawing/2014/main" id="{AB854A4C-25AB-6130-4D96-0DE9C2DF7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8" y="0"/>
            <a:ext cx="49777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8A3938-D814-FE7F-72DC-B6187ADCE922}"/>
              </a:ext>
            </a:extLst>
          </p:cNvPr>
          <p:cNvSpPr/>
          <p:nvPr/>
        </p:nvSpPr>
        <p:spPr>
          <a:xfrm>
            <a:off x="721607" y="4642008"/>
            <a:ext cx="484998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Atlas</a:t>
            </a:r>
          </a:p>
          <a:p>
            <a:pPr algn="ctr"/>
            <a:r>
              <a:rPr lang="en-US" sz="50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Holding up World</a:t>
            </a:r>
            <a:endParaRPr lang="en-US" sz="5000" b="1" cap="none" spc="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6724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377DD-0C98-97D1-34A1-10276F099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ontent">
            <a:extLst>
              <a:ext uri="{FF2B5EF4-FFF2-40B4-BE49-F238E27FC236}">
                <a16:creationId xmlns:a16="http://schemas.microsoft.com/office/drawing/2014/main" id="{EA9EE7B9-A27C-3A03-955A-AC15D6F4A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706" y="0"/>
            <a:ext cx="12294705" cy="686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744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FE7271-2526-5740-CD5D-D30BC5C34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he Gulf Stream and Iceland's climate | Icelandic Mountain Guides">
            <a:extLst>
              <a:ext uri="{FF2B5EF4-FFF2-40B4-BE49-F238E27FC236}">
                <a16:creationId xmlns:a16="http://schemas.microsoft.com/office/drawing/2014/main" id="{94BD19B5-7334-A75F-51F1-CFF8B57DD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781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262860-04E2-95CA-C508-B924B302B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003366-5561-0C8A-AA26-9F6152D4C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063DFD-2CA5-E1DC-2267-4E1DC89C26BB}"/>
              </a:ext>
            </a:extLst>
          </p:cNvPr>
          <p:cNvSpPr/>
          <p:nvPr/>
        </p:nvSpPr>
        <p:spPr>
          <a:xfrm>
            <a:off x="1711915" y="2802835"/>
            <a:ext cx="876817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is in the Blood</a:t>
            </a:r>
            <a:endParaRPr lang="en-US" sz="5000" b="1" cap="none" spc="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0416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12699C-AB4F-1802-0E46-CF6AE8B1E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C67573-DF54-D7E9-79A9-C977E4F34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C7955F-C954-E140-5F4E-F3DA652DB4CA}"/>
              </a:ext>
            </a:extLst>
          </p:cNvPr>
          <p:cNvSpPr/>
          <p:nvPr/>
        </p:nvSpPr>
        <p:spPr>
          <a:xfrm>
            <a:off x="258027" y="2705725"/>
            <a:ext cx="54938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Quarantine</a:t>
            </a:r>
            <a:endParaRPr lang="en-US" sz="5000" b="1" cap="none" spc="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3594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AC386D-61E2-41D9-4EFA-4228EF2B7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pectacular Photos of Space: See Our View of the Universe">
            <a:extLst>
              <a:ext uri="{FF2B5EF4-FFF2-40B4-BE49-F238E27FC236}">
                <a16:creationId xmlns:a16="http://schemas.microsoft.com/office/drawing/2014/main" id="{A3BD57B8-23AF-82E0-0347-7B9299FF7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EF57D6-F56B-7BCC-63BC-63CCF3D9A284}"/>
              </a:ext>
            </a:extLst>
          </p:cNvPr>
          <p:cNvSpPr/>
          <p:nvPr/>
        </p:nvSpPr>
        <p:spPr>
          <a:xfrm>
            <a:off x="2434904" y="3967995"/>
            <a:ext cx="732219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Host of Heaven</a:t>
            </a:r>
            <a:endParaRPr lang="en-US" sz="5000" b="1" cap="none" spc="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1223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1D1332-6169-2211-9E31-D03D7615F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F20189-BAC9-6CEE-6824-7DFA0B415DDA}"/>
              </a:ext>
            </a:extLst>
          </p:cNvPr>
          <p:cNvSpPr txBox="1"/>
          <p:nvPr/>
        </p:nvSpPr>
        <p:spPr>
          <a:xfrm>
            <a:off x="417443" y="429364"/>
            <a:ext cx="11579087" cy="5999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Micah 5:2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“But you, Bethlehem Ephrathah… out of you shall come forth to Me the One to be Ruler in Israel.”</a:t>
            </a:r>
            <a:b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Matthew 2:1–6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[Fulfilled in Jesus’ birth in Bethlehem.]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Zechariah 9:9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“Behold, your King is coming to you… lowly and riding on a donkey.”</a:t>
            </a:r>
            <a:b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Matthew 21:1–7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[Fulfilled in the Triumphal Entry.]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Zechariah 11:12–13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“So they weighed out for my wages thirty pieces of silver… throw it to the potter.”</a:t>
            </a:r>
            <a:b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Matthew 27:3–10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[Judas’ price; money thrown in the temple; used to buy the potter’s field.]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Isaiah 53:7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“He was oppressed and He was afflicted, yet He opened not His mouth.”</a:t>
            </a:r>
            <a:b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Matthew 26:62–63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[Jesus silent before accusers.]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Psalm 22:16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“They pierced My hands and My feet.”</a:t>
            </a:r>
            <a:b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19:18, 37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[Crucifixion; “they shall look on Him whom they pierced.”]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322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73C7D3-222B-E927-E299-878A22E51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A26AF-E285-2D04-EB09-F52D1AFD4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AE076C-B934-871A-FA82-6B8A744695FD}"/>
              </a:ext>
            </a:extLst>
          </p:cNvPr>
          <p:cNvSpPr/>
          <p:nvPr/>
        </p:nvSpPr>
        <p:spPr>
          <a:xfrm>
            <a:off x="2000968" y="1441610"/>
            <a:ext cx="8190063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100,000,000,000,000,000</a:t>
            </a:r>
          </a:p>
          <a:p>
            <a:pPr algn="ctr"/>
            <a:r>
              <a:rPr lang="en-US" sz="6000" b="1" cap="none" spc="0" dirty="0">
                <a:ln w="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Silver Dollars</a:t>
            </a:r>
          </a:p>
          <a:p>
            <a:pPr algn="ctr"/>
            <a:r>
              <a:rPr lang="en-US" sz="6000" b="1" dirty="0">
                <a:ln w="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feet deep </a:t>
            </a:r>
          </a:p>
          <a:p>
            <a:pPr algn="ctr"/>
            <a:r>
              <a:rPr lang="en-US" sz="6000" b="1" cap="none" spc="0" dirty="0">
                <a:ln w="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Across Washing</a:t>
            </a:r>
            <a:r>
              <a:rPr lang="en-US" sz="6000" b="1" dirty="0">
                <a:ln w="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 State</a:t>
            </a:r>
          </a:p>
          <a:p>
            <a:pPr algn="ctr"/>
            <a:r>
              <a:rPr lang="en-US" sz="6000" b="1" cap="none" spc="0" dirty="0">
                <a:ln w="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WHOLE </a:t>
            </a:r>
            <a:r>
              <a:rPr lang="en-US" sz="6000" b="1" dirty="0">
                <a:ln w="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</a:t>
            </a:r>
            <a:endParaRPr lang="en-US" sz="6000" b="1" cap="none" spc="0" dirty="0">
              <a:ln w="0"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6916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F0C67F-97CB-918C-533F-94876314A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D7A769-5DCC-C866-11F3-BD580DBDD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97AB09-1A12-3C18-9638-B4BF2E0D0A86}"/>
              </a:ext>
            </a:extLst>
          </p:cNvPr>
          <p:cNvSpPr/>
          <p:nvPr/>
        </p:nvSpPr>
        <p:spPr>
          <a:xfrm>
            <a:off x="1212502" y="2934325"/>
            <a:ext cx="10065191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Babylon defeated by </a:t>
            </a:r>
          </a:p>
          <a:p>
            <a:pPr algn="ctr"/>
            <a:r>
              <a:rPr lang="en-US" sz="8800" b="1" cap="none" spc="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Medo-Persia</a:t>
            </a:r>
            <a:endParaRPr lang="en-US" sz="5000" b="1" cap="none" spc="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2687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24CC6A-FC59-CD7C-F8F8-16422035C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yre, Birthplace of Europe | Roman ports">
            <a:extLst>
              <a:ext uri="{FF2B5EF4-FFF2-40B4-BE49-F238E27FC236}">
                <a16:creationId xmlns:a16="http://schemas.microsoft.com/office/drawing/2014/main" id="{9D433B75-0CB1-4506-8B4D-CD4DE574D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12192000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860E49-61C9-A048-9C8A-4F5EC9F728C5}"/>
              </a:ext>
            </a:extLst>
          </p:cNvPr>
          <p:cNvSpPr/>
          <p:nvPr/>
        </p:nvSpPr>
        <p:spPr>
          <a:xfrm>
            <a:off x="5586322" y="3649943"/>
            <a:ext cx="5909438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Alexander’s </a:t>
            </a:r>
          </a:p>
          <a:p>
            <a:pPr algn="ctr"/>
            <a:r>
              <a:rPr lang="en-US" sz="88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Causeway</a:t>
            </a:r>
            <a:endParaRPr lang="en-US" sz="5000" b="1" cap="none" spc="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2829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8DBC8-E7CF-67BE-CC07-EC4379B01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Dead Sea Scrolls | National Endowment for the Humanities">
            <a:extLst>
              <a:ext uri="{FF2B5EF4-FFF2-40B4-BE49-F238E27FC236}">
                <a16:creationId xmlns:a16="http://schemas.microsoft.com/office/drawing/2014/main" id="{28E88816-3D37-4216-973F-EE2B0B5D7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832D03-13EA-30C8-B31C-1607E182D4DC}"/>
              </a:ext>
            </a:extLst>
          </p:cNvPr>
          <p:cNvSpPr/>
          <p:nvPr/>
        </p:nvSpPr>
        <p:spPr>
          <a:xfrm>
            <a:off x="2195412" y="1367136"/>
            <a:ext cx="780117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Dead Sea Scrolls</a:t>
            </a:r>
          </a:p>
        </p:txBody>
      </p:sp>
    </p:spTree>
    <p:extLst>
      <p:ext uri="{BB962C8B-B14F-4D97-AF65-F5344CB8AC3E}">
        <p14:creationId xmlns:p14="http://schemas.microsoft.com/office/powerpoint/2010/main" val="2104905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C43436-022A-7CFD-16DF-C5D914C1E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source 7: Bible Hub « Scripture Notes">
            <a:extLst>
              <a:ext uri="{FF2B5EF4-FFF2-40B4-BE49-F238E27FC236}">
                <a16:creationId xmlns:a16="http://schemas.microsoft.com/office/drawing/2014/main" id="{24E5BA2A-C53A-42E2-9719-F84E0F486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DB4469-B8B2-4DE6-A790-3E6C9A3F116C}"/>
              </a:ext>
            </a:extLst>
          </p:cNvPr>
          <p:cNvSpPr/>
          <p:nvPr/>
        </p:nvSpPr>
        <p:spPr>
          <a:xfrm>
            <a:off x="1499454" y="178416"/>
            <a:ext cx="9193094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7000" b="1" cap="none" spc="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Bible IS the Inspired</a:t>
            </a:r>
          </a:p>
          <a:p>
            <a:pPr algn="ctr"/>
            <a:r>
              <a:rPr lang="en-US" sz="70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 of God!</a:t>
            </a:r>
            <a:endParaRPr lang="en-US" sz="7000" b="1" cap="none" spc="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E068EC-C995-3828-10BB-00EDBC7E0701}"/>
              </a:ext>
            </a:extLst>
          </p:cNvPr>
          <p:cNvSpPr txBox="1"/>
          <p:nvPr/>
        </p:nvSpPr>
        <p:spPr>
          <a:xfrm>
            <a:off x="741679" y="4432816"/>
            <a:ext cx="107086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Isaiah 40:8 – </a:t>
            </a:r>
            <a:r>
              <a:rPr lang="en-US" sz="4000" i="1" dirty="0">
                <a:solidFill>
                  <a:schemeClr val="bg1"/>
                </a:solidFill>
              </a:rPr>
              <a:t>“The grass withers, the flower fades, but the word of our God stands forever.”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59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52B8D-F232-466A-2223-61129C583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,200-year-old trees reveal the collapse of an ancient empire | National  Geographic">
            <a:extLst>
              <a:ext uri="{FF2B5EF4-FFF2-40B4-BE49-F238E27FC236}">
                <a16:creationId xmlns:a16="http://schemas.microsoft.com/office/drawing/2014/main" id="{4CF428B3-2E84-5C29-38DE-CCD7FA8CA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8EA2146-2BFA-FB2F-ED50-86A16095A1C4}"/>
              </a:ext>
            </a:extLst>
          </p:cNvPr>
          <p:cNvSpPr/>
          <p:nvPr/>
        </p:nvSpPr>
        <p:spPr>
          <a:xfrm>
            <a:off x="1117794" y="4527778"/>
            <a:ext cx="560307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Hittites</a:t>
            </a:r>
          </a:p>
        </p:txBody>
      </p:sp>
    </p:spTree>
    <p:extLst>
      <p:ext uri="{BB962C8B-B14F-4D97-AF65-F5344CB8AC3E}">
        <p14:creationId xmlns:p14="http://schemas.microsoft.com/office/powerpoint/2010/main" val="79024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EA5E4-B348-5790-DE25-306439A75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ntius Pilate: An Archaeological Biography – Bible Archaeology Report">
            <a:extLst>
              <a:ext uri="{FF2B5EF4-FFF2-40B4-BE49-F238E27FC236}">
                <a16:creationId xmlns:a16="http://schemas.microsoft.com/office/drawing/2014/main" id="{E1E3E482-0F54-789C-8368-895FBD6AC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761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A8CE4-E830-3435-B6C5-B18A04F0A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ools of Bethesda Puzzle Archaeologists – Tours to the Holy Land">
            <a:extLst>
              <a:ext uri="{FF2B5EF4-FFF2-40B4-BE49-F238E27FC236}">
                <a16:creationId xmlns:a16="http://schemas.microsoft.com/office/drawing/2014/main" id="{8CE97D2B-9DD2-BBE1-9328-6B7560610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B31213-6ED2-EF8A-A6FC-7BD91897F105}"/>
              </a:ext>
            </a:extLst>
          </p:cNvPr>
          <p:cNvSpPr/>
          <p:nvPr/>
        </p:nvSpPr>
        <p:spPr>
          <a:xfrm>
            <a:off x="2045179" y="890056"/>
            <a:ext cx="810164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Pool of Bethesda</a:t>
            </a:r>
          </a:p>
        </p:txBody>
      </p:sp>
    </p:spTree>
    <p:extLst>
      <p:ext uri="{BB962C8B-B14F-4D97-AF65-F5344CB8AC3E}">
        <p14:creationId xmlns:p14="http://schemas.microsoft.com/office/powerpoint/2010/main" val="844678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0FC94-37A8-4931-8D2A-A2B0EF009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The Tel Dan Stele: Beyond Apologetics">
            <a:extLst>
              <a:ext uri="{FF2B5EF4-FFF2-40B4-BE49-F238E27FC236}">
                <a16:creationId xmlns:a16="http://schemas.microsoft.com/office/drawing/2014/main" id="{8AEC0858-019C-6EE7-14F1-5A1B47DDF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66E848-30D4-66EB-3C7B-BD6B79A47F92}"/>
              </a:ext>
            </a:extLst>
          </p:cNvPr>
          <p:cNvSpPr/>
          <p:nvPr/>
        </p:nvSpPr>
        <p:spPr>
          <a:xfrm>
            <a:off x="890619" y="4865708"/>
            <a:ext cx="72700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 of David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841A218-823C-9D58-D5A8-236EEA0F83EA}"/>
              </a:ext>
            </a:extLst>
          </p:cNvPr>
          <p:cNvSpPr/>
          <p:nvPr/>
        </p:nvSpPr>
        <p:spPr>
          <a:xfrm>
            <a:off x="7004367" y="3578087"/>
            <a:ext cx="2312512" cy="1208108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6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56E2E-6F1E-A946-3046-E9FE48332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xplore Edinburgh Castle | History, Facts, and Travel Tips">
            <a:extLst>
              <a:ext uri="{FF2B5EF4-FFF2-40B4-BE49-F238E27FC236}">
                <a16:creationId xmlns:a16="http://schemas.microsoft.com/office/drawing/2014/main" id="{406460AE-CA6C-65B3-FB1D-FE3164E96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38E2DD-9B4A-70A8-0977-D7668AF89422}"/>
              </a:ext>
            </a:extLst>
          </p:cNvPr>
          <p:cNvSpPr/>
          <p:nvPr/>
        </p:nvSpPr>
        <p:spPr>
          <a:xfrm>
            <a:off x="2079900" y="3285386"/>
            <a:ext cx="8032199" cy="32932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Edinburgh Castle</a:t>
            </a:r>
          </a:p>
          <a:p>
            <a:pPr algn="ctr"/>
            <a:r>
              <a:rPr lang="en-US" sz="60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Constructed</a:t>
            </a:r>
          </a:p>
          <a:p>
            <a:pPr algn="ctr"/>
            <a:r>
              <a:rPr lang="en-US" sz="60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~900 BC - 1588</a:t>
            </a:r>
            <a:endParaRPr lang="en-US" sz="6000" b="1" cap="none" spc="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9612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3CC43-1E2F-3AF2-ED0E-126EB6209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Tiamat - Wikiquote">
            <a:extLst>
              <a:ext uri="{FF2B5EF4-FFF2-40B4-BE49-F238E27FC236}">
                <a16:creationId xmlns:a16="http://schemas.microsoft.com/office/drawing/2014/main" id="{00FFB500-2EAC-662D-2D70-0F7C3FC89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BC34C1-4AB9-7655-094B-7257891220E1}"/>
              </a:ext>
            </a:extLst>
          </p:cNvPr>
          <p:cNvSpPr/>
          <p:nvPr/>
        </p:nvSpPr>
        <p:spPr>
          <a:xfrm>
            <a:off x="2732867" y="4179908"/>
            <a:ext cx="672626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Tiamat</a:t>
            </a:r>
          </a:p>
          <a:p>
            <a:pPr algn="ctr"/>
            <a:r>
              <a:rPr lang="en-US" sz="50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Babylonian Sea-Goddess</a:t>
            </a:r>
            <a:endParaRPr lang="en-US" sz="5000" b="1" cap="none" spc="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2668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D2349-5438-5E52-0418-8A7344F7B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ut &amp; Geb - Egypt Museum">
            <a:extLst>
              <a:ext uri="{FF2B5EF4-FFF2-40B4-BE49-F238E27FC236}">
                <a16:creationId xmlns:a16="http://schemas.microsoft.com/office/drawing/2014/main" id="{9115D371-4ED6-D8CF-8E06-FEB847051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4C21E2-C8D1-A35A-27EB-FBC298DEE5AE}"/>
              </a:ext>
            </a:extLst>
          </p:cNvPr>
          <p:cNvSpPr/>
          <p:nvPr/>
        </p:nvSpPr>
        <p:spPr>
          <a:xfrm>
            <a:off x="1111176" y="0"/>
            <a:ext cx="996965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 and Geb</a:t>
            </a:r>
          </a:p>
          <a:p>
            <a:pPr algn="ctr"/>
            <a:r>
              <a:rPr lang="en-US" sz="50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Egyptian Sky-Goddess and Earth God</a:t>
            </a:r>
            <a:endParaRPr lang="en-US" sz="5000" b="1" cap="none" spc="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2525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2582</TotalTime>
  <Words>303</Words>
  <Application>Microsoft Office PowerPoint</Application>
  <PresentationFormat>Widescreen</PresentationFormat>
  <Paragraphs>38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Ken Loucks</dc:creator>
  <cp:lastModifiedBy>Ken Loucks</cp:lastModifiedBy>
  <cp:revision>3</cp:revision>
  <dcterms:created xsi:type="dcterms:W3CDTF">2025-08-20T20:35:09Z</dcterms:created>
  <dcterms:modified xsi:type="dcterms:W3CDTF">2025-08-22T15:37:24Z</dcterms:modified>
</cp:coreProperties>
</file>