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D65C-49D0-EE24-5689-265058D5C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99A87-2321-F2FE-A941-0994A74F3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96E3-A0A7-CC80-EA51-1F5DAF6C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81AB-CD7A-97B6-F7B2-B92DC4A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765F3-1E1A-225E-013E-FAC0860E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AB6B-F0D2-1442-3F17-66C4EC5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33356-21EA-F4FA-70BB-B09F782CD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A9FF-B37A-DAFE-FEE1-9097247A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9A34-A67B-9564-E6BB-C8867FD3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78A34-1BBE-8E3B-898E-2E73F1E1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B6A52-44D2-64E2-D86E-8AACF41F8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9F381-346B-7121-F242-0ED4DCB96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CBE5-10F4-3E67-5ED4-96058CB7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3DF6-672C-E9D1-F221-F2CA339B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CFF9-0B0C-8AAE-D1C4-7AFF395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F365-7BF5-15F3-0DB6-35F85820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D55A-788E-CDC2-6349-2B1484D7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27EC-453B-8FCE-7EC8-7EEFEDA3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F8D6-10D9-0498-B49E-84F2C2F0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56C7B-9236-2103-C6B5-C37F8B12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7C11-9CCE-46BF-3A35-6EAF8CC8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8C01D-69E5-2959-4190-F9D1CA8E6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571E-2743-05D3-9CCA-4F77B13B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88A6-BD0E-8920-22DB-224D02C7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3E03-158D-9538-EA1B-6358712F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1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F1E4-2626-6645-F793-48624551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E10F-69F0-86A4-D3C3-F4CC6F7DA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C99E2-BBAA-D926-73F7-FB12789F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FBFDD-27FC-30B0-5947-D4F125BA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DDFEC-0EFD-D1EE-E550-ECB8EC4F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BBE77-9994-ED60-5990-7B182AB4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1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9E76-801A-931C-C9E7-22D0C1E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6F8E0-7FC7-E709-F727-4DA8D58FB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8F894-D7F6-1C35-ED90-F37D618A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90326-5775-969E-6B23-C0EDCEEB0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596D8-4F2B-2667-9569-6A97A0CCA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197F7-1490-88D4-969B-4F95A133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FA7FD-260F-D1AD-40C2-5A965D4E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6533A-2D79-3E36-FBE9-52ED0B0E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9951-EA02-FEFA-5EBD-B1A46621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84FD4-3322-5954-3AA4-7C0ED600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218DB-942E-E752-D27A-B121726B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3F478-1CFE-A6C8-D18A-1AD2C9C7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3D903-2B3A-8A09-B214-FC787924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FDFB2-D1A1-78FE-9514-612E413C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EE45C-169A-CDF4-EC8A-895DF31B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8E8B-C72A-4BDC-78B7-FD20BE1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7A23-146A-A1E6-5A6A-5898831E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060C8-65CA-9F06-91B4-06FDBB148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795B-69C0-8E99-AB53-BB898418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92A72-ED47-F4E2-DF48-4886128C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0BF52-D995-4BA2-413D-0C41589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9FC6-4D91-F93F-48AF-CA3B5874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D2A3A-277A-AB78-45C8-D8FC0086F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B596-09D9-2AFA-500B-D71B5043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722AF-DDAD-A929-CF43-53C77AD6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5DEA-1D61-F728-9FA8-5F6DD230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09E2-789D-9F05-3AB8-380468D3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EF20C-779A-9C43-BCD1-093C6793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2371E-C45F-CAAE-41B8-4EAC9CC5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8E99-25E7-3F3F-CA51-DE269295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CD63B-E296-4638-911B-FB0DC6505A5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D7C3-7AB3-5597-EAC4-64F69CF2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7DF2-5EA5-A1A8-9C19-473ADE7C1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EF0EFF-F30C-48CC-9E21-2FD7C9AB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usic list&#10;&#10;AI-generated content may be incorrect.">
            <a:extLst>
              <a:ext uri="{FF2B5EF4-FFF2-40B4-BE49-F238E27FC236}">
                <a16:creationId xmlns:a16="http://schemas.microsoft.com/office/drawing/2014/main" id="{99BA1DE3-A2DD-3C62-F1FB-C1AF970F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6" y="0"/>
            <a:ext cx="3163373" cy="6858000"/>
          </a:xfrm>
          <a:prstGeom prst="rect">
            <a:avLst/>
          </a:prstGeom>
        </p:spPr>
      </p:pic>
      <p:pic>
        <p:nvPicPr>
          <p:cNvPr id="7" name="Picture 6" descr="A screenshot of a music playlist&#10;&#10;AI-generated content may be incorrect.">
            <a:extLst>
              <a:ext uri="{FF2B5EF4-FFF2-40B4-BE49-F238E27FC236}">
                <a16:creationId xmlns:a16="http://schemas.microsoft.com/office/drawing/2014/main" id="{EA1FDED1-E920-E419-5AC5-4C3A02DB2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2" y="0"/>
            <a:ext cx="3163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Aust</dc:creator>
  <cp:lastModifiedBy>Philip Aust</cp:lastModifiedBy>
  <cp:revision>1</cp:revision>
  <dcterms:created xsi:type="dcterms:W3CDTF">2025-11-21T17:47:46Z</dcterms:created>
  <dcterms:modified xsi:type="dcterms:W3CDTF">2025-11-21T17:49:52Z</dcterms:modified>
</cp:coreProperties>
</file>