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8" r:id="rId7"/>
    <p:sldId id="261" r:id="rId8"/>
    <p:sldId id="269" r:id="rId9"/>
    <p:sldId id="262" r:id="rId10"/>
    <p:sldId id="263" r:id="rId11"/>
    <p:sldId id="264" r:id="rId12"/>
    <p:sldId id="265" r:id="rId13"/>
    <p:sldId id="266"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96" d="100"/>
          <a:sy n="96" d="100"/>
        </p:scale>
        <p:origin x="90" y="5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6DD34-34D0-A5EA-5842-52D068692E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B11BF7-48A8-326D-4928-ED04978F56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7C2C0AD-14D9-81BF-70BB-063BF80255DB}"/>
              </a:ext>
            </a:extLst>
          </p:cNvPr>
          <p:cNvSpPr>
            <a:spLocks noGrp="1"/>
          </p:cNvSpPr>
          <p:nvPr>
            <p:ph type="dt" sz="half" idx="10"/>
          </p:nvPr>
        </p:nvSpPr>
        <p:spPr/>
        <p:txBody>
          <a:bodyPr/>
          <a:lstStyle/>
          <a:p>
            <a:fld id="{5EEA42CE-F71B-4DF0-80EC-1DAE4DA455E7}" type="datetimeFigureOut">
              <a:rPr lang="en-US" smtClean="0"/>
              <a:t>8/11/26</a:t>
            </a:fld>
            <a:endParaRPr lang="en-US"/>
          </a:p>
        </p:txBody>
      </p:sp>
      <p:sp>
        <p:nvSpPr>
          <p:cNvPr id="5" name="Footer Placeholder 4">
            <a:extLst>
              <a:ext uri="{FF2B5EF4-FFF2-40B4-BE49-F238E27FC236}">
                <a16:creationId xmlns:a16="http://schemas.microsoft.com/office/drawing/2014/main" id="{E4D50EED-76B7-A65F-7DDF-093E68E3D3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87690B-73DA-9F6C-1182-4D5C0DDA6E8F}"/>
              </a:ext>
            </a:extLst>
          </p:cNvPr>
          <p:cNvSpPr>
            <a:spLocks noGrp="1"/>
          </p:cNvSpPr>
          <p:nvPr>
            <p:ph type="sldNum" sz="quarter" idx="12"/>
          </p:nvPr>
        </p:nvSpPr>
        <p:spPr/>
        <p:txBody>
          <a:bodyPr/>
          <a:lstStyle/>
          <a:p>
            <a:fld id="{D755AA8F-03C6-4D54-A0D3-20ECA2C77417}" type="slidenum">
              <a:rPr lang="en-US" smtClean="0"/>
              <a:t>‹#›</a:t>
            </a:fld>
            <a:endParaRPr lang="en-US"/>
          </a:p>
        </p:txBody>
      </p:sp>
    </p:spTree>
    <p:extLst>
      <p:ext uri="{BB962C8B-B14F-4D97-AF65-F5344CB8AC3E}">
        <p14:creationId xmlns:p14="http://schemas.microsoft.com/office/powerpoint/2010/main" val="3722098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87F46-4EE7-F533-06E9-A3EF542EDD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590916-E963-12FF-3A41-30912C472C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14CCBE-6C44-E195-1EA9-B894A0DA6203}"/>
              </a:ext>
            </a:extLst>
          </p:cNvPr>
          <p:cNvSpPr>
            <a:spLocks noGrp="1"/>
          </p:cNvSpPr>
          <p:nvPr>
            <p:ph type="dt" sz="half" idx="10"/>
          </p:nvPr>
        </p:nvSpPr>
        <p:spPr/>
        <p:txBody>
          <a:bodyPr/>
          <a:lstStyle/>
          <a:p>
            <a:fld id="{5EEA42CE-F71B-4DF0-80EC-1DAE4DA455E7}" type="datetimeFigureOut">
              <a:rPr lang="en-US" smtClean="0"/>
              <a:t>8/11/26</a:t>
            </a:fld>
            <a:endParaRPr lang="en-US"/>
          </a:p>
        </p:txBody>
      </p:sp>
      <p:sp>
        <p:nvSpPr>
          <p:cNvPr id="5" name="Footer Placeholder 4">
            <a:extLst>
              <a:ext uri="{FF2B5EF4-FFF2-40B4-BE49-F238E27FC236}">
                <a16:creationId xmlns:a16="http://schemas.microsoft.com/office/drawing/2014/main" id="{5D544B48-8410-8377-516A-A5A87A2CFA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BD1D51-FEE2-F59B-1F4D-CE2D0CA990B2}"/>
              </a:ext>
            </a:extLst>
          </p:cNvPr>
          <p:cNvSpPr>
            <a:spLocks noGrp="1"/>
          </p:cNvSpPr>
          <p:nvPr>
            <p:ph type="sldNum" sz="quarter" idx="12"/>
          </p:nvPr>
        </p:nvSpPr>
        <p:spPr/>
        <p:txBody>
          <a:bodyPr/>
          <a:lstStyle/>
          <a:p>
            <a:fld id="{D755AA8F-03C6-4D54-A0D3-20ECA2C77417}" type="slidenum">
              <a:rPr lang="en-US" smtClean="0"/>
              <a:t>‹#›</a:t>
            </a:fld>
            <a:endParaRPr lang="en-US"/>
          </a:p>
        </p:txBody>
      </p:sp>
    </p:spTree>
    <p:extLst>
      <p:ext uri="{BB962C8B-B14F-4D97-AF65-F5344CB8AC3E}">
        <p14:creationId xmlns:p14="http://schemas.microsoft.com/office/powerpoint/2010/main" val="1319637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6B09-8EF5-6C52-3C41-2F9406C472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1297C92-C8C3-252A-BCF1-3CCA8B369A5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60CF4F-7268-D3BF-1B7F-B74EEBFC4CAA}"/>
              </a:ext>
            </a:extLst>
          </p:cNvPr>
          <p:cNvSpPr>
            <a:spLocks noGrp="1"/>
          </p:cNvSpPr>
          <p:nvPr>
            <p:ph type="dt" sz="half" idx="10"/>
          </p:nvPr>
        </p:nvSpPr>
        <p:spPr/>
        <p:txBody>
          <a:bodyPr/>
          <a:lstStyle/>
          <a:p>
            <a:fld id="{5EEA42CE-F71B-4DF0-80EC-1DAE4DA455E7}" type="datetimeFigureOut">
              <a:rPr lang="en-US" smtClean="0"/>
              <a:t>8/11/26</a:t>
            </a:fld>
            <a:endParaRPr lang="en-US"/>
          </a:p>
        </p:txBody>
      </p:sp>
      <p:sp>
        <p:nvSpPr>
          <p:cNvPr id="5" name="Footer Placeholder 4">
            <a:extLst>
              <a:ext uri="{FF2B5EF4-FFF2-40B4-BE49-F238E27FC236}">
                <a16:creationId xmlns:a16="http://schemas.microsoft.com/office/drawing/2014/main" id="{2B88542D-2023-7C36-2EFA-DE23D317B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4449-E92D-7AB9-BBA2-05446BACAB65}"/>
              </a:ext>
            </a:extLst>
          </p:cNvPr>
          <p:cNvSpPr>
            <a:spLocks noGrp="1"/>
          </p:cNvSpPr>
          <p:nvPr>
            <p:ph type="sldNum" sz="quarter" idx="12"/>
          </p:nvPr>
        </p:nvSpPr>
        <p:spPr/>
        <p:txBody>
          <a:bodyPr/>
          <a:lstStyle/>
          <a:p>
            <a:fld id="{D755AA8F-03C6-4D54-A0D3-20ECA2C77417}" type="slidenum">
              <a:rPr lang="en-US" smtClean="0"/>
              <a:t>‹#›</a:t>
            </a:fld>
            <a:endParaRPr lang="en-US"/>
          </a:p>
        </p:txBody>
      </p:sp>
    </p:spTree>
    <p:extLst>
      <p:ext uri="{BB962C8B-B14F-4D97-AF65-F5344CB8AC3E}">
        <p14:creationId xmlns:p14="http://schemas.microsoft.com/office/powerpoint/2010/main" val="3111454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50860-A568-4BC6-4015-4825D1395F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80A7D5-4C45-6F83-99DA-8A507E1E32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9EED57A-7527-5955-D3EA-CAC9B35436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493A71-5153-5057-D7F8-6F43544F5DF3}"/>
              </a:ext>
            </a:extLst>
          </p:cNvPr>
          <p:cNvSpPr>
            <a:spLocks noGrp="1"/>
          </p:cNvSpPr>
          <p:nvPr>
            <p:ph type="dt" sz="half" idx="10"/>
          </p:nvPr>
        </p:nvSpPr>
        <p:spPr/>
        <p:txBody>
          <a:bodyPr/>
          <a:lstStyle/>
          <a:p>
            <a:fld id="{5EEA42CE-F71B-4DF0-80EC-1DAE4DA455E7}" type="datetimeFigureOut">
              <a:rPr lang="en-US" smtClean="0"/>
              <a:t>8/11/26</a:t>
            </a:fld>
            <a:endParaRPr lang="en-US"/>
          </a:p>
        </p:txBody>
      </p:sp>
      <p:sp>
        <p:nvSpPr>
          <p:cNvPr id="6" name="Footer Placeholder 5">
            <a:extLst>
              <a:ext uri="{FF2B5EF4-FFF2-40B4-BE49-F238E27FC236}">
                <a16:creationId xmlns:a16="http://schemas.microsoft.com/office/drawing/2014/main" id="{ADB31AC5-DFB9-02FB-C7A7-878782C1B7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23F7FC-395E-0A5B-4673-FDA12F1EB1AD}"/>
              </a:ext>
            </a:extLst>
          </p:cNvPr>
          <p:cNvSpPr>
            <a:spLocks noGrp="1"/>
          </p:cNvSpPr>
          <p:nvPr>
            <p:ph type="sldNum" sz="quarter" idx="12"/>
          </p:nvPr>
        </p:nvSpPr>
        <p:spPr/>
        <p:txBody>
          <a:bodyPr/>
          <a:lstStyle/>
          <a:p>
            <a:fld id="{D755AA8F-03C6-4D54-A0D3-20ECA2C77417}" type="slidenum">
              <a:rPr lang="en-US" smtClean="0"/>
              <a:t>‹#›</a:t>
            </a:fld>
            <a:endParaRPr lang="en-US"/>
          </a:p>
        </p:txBody>
      </p:sp>
    </p:spTree>
    <p:extLst>
      <p:ext uri="{BB962C8B-B14F-4D97-AF65-F5344CB8AC3E}">
        <p14:creationId xmlns:p14="http://schemas.microsoft.com/office/powerpoint/2010/main" val="530282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3481C-39E9-CAE3-FB20-F4BF4AC545F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4FE4446-8C3D-BF2F-626F-1A5AC71F5F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34892B-1714-DA5C-8C4F-912E44A25E9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692240-35C8-5BAE-656B-AB212F372A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5E192F-13A5-0176-9467-F292584967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755730-DC63-F8AB-1B10-82C8D1F1CB77}"/>
              </a:ext>
            </a:extLst>
          </p:cNvPr>
          <p:cNvSpPr>
            <a:spLocks noGrp="1"/>
          </p:cNvSpPr>
          <p:nvPr>
            <p:ph type="dt" sz="half" idx="10"/>
          </p:nvPr>
        </p:nvSpPr>
        <p:spPr/>
        <p:txBody>
          <a:bodyPr/>
          <a:lstStyle/>
          <a:p>
            <a:fld id="{5EEA42CE-F71B-4DF0-80EC-1DAE4DA455E7}" type="datetimeFigureOut">
              <a:rPr lang="en-US" smtClean="0"/>
              <a:t>8/11/26</a:t>
            </a:fld>
            <a:endParaRPr lang="en-US"/>
          </a:p>
        </p:txBody>
      </p:sp>
      <p:sp>
        <p:nvSpPr>
          <p:cNvPr id="8" name="Footer Placeholder 7">
            <a:extLst>
              <a:ext uri="{FF2B5EF4-FFF2-40B4-BE49-F238E27FC236}">
                <a16:creationId xmlns:a16="http://schemas.microsoft.com/office/drawing/2014/main" id="{A6CF01DB-8334-2891-A5AB-D95688E60F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503070-C22B-8856-0DE2-D3E2245124B3}"/>
              </a:ext>
            </a:extLst>
          </p:cNvPr>
          <p:cNvSpPr>
            <a:spLocks noGrp="1"/>
          </p:cNvSpPr>
          <p:nvPr>
            <p:ph type="sldNum" sz="quarter" idx="12"/>
          </p:nvPr>
        </p:nvSpPr>
        <p:spPr/>
        <p:txBody>
          <a:bodyPr/>
          <a:lstStyle/>
          <a:p>
            <a:fld id="{D755AA8F-03C6-4D54-A0D3-20ECA2C77417}" type="slidenum">
              <a:rPr lang="en-US" smtClean="0"/>
              <a:t>‹#›</a:t>
            </a:fld>
            <a:endParaRPr lang="en-US"/>
          </a:p>
        </p:txBody>
      </p:sp>
    </p:spTree>
    <p:extLst>
      <p:ext uri="{BB962C8B-B14F-4D97-AF65-F5344CB8AC3E}">
        <p14:creationId xmlns:p14="http://schemas.microsoft.com/office/powerpoint/2010/main" val="2046339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16EF9-17C9-7536-A444-C51307D4B2F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17B976-8647-57C2-E8FA-EEAA67FF32D4}"/>
              </a:ext>
            </a:extLst>
          </p:cNvPr>
          <p:cNvSpPr>
            <a:spLocks noGrp="1"/>
          </p:cNvSpPr>
          <p:nvPr>
            <p:ph type="dt" sz="half" idx="10"/>
          </p:nvPr>
        </p:nvSpPr>
        <p:spPr/>
        <p:txBody>
          <a:bodyPr/>
          <a:lstStyle/>
          <a:p>
            <a:fld id="{5EEA42CE-F71B-4DF0-80EC-1DAE4DA455E7}" type="datetimeFigureOut">
              <a:rPr lang="en-US" smtClean="0"/>
              <a:t>8/11/26</a:t>
            </a:fld>
            <a:endParaRPr lang="en-US"/>
          </a:p>
        </p:txBody>
      </p:sp>
      <p:sp>
        <p:nvSpPr>
          <p:cNvPr id="4" name="Footer Placeholder 3">
            <a:extLst>
              <a:ext uri="{FF2B5EF4-FFF2-40B4-BE49-F238E27FC236}">
                <a16:creationId xmlns:a16="http://schemas.microsoft.com/office/drawing/2014/main" id="{EDFAB567-CD6C-FBFC-1F51-73C644B392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93971F-45A8-4E0C-E077-0CDF3C256B61}"/>
              </a:ext>
            </a:extLst>
          </p:cNvPr>
          <p:cNvSpPr>
            <a:spLocks noGrp="1"/>
          </p:cNvSpPr>
          <p:nvPr>
            <p:ph type="sldNum" sz="quarter" idx="12"/>
          </p:nvPr>
        </p:nvSpPr>
        <p:spPr/>
        <p:txBody>
          <a:bodyPr/>
          <a:lstStyle/>
          <a:p>
            <a:fld id="{D755AA8F-03C6-4D54-A0D3-20ECA2C77417}" type="slidenum">
              <a:rPr lang="en-US" smtClean="0"/>
              <a:t>‹#›</a:t>
            </a:fld>
            <a:endParaRPr lang="en-US"/>
          </a:p>
        </p:txBody>
      </p:sp>
    </p:spTree>
    <p:extLst>
      <p:ext uri="{BB962C8B-B14F-4D97-AF65-F5344CB8AC3E}">
        <p14:creationId xmlns:p14="http://schemas.microsoft.com/office/powerpoint/2010/main" val="1439727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A9A8EE-B1CA-92A0-49DD-EE974D75B5F2}"/>
              </a:ext>
            </a:extLst>
          </p:cNvPr>
          <p:cNvSpPr>
            <a:spLocks noGrp="1"/>
          </p:cNvSpPr>
          <p:nvPr>
            <p:ph type="dt" sz="half" idx="10"/>
          </p:nvPr>
        </p:nvSpPr>
        <p:spPr/>
        <p:txBody>
          <a:bodyPr/>
          <a:lstStyle/>
          <a:p>
            <a:fld id="{5EEA42CE-F71B-4DF0-80EC-1DAE4DA455E7}" type="datetimeFigureOut">
              <a:rPr lang="en-US" smtClean="0"/>
              <a:t>8/11/26</a:t>
            </a:fld>
            <a:endParaRPr lang="en-US"/>
          </a:p>
        </p:txBody>
      </p:sp>
      <p:sp>
        <p:nvSpPr>
          <p:cNvPr id="3" name="Footer Placeholder 2">
            <a:extLst>
              <a:ext uri="{FF2B5EF4-FFF2-40B4-BE49-F238E27FC236}">
                <a16:creationId xmlns:a16="http://schemas.microsoft.com/office/drawing/2014/main" id="{A722D7BE-B43B-1591-E523-F8EA360717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9BB8610-B45F-1FCB-5B15-8D591B18B95B}"/>
              </a:ext>
            </a:extLst>
          </p:cNvPr>
          <p:cNvSpPr>
            <a:spLocks noGrp="1"/>
          </p:cNvSpPr>
          <p:nvPr>
            <p:ph type="sldNum" sz="quarter" idx="12"/>
          </p:nvPr>
        </p:nvSpPr>
        <p:spPr/>
        <p:txBody>
          <a:bodyPr/>
          <a:lstStyle/>
          <a:p>
            <a:fld id="{D755AA8F-03C6-4D54-A0D3-20ECA2C77417}" type="slidenum">
              <a:rPr lang="en-US" smtClean="0"/>
              <a:t>‹#›</a:t>
            </a:fld>
            <a:endParaRPr lang="en-US"/>
          </a:p>
        </p:txBody>
      </p:sp>
    </p:spTree>
    <p:extLst>
      <p:ext uri="{BB962C8B-B14F-4D97-AF65-F5344CB8AC3E}">
        <p14:creationId xmlns:p14="http://schemas.microsoft.com/office/powerpoint/2010/main" val="2636029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7B712-CAA7-3E8A-E720-22EDB67C7C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5E154E-B4FD-A851-EA67-48FF1F2A4E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7D40AE-B836-C81C-3D6C-F50373B617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CADEB1-E629-E9B5-E655-210260A6D7C4}"/>
              </a:ext>
            </a:extLst>
          </p:cNvPr>
          <p:cNvSpPr>
            <a:spLocks noGrp="1"/>
          </p:cNvSpPr>
          <p:nvPr>
            <p:ph type="dt" sz="half" idx="10"/>
          </p:nvPr>
        </p:nvSpPr>
        <p:spPr/>
        <p:txBody>
          <a:bodyPr/>
          <a:lstStyle/>
          <a:p>
            <a:fld id="{5EEA42CE-F71B-4DF0-80EC-1DAE4DA455E7}" type="datetimeFigureOut">
              <a:rPr lang="en-US" smtClean="0"/>
              <a:t>8/11/26</a:t>
            </a:fld>
            <a:endParaRPr lang="en-US"/>
          </a:p>
        </p:txBody>
      </p:sp>
      <p:sp>
        <p:nvSpPr>
          <p:cNvPr id="6" name="Footer Placeholder 5">
            <a:extLst>
              <a:ext uri="{FF2B5EF4-FFF2-40B4-BE49-F238E27FC236}">
                <a16:creationId xmlns:a16="http://schemas.microsoft.com/office/drawing/2014/main" id="{D37409D4-5CE5-EA61-EE8C-C76DF05345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DFCCE1-4A50-AD3F-7ADD-D5112E6489D4}"/>
              </a:ext>
            </a:extLst>
          </p:cNvPr>
          <p:cNvSpPr>
            <a:spLocks noGrp="1"/>
          </p:cNvSpPr>
          <p:nvPr>
            <p:ph type="sldNum" sz="quarter" idx="12"/>
          </p:nvPr>
        </p:nvSpPr>
        <p:spPr/>
        <p:txBody>
          <a:bodyPr/>
          <a:lstStyle/>
          <a:p>
            <a:fld id="{D755AA8F-03C6-4D54-A0D3-20ECA2C77417}" type="slidenum">
              <a:rPr lang="en-US" smtClean="0"/>
              <a:t>‹#›</a:t>
            </a:fld>
            <a:endParaRPr lang="en-US"/>
          </a:p>
        </p:txBody>
      </p:sp>
    </p:spTree>
    <p:extLst>
      <p:ext uri="{BB962C8B-B14F-4D97-AF65-F5344CB8AC3E}">
        <p14:creationId xmlns:p14="http://schemas.microsoft.com/office/powerpoint/2010/main" val="254484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D4CFA-40E8-C647-C03F-61F232054B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4F4BFD2-50FB-4727-CD0F-DEE5805829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FC36C8-D3DF-AB3A-E693-47BEA433B0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3E6C25-4EF0-98B5-3B6B-7B966A4D2ED8}"/>
              </a:ext>
            </a:extLst>
          </p:cNvPr>
          <p:cNvSpPr>
            <a:spLocks noGrp="1"/>
          </p:cNvSpPr>
          <p:nvPr>
            <p:ph type="dt" sz="half" idx="10"/>
          </p:nvPr>
        </p:nvSpPr>
        <p:spPr/>
        <p:txBody>
          <a:bodyPr/>
          <a:lstStyle/>
          <a:p>
            <a:fld id="{5EEA42CE-F71B-4DF0-80EC-1DAE4DA455E7}" type="datetimeFigureOut">
              <a:rPr lang="en-US" smtClean="0"/>
              <a:t>8/11/26</a:t>
            </a:fld>
            <a:endParaRPr lang="en-US"/>
          </a:p>
        </p:txBody>
      </p:sp>
      <p:sp>
        <p:nvSpPr>
          <p:cNvPr id="6" name="Footer Placeholder 5">
            <a:extLst>
              <a:ext uri="{FF2B5EF4-FFF2-40B4-BE49-F238E27FC236}">
                <a16:creationId xmlns:a16="http://schemas.microsoft.com/office/drawing/2014/main" id="{6296B6C1-B115-560B-058A-52BD49480F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9DA4F5-9934-EEF2-B806-A1EDD3C8A470}"/>
              </a:ext>
            </a:extLst>
          </p:cNvPr>
          <p:cNvSpPr>
            <a:spLocks noGrp="1"/>
          </p:cNvSpPr>
          <p:nvPr>
            <p:ph type="sldNum" sz="quarter" idx="12"/>
          </p:nvPr>
        </p:nvSpPr>
        <p:spPr/>
        <p:txBody>
          <a:bodyPr/>
          <a:lstStyle/>
          <a:p>
            <a:fld id="{D755AA8F-03C6-4D54-A0D3-20ECA2C77417}" type="slidenum">
              <a:rPr lang="en-US" smtClean="0"/>
              <a:t>‹#›</a:t>
            </a:fld>
            <a:endParaRPr lang="en-US"/>
          </a:p>
        </p:txBody>
      </p:sp>
    </p:spTree>
    <p:extLst>
      <p:ext uri="{BB962C8B-B14F-4D97-AF65-F5344CB8AC3E}">
        <p14:creationId xmlns:p14="http://schemas.microsoft.com/office/powerpoint/2010/main" val="276089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14559-E188-BA80-8780-D0D76DA443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CE6E61-3B77-098C-CD15-3E14FD852C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7F824D-4DA8-F07D-CB59-6AF6D54DBFEE}"/>
              </a:ext>
            </a:extLst>
          </p:cNvPr>
          <p:cNvSpPr>
            <a:spLocks noGrp="1"/>
          </p:cNvSpPr>
          <p:nvPr>
            <p:ph type="dt" sz="half" idx="10"/>
          </p:nvPr>
        </p:nvSpPr>
        <p:spPr/>
        <p:txBody>
          <a:bodyPr/>
          <a:lstStyle/>
          <a:p>
            <a:fld id="{5EEA42CE-F71B-4DF0-80EC-1DAE4DA455E7}" type="datetimeFigureOut">
              <a:rPr lang="en-US" smtClean="0"/>
              <a:t>8/11/26</a:t>
            </a:fld>
            <a:endParaRPr lang="en-US"/>
          </a:p>
        </p:txBody>
      </p:sp>
      <p:sp>
        <p:nvSpPr>
          <p:cNvPr id="5" name="Footer Placeholder 4">
            <a:extLst>
              <a:ext uri="{FF2B5EF4-FFF2-40B4-BE49-F238E27FC236}">
                <a16:creationId xmlns:a16="http://schemas.microsoft.com/office/drawing/2014/main" id="{4A69F6C7-1FB9-5B85-F4BF-53DFFA43C6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7D99B3-BC44-20CD-79F6-F748A51BCF23}"/>
              </a:ext>
            </a:extLst>
          </p:cNvPr>
          <p:cNvSpPr>
            <a:spLocks noGrp="1"/>
          </p:cNvSpPr>
          <p:nvPr>
            <p:ph type="sldNum" sz="quarter" idx="12"/>
          </p:nvPr>
        </p:nvSpPr>
        <p:spPr/>
        <p:txBody>
          <a:bodyPr/>
          <a:lstStyle/>
          <a:p>
            <a:fld id="{D755AA8F-03C6-4D54-A0D3-20ECA2C77417}" type="slidenum">
              <a:rPr lang="en-US" smtClean="0"/>
              <a:t>‹#›</a:t>
            </a:fld>
            <a:endParaRPr lang="en-US"/>
          </a:p>
        </p:txBody>
      </p:sp>
    </p:spTree>
    <p:extLst>
      <p:ext uri="{BB962C8B-B14F-4D97-AF65-F5344CB8AC3E}">
        <p14:creationId xmlns:p14="http://schemas.microsoft.com/office/powerpoint/2010/main" val="348940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C19F461-B136-CA5B-622F-DEA231A32F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D035DB-616E-43B4-D9D7-CB8E50605F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D7740B-D182-50DA-6CE3-B478F4459660}"/>
              </a:ext>
            </a:extLst>
          </p:cNvPr>
          <p:cNvSpPr>
            <a:spLocks noGrp="1"/>
          </p:cNvSpPr>
          <p:nvPr>
            <p:ph type="dt" sz="half" idx="10"/>
          </p:nvPr>
        </p:nvSpPr>
        <p:spPr/>
        <p:txBody>
          <a:bodyPr/>
          <a:lstStyle/>
          <a:p>
            <a:fld id="{5EEA42CE-F71B-4DF0-80EC-1DAE4DA455E7}" type="datetimeFigureOut">
              <a:rPr lang="en-US" smtClean="0"/>
              <a:t>8/11/26</a:t>
            </a:fld>
            <a:endParaRPr lang="en-US"/>
          </a:p>
        </p:txBody>
      </p:sp>
      <p:sp>
        <p:nvSpPr>
          <p:cNvPr id="5" name="Footer Placeholder 4">
            <a:extLst>
              <a:ext uri="{FF2B5EF4-FFF2-40B4-BE49-F238E27FC236}">
                <a16:creationId xmlns:a16="http://schemas.microsoft.com/office/drawing/2014/main" id="{E934DF9C-99D2-D471-9079-997D2DC0FA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C7D2E3-3DDB-47E1-FFEF-403EFF87BC30}"/>
              </a:ext>
            </a:extLst>
          </p:cNvPr>
          <p:cNvSpPr>
            <a:spLocks noGrp="1"/>
          </p:cNvSpPr>
          <p:nvPr>
            <p:ph type="sldNum" sz="quarter" idx="12"/>
          </p:nvPr>
        </p:nvSpPr>
        <p:spPr/>
        <p:txBody>
          <a:bodyPr/>
          <a:lstStyle/>
          <a:p>
            <a:fld id="{D755AA8F-03C6-4D54-A0D3-20ECA2C77417}" type="slidenum">
              <a:rPr lang="en-US" smtClean="0"/>
              <a:t>‹#›</a:t>
            </a:fld>
            <a:endParaRPr lang="en-US"/>
          </a:p>
        </p:txBody>
      </p:sp>
    </p:spTree>
    <p:extLst>
      <p:ext uri="{BB962C8B-B14F-4D97-AF65-F5344CB8AC3E}">
        <p14:creationId xmlns:p14="http://schemas.microsoft.com/office/powerpoint/2010/main" val="2456596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19D8BC-B6B7-EB04-4C40-2E4AFE971F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0471AE-2909-DB63-3D1E-A5172FA40C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C93056-F6AA-DDCE-39EB-301A406696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EEA42CE-F71B-4DF0-80EC-1DAE4DA455E7}" type="datetimeFigureOut">
              <a:rPr lang="en-US" smtClean="0"/>
              <a:t>8/11/26</a:t>
            </a:fld>
            <a:endParaRPr lang="en-US"/>
          </a:p>
        </p:txBody>
      </p:sp>
      <p:sp>
        <p:nvSpPr>
          <p:cNvPr id="5" name="Footer Placeholder 4">
            <a:extLst>
              <a:ext uri="{FF2B5EF4-FFF2-40B4-BE49-F238E27FC236}">
                <a16:creationId xmlns:a16="http://schemas.microsoft.com/office/drawing/2014/main" id="{EF7EB53F-C576-1DDC-FD3F-ABB00DF256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72B2A66-5399-E323-551E-FE8A8AD8B0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55AA8F-03C6-4D54-A0D3-20ECA2C77417}" type="slidenum">
              <a:rPr lang="en-US" smtClean="0"/>
              <a:t>‹#›</a:t>
            </a:fld>
            <a:endParaRPr lang="en-US"/>
          </a:p>
        </p:txBody>
      </p:sp>
    </p:spTree>
    <p:extLst>
      <p:ext uri="{BB962C8B-B14F-4D97-AF65-F5344CB8AC3E}">
        <p14:creationId xmlns:p14="http://schemas.microsoft.com/office/powerpoint/2010/main" val="40604143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ackground Picture" descr="Open Bible on a lap with a hand writing sermon notes in a notebook"/>
          <p:cNvPicPr>
            <a:picLocks noChangeAspect="1"/>
          </p:cNvPicPr>
          <p:nvPr/>
        </p:nvPicPr>
        <p:blipFill>
          <a:blip r:embed="rId2"/>
          <a:stretch>
            <a:fillRect/>
          </a:stretch>
        </p:blipFill>
        <p:spPr>
          <a:xfrm>
            <a:off x="0" y="0"/>
            <a:ext cx="12192000" cy="6858000"/>
          </a:xfrm>
          <a:prstGeom prst="rect">
            <a:avLst/>
          </a:prstGeom>
        </p:spPr>
      </p:pic>
      <p:sp>
        <p:nvSpPr>
          <p:cNvPr id="11" name="Scrim"/>
          <p:cNvSpPr/>
          <p:nvPr/>
        </p:nvSpPr>
        <p:spPr>
          <a:xfrm>
            <a:off x="0" y="0"/>
            <a:ext cx="12192000" cy="6858000"/>
          </a:xfrm>
          <a:prstGeom prst="rect">
            <a:avLst/>
          </a:prstGeom>
          <a:gradFill>
            <a:gsLst>
              <a:gs pos="0">
                <a:srgbClr val="FFFFFF">
                  <a:alpha val="55000"/>
                </a:srgbClr>
              </a:gs>
              <a:gs pos="55000">
                <a:srgbClr val="FFFFFF">
                  <a:alpha val="18000"/>
                </a:srgbClr>
              </a:gs>
              <a:gs pos="100000">
                <a:srgbClr val="FFFFFF">
                  <a:alpha val="0"/>
                </a:srgbClr>
              </a:gs>
            </a:gsLst>
            <a:lin ang="0" scaled="0"/>
          </a:gradFill>
          <a:ln>
            <a:noFill/>
          </a:ln>
        </p:spPr>
        <p:txBody>
          <a:bodyPr/>
          <a:lstStyle/>
          <a:p>
            <a:endParaRPr lang="en-US"/>
          </a:p>
        </p:txBody>
      </p:sp>
      <p:sp>
        <p:nvSpPr>
          <p:cNvPr id="2" name="Title 1">
            <a:extLst>
              <a:ext uri="{FF2B5EF4-FFF2-40B4-BE49-F238E27FC236}">
                <a16:creationId xmlns:a16="http://schemas.microsoft.com/office/drawing/2014/main" id="{AFF6A11A-ADB7-19DB-784D-215686A35D32}"/>
              </a:ext>
            </a:extLst>
          </p:cNvPr>
          <p:cNvSpPr>
            <a:spLocks noGrp="1"/>
          </p:cNvSpPr>
          <p:nvPr>
            <p:ph type="ctrTitle"/>
          </p:nvPr>
        </p:nvSpPr>
        <p:spPr>
          <a:xfrm>
            <a:off x="278296" y="695739"/>
            <a:ext cx="6649278" cy="3647661"/>
          </a:xfrm>
        </p:spPr>
        <p:txBody>
          <a:bodyPr anchor="b">
            <a:normAutofit/>
          </a:bodyPr>
          <a:lstStyle/>
          <a:p>
            <a:pPr algn="l"/>
            <a:r>
              <a:rPr lang="en-US" b="1" dirty="0">
                <a:solidFill>
                  <a:srgbClr val="23201C"/>
                </a:solidFill>
              </a:rPr>
              <a:t>Write The Vision—The Lost Art of Taking Notes</a:t>
            </a:r>
          </a:p>
        </p:txBody>
      </p:sp>
      <p:sp>
        <p:nvSpPr>
          <p:cNvPr id="3" name="Subtitle 2">
            <a:extLst>
              <a:ext uri="{FF2B5EF4-FFF2-40B4-BE49-F238E27FC236}">
                <a16:creationId xmlns:a16="http://schemas.microsoft.com/office/drawing/2014/main" id="{7EB9A7AF-DAD2-1502-61C1-478138612442}"/>
              </a:ext>
            </a:extLst>
          </p:cNvPr>
          <p:cNvSpPr>
            <a:spLocks noGrp="1"/>
          </p:cNvSpPr>
          <p:nvPr>
            <p:ph type="subTitle" idx="1"/>
          </p:nvPr>
        </p:nvSpPr>
        <p:spPr>
          <a:xfrm>
            <a:off x="278296" y="4495800"/>
            <a:ext cx="6046304" cy="685800"/>
          </a:xfrm>
        </p:spPr>
        <p:txBody>
          <a:bodyPr anchor="t">
            <a:normAutofit/>
          </a:bodyPr>
          <a:lstStyle/>
          <a:p>
            <a:pPr algn="l"/>
            <a:r>
              <a:rPr lang="en-US" sz="3200" dirty="0">
                <a:solidFill>
                  <a:srgbClr val="5A5148"/>
                </a:solidFill>
              </a:rPr>
              <a:t>Tucson, Arizona, August 8, 2026</a:t>
            </a:r>
          </a:p>
        </p:txBody>
      </p:sp>
    </p:spTree>
    <p:extLst>
      <p:ext uri="{BB962C8B-B14F-4D97-AF65-F5344CB8AC3E}">
        <p14:creationId xmlns:p14="http://schemas.microsoft.com/office/powerpoint/2010/main" val="3623741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p:cNvSpPr/>
          <p:nvPr/>
        </p:nvSpPr>
        <p:spPr>
          <a:xfrm>
            <a:off x="838200" y="400050"/>
            <a:ext cx="10515600" cy="900000"/>
          </a:xfrm>
          <a:prstGeom prst="rect">
            <a:avLst/>
          </a:prstGeom>
          <a:noFill/>
          <a:ln>
            <a:noFill/>
          </a:ln>
        </p:spPr>
        <p:txBody>
          <a:bodyPr anchor="ctr"/>
          <a:lstStyle/>
          <a:p>
            <a:pPr algn="l"/>
            <a:r>
              <a:rPr lang="en-US" sz="5000" b="1">
                <a:solidFill>
                  <a:srgbClr val="23201C"/>
                </a:solidFill>
                <a:latin typeface="+mj-lt"/>
              </a:rPr>
              <a:t>Through the Brain Twice</a:t>
            </a:r>
          </a:p>
        </p:txBody>
      </p:sp>
      <p:sp>
        <p:nvSpPr>
          <p:cNvPr id="21" name="Accent"/>
          <p:cNvSpPr/>
          <p:nvPr/>
        </p:nvSpPr>
        <p:spPr>
          <a:xfrm>
            <a:off x="838200" y="1390650"/>
            <a:ext cx="822960" cy="50800"/>
          </a:xfrm>
          <a:prstGeom prst="rect">
            <a:avLst/>
          </a:prstGeom>
          <a:solidFill>
            <a:srgbClr val="C08A4E"/>
          </a:solidFill>
          <a:ln>
            <a:noFill/>
          </a:ln>
        </p:spPr>
        <p:txBody>
          <a:bodyPr/>
          <a:lstStyle/>
          <a:p>
            <a:endParaRPr lang="en-US"/>
          </a:p>
        </p:txBody>
      </p:sp>
      <p:sp>
        <p:nvSpPr>
          <p:cNvPr id="22" name="Deck"/>
          <p:cNvSpPr/>
          <p:nvPr/>
        </p:nvSpPr>
        <p:spPr>
          <a:xfrm>
            <a:off x="838200" y="1590000"/>
            <a:ext cx="10515600" cy="900000"/>
          </a:xfrm>
          <a:prstGeom prst="rect">
            <a:avLst/>
          </a:prstGeom>
          <a:noFill/>
          <a:ln>
            <a:noFill/>
          </a:ln>
        </p:spPr>
        <p:txBody>
          <a:bodyPr anchor="ctr"/>
          <a:lstStyle/>
          <a:p>
            <a:pPr algn="l"/>
            <a:r>
              <a:rPr lang="en-US" sz="2400" b="0">
                <a:solidFill>
                  <a:srgbClr val="5A5148"/>
                </a:solidFill>
              </a:rPr>
              <a:t>Note taking sends the message through your mind twice — once as you decide what matters, again as you revisit it.</a:t>
            </a:r>
          </a:p>
        </p:txBody>
      </p:sp>
      <p:sp>
        <p:nvSpPr>
          <p:cNvPr id="23" name="L1"/>
          <p:cNvSpPr/>
          <p:nvPr/>
        </p:nvSpPr>
        <p:spPr>
          <a:xfrm>
            <a:off x="838200" y="2800000"/>
            <a:ext cx="5166240" cy="400000"/>
          </a:xfrm>
          <a:prstGeom prst="rect">
            <a:avLst/>
          </a:prstGeom>
          <a:noFill/>
          <a:ln>
            <a:noFill/>
          </a:ln>
        </p:spPr>
        <p:txBody>
          <a:bodyPr lIns="45720" rIns="45720" anchor="ctr"/>
          <a:lstStyle/>
          <a:p>
            <a:pPr algn="ctr"/>
            <a:r>
              <a:rPr lang="en-US" sz="1800" b="1">
                <a:solidFill>
                  <a:srgbClr val="8C6A45"/>
                </a:solidFill>
                <a:latin typeface="+mj-lt"/>
              </a:rPr>
              <a:t>FIRST PASS — IN THE SERVICE</a:t>
            </a:r>
          </a:p>
        </p:txBody>
      </p:sp>
      <p:sp>
        <p:nvSpPr>
          <p:cNvPr id="24" name="L2"/>
          <p:cNvSpPr/>
          <p:nvPr/>
        </p:nvSpPr>
        <p:spPr>
          <a:xfrm>
            <a:off x="6187560" y="2800000"/>
            <a:ext cx="5166240" cy="400000"/>
          </a:xfrm>
          <a:prstGeom prst="rect">
            <a:avLst/>
          </a:prstGeom>
          <a:noFill/>
          <a:ln>
            <a:noFill/>
          </a:ln>
        </p:spPr>
        <p:txBody>
          <a:bodyPr lIns="45720" rIns="45720" anchor="ctr"/>
          <a:lstStyle/>
          <a:p>
            <a:pPr algn="ctr"/>
            <a:r>
              <a:rPr lang="en-US" sz="1800" b="1">
                <a:solidFill>
                  <a:srgbClr val="8C6A45"/>
                </a:solidFill>
                <a:latin typeface="+mj-lt"/>
              </a:rPr>
              <a:t>SECOND PASS — LATER</a:t>
            </a:r>
          </a:p>
        </p:txBody>
      </p:sp>
      <p:sp>
        <p:nvSpPr>
          <p:cNvPr id="30" name="Hear"/>
          <p:cNvSpPr/>
          <p:nvPr/>
        </p:nvSpPr>
        <p:spPr>
          <a:xfrm>
            <a:off x="838200" y="3350000"/>
            <a:ext cx="1600000" cy="1300000"/>
          </a:xfrm>
          <a:prstGeom prst="roundRect">
            <a:avLst/>
          </a:prstGeom>
          <a:solidFill>
            <a:srgbClr val="F3EDE3"/>
          </a:solidFill>
          <a:ln>
            <a:noFill/>
          </a:ln>
        </p:spPr>
        <p:txBody>
          <a:bodyPr lIns="45720" rIns="45720" anchor="ctr"/>
          <a:lstStyle/>
          <a:p>
            <a:pPr algn="ctr"/>
            <a:r>
              <a:rPr lang="en-US" sz="2200" b="1">
                <a:solidFill>
                  <a:srgbClr val="23201C"/>
                </a:solidFill>
                <a:latin typeface="+mj-lt"/>
              </a:rPr>
              <a:t>Hear</a:t>
            </a:r>
          </a:p>
        </p:txBody>
      </p:sp>
      <p:sp>
        <p:nvSpPr>
          <p:cNvPr id="31" name="Think"/>
          <p:cNvSpPr/>
          <p:nvPr/>
        </p:nvSpPr>
        <p:spPr>
          <a:xfrm>
            <a:off x="2621320" y="3350000"/>
            <a:ext cx="1600000" cy="1300000"/>
          </a:xfrm>
          <a:prstGeom prst="roundRect">
            <a:avLst/>
          </a:prstGeom>
          <a:solidFill>
            <a:srgbClr val="F3EDE3"/>
          </a:solidFill>
          <a:ln>
            <a:noFill/>
          </a:ln>
        </p:spPr>
        <p:txBody>
          <a:bodyPr lIns="45720" rIns="45720" anchor="ctr"/>
          <a:lstStyle/>
          <a:p>
            <a:pPr algn="ctr"/>
            <a:r>
              <a:rPr lang="en-US" sz="2200" b="1">
                <a:solidFill>
                  <a:srgbClr val="23201C"/>
                </a:solidFill>
                <a:latin typeface="+mj-lt"/>
              </a:rPr>
              <a:t>Think</a:t>
            </a:r>
          </a:p>
        </p:txBody>
      </p:sp>
      <p:sp>
        <p:nvSpPr>
          <p:cNvPr id="32" name="Write"/>
          <p:cNvSpPr/>
          <p:nvPr/>
        </p:nvSpPr>
        <p:spPr>
          <a:xfrm>
            <a:off x="4404440" y="3350000"/>
            <a:ext cx="1600000" cy="1300000"/>
          </a:xfrm>
          <a:prstGeom prst="roundRect">
            <a:avLst/>
          </a:prstGeom>
          <a:solidFill>
            <a:srgbClr val="F3EDE3"/>
          </a:solidFill>
          <a:ln>
            <a:noFill/>
          </a:ln>
        </p:spPr>
        <p:txBody>
          <a:bodyPr lIns="45720" rIns="45720" anchor="ctr"/>
          <a:lstStyle/>
          <a:p>
            <a:pPr algn="ctr"/>
            <a:r>
              <a:rPr lang="en-US" sz="2200" b="1">
                <a:solidFill>
                  <a:srgbClr val="23201C"/>
                </a:solidFill>
                <a:latin typeface="+mj-lt"/>
              </a:rPr>
              <a:t>Write</a:t>
            </a:r>
          </a:p>
        </p:txBody>
      </p:sp>
      <p:sp>
        <p:nvSpPr>
          <p:cNvPr id="33" name="Review"/>
          <p:cNvSpPr/>
          <p:nvPr/>
        </p:nvSpPr>
        <p:spPr>
          <a:xfrm>
            <a:off x="6187560" y="3350000"/>
            <a:ext cx="1600000" cy="1300000"/>
          </a:xfrm>
          <a:prstGeom prst="roundRect">
            <a:avLst/>
          </a:prstGeom>
          <a:solidFill>
            <a:srgbClr val="8C6A45"/>
          </a:solidFill>
          <a:ln>
            <a:noFill/>
          </a:ln>
        </p:spPr>
        <p:txBody>
          <a:bodyPr lIns="45720" rIns="45720" anchor="ctr"/>
          <a:lstStyle/>
          <a:p>
            <a:pPr algn="ctr"/>
            <a:r>
              <a:rPr lang="en-US" sz="2200" b="1">
                <a:solidFill>
                  <a:srgbClr val="FFFFFF"/>
                </a:solidFill>
                <a:latin typeface="+mj-lt"/>
              </a:rPr>
              <a:t>Review</a:t>
            </a:r>
          </a:p>
        </p:txBody>
      </p:sp>
      <p:sp>
        <p:nvSpPr>
          <p:cNvPr id="34" name="Meditate"/>
          <p:cNvSpPr/>
          <p:nvPr/>
        </p:nvSpPr>
        <p:spPr>
          <a:xfrm>
            <a:off x="7970680" y="3350000"/>
            <a:ext cx="1600000" cy="1300000"/>
          </a:xfrm>
          <a:prstGeom prst="roundRect">
            <a:avLst/>
          </a:prstGeom>
          <a:solidFill>
            <a:srgbClr val="8C6A45"/>
          </a:solidFill>
          <a:ln>
            <a:noFill/>
          </a:ln>
        </p:spPr>
        <p:txBody>
          <a:bodyPr lIns="45720" rIns="45720" anchor="ctr"/>
          <a:lstStyle/>
          <a:p>
            <a:pPr algn="ctr"/>
            <a:r>
              <a:rPr lang="en-US" sz="2200" b="1">
                <a:solidFill>
                  <a:srgbClr val="FFFFFF"/>
                </a:solidFill>
                <a:latin typeface="+mj-lt"/>
              </a:rPr>
              <a:t>Meditate</a:t>
            </a:r>
          </a:p>
        </p:txBody>
      </p:sp>
      <p:sp>
        <p:nvSpPr>
          <p:cNvPr id="35" name="Apply"/>
          <p:cNvSpPr/>
          <p:nvPr/>
        </p:nvSpPr>
        <p:spPr>
          <a:xfrm>
            <a:off x="9753800" y="3350000"/>
            <a:ext cx="1600000" cy="1300000"/>
          </a:xfrm>
          <a:prstGeom prst="roundRect">
            <a:avLst/>
          </a:prstGeom>
          <a:solidFill>
            <a:srgbClr val="8C6A45"/>
          </a:solidFill>
          <a:ln>
            <a:noFill/>
          </a:ln>
        </p:spPr>
        <p:txBody>
          <a:bodyPr lIns="45720" rIns="45720" anchor="ctr"/>
          <a:lstStyle/>
          <a:p>
            <a:pPr algn="ctr"/>
            <a:r>
              <a:rPr lang="en-US" sz="2200" b="1">
                <a:solidFill>
                  <a:srgbClr val="FFFFFF"/>
                </a:solidFill>
                <a:latin typeface="+mj-lt"/>
              </a:rPr>
              <a:t>Apply</a:t>
            </a:r>
          </a:p>
        </p:txBody>
      </p:sp>
      <p:sp>
        <p:nvSpPr>
          <p:cNvPr id="36" name="arrow"/>
          <p:cNvSpPr/>
          <p:nvPr/>
        </p:nvSpPr>
        <p:spPr>
          <a:xfrm>
            <a:off x="2458200" y="3930000"/>
            <a:ext cx="143120" cy="140000"/>
          </a:xfrm>
          <a:prstGeom prst="rightArrow">
            <a:avLst/>
          </a:prstGeom>
          <a:solidFill>
            <a:srgbClr val="C08A4E"/>
          </a:solidFill>
          <a:ln>
            <a:noFill/>
          </a:ln>
        </p:spPr>
        <p:txBody>
          <a:bodyPr/>
          <a:lstStyle/>
          <a:p>
            <a:endParaRPr lang="en-US"/>
          </a:p>
        </p:txBody>
      </p:sp>
      <p:sp>
        <p:nvSpPr>
          <p:cNvPr id="37" name="arrow"/>
          <p:cNvSpPr/>
          <p:nvPr/>
        </p:nvSpPr>
        <p:spPr>
          <a:xfrm>
            <a:off x="4241320" y="3930000"/>
            <a:ext cx="143120" cy="140000"/>
          </a:xfrm>
          <a:prstGeom prst="rightArrow">
            <a:avLst/>
          </a:prstGeom>
          <a:solidFill>
            <a:srgbClr val="C08A4E"/>
          </a:solidFill>
          <a:ln>
            <a:noFill/>
          </a:ln>
        </p:spPr>
        <p:txBody>
          <a:bodyPr/>
          <a:lstStyle/>
          <a:p>
            <a:endParaRPr lang="en-US"/>
          </a:p>
        </p:txBody>
      </p:sp>
      <p:sp>
        <p:nvSpPr>
          <p:cNvPr id="38" name="arrow"/>
          <p:cNvSpPr/>
          <p:nvPr/>
        </p:nvSpPr>
        <p:spPr>
          <a:xfrm>
            <a:off x="6024440" y="3930000"/>
            <a:ext cx="143120" cy="140000"/>
          </a:xfrm>
          <a:prstGeom prst="rightArrow">
            <a:avLst/>
          </a:prstGeom>
          <a:solidFill>
            <a:srgbClr val="C08A4E"/>
          </a:solidFill>
          <a:ln>
            <a:noFill/>
          </a:ln>
        </p:spPr>
        <p:txBody>
          <a:bodyPr/>
          <a:lstStyle/>
          <a:p>
            <a:endParaRPr lang="en-US"/>
          </a:p>
        </p:txBody>
      </p:sp>
      <p:sp>
        <p:nvSpPr>
          <p:cNvPr id="39" name="arrow"/>
          <p:cNvSpPr/>
          <p:nvPr/>
        </p:nvSpPr>
        <p:spPr>
          <a:xfrm>
            <a:off x="7807560" y="3930000"/>
            <a:ext cx="143120" cy="140000"/>
          </a:xfrm>
          <a:prstGeom prst="rightArrow">
            <a:avLst/>
          </a:prstGeom>
          <a:solidFill>
            <a:srgbClr val="C08A4E"/>
          </a:solidFill>
          <a:ln>
            <a:noFill/>
          </a:ln>
        </p:spPr>
        <p:txBody>
          <a:bodyPr/>
          <a:lstStyle/>
          <a:p>
            <a:endParaRPr lang="en-US"/>
          </a:p>
        </p:txBody>
      </p:sp>
      <p:sp>
        <p:nvSpPr>
          <p:cNvPr id="40" name="arrow"/>
          <p:cNvSpPr/>
          <p:nvPr/>
        </p:nvSpPr>
        <p:spPr>
          <a:xfrm>
            <a:off x="9590680" y="3930000"/>
            <a:ext cx="143120" cy="140000"/>
          </a:xfrm>
          <a:prstGeom prst="rightArrow">
            <a:avLst/>
          </a:prstGeom>
          <a:solidFill>
            <a:srgbClr val="C08A4E"/>
          </a:solidFill>
          <a:ln>
            <a:noFill/>
          </a:ln>
        </p:spPr>
        <p:txBody>
          <a:bodyPr/>
          <a:lstStyle/>
          <a:p>
            <a:endParaRPr lang="en-US"/>
          </a:p>
        </p:txBody>
      </p:sp>
      <p:sp>
        <p:nvSpPr>
          <p:cNvPr id="50" name="Caption"/>
          <p:cNvSpPr/>
          <p:nvPr/>
        </p:nvSpPr>
        <p:spPr>
          <a:xfrm>
            <a:off x="838200" y="4950000"/>
            <a:ext cx="10515600" cy="900000"/>
          </a:xfrm>
          <a:prstGeom prst="rect">
            <a:avLst/>
          </a:prstGeom>
          <a:noFill/>
          <a:ln>
            <a:noFill/>
          </a:ln>
        </p:spPr>
        <p:txBody>
          <a:bodyPr anchor="ctr"/>
          <a:lstStyle/>
          <a:p>
            <a:pPr algn="l"/>
            <a:r>
              <a:rPr lang="en-US" sz="2400">
                <a:solidFill>
                  <a:srgbClr val="5A5148"/>
                </a:solidFill>
              </a:rPr>
              <a:t>Hearing alone fades. Writing forces a decision about what matters; reviewing turns that decision into something you keep.</a:t>
            </a:r>
          </a:p>
        </p:txBody>
      </p:sp>
    </p:spTree>
    <p:extLst>
      <p:ext uri="{BB962C8B-B14F-4D97-AF65-F5344CB8AC3E}">
        <p14:creationId xmlns:p14="http://schemas.microsoft.com/office/powerpoint/2010/main" val="4284799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yebrow"/>
          <p:cNvSpPr/>
          <p:nvPr/>
        </p:nvSpPr>
        <p:spPr>
          <a:xfrm>
            <a:off x="838200" y="420000"/>
            <a:ext cx="10515600" cy="400000"/>
          </a:xfrm>
          <a:prstGeom prst="rect">
            <a:avLst/>
          </a:prstGeom>
          <a:noFill/>
          <a:ln>
            <a:noFill/>
          </a:ln>
        </p:spPr>
        <p:txBody>
          <a:bodyPr wrap="square" lIns="91440" rIns="91440" anchor="ctr"/>
          <a:lstStyle/>
          <a:p>
            <a:pPr algn="l"/>
            <a:r>
              <a:rPr lang="en-US" sz="2000" b="1" i="0">
                <a:solidFill>
                  <a:srgbClr val="C08A4E"/>
                </a:solidFill>
              </a:rPr>
              <a:t>FIRST PASS — IN THE SERVICE</a:t>
            </a:r>
          </a:p>
        </p:txBody>
      </p:sp>
      <p:sp>
        <p:nvSpPr>
          <p:cNvPr id="21" name="Step"/>
          <p:cNvSpPr/>
          <p:nvPr/>
        </p:nvSpPr>
        <p:spPr>
          <a:xfrm>
            <a:off x="838200" y="820000"/>
            <a:ext cx="10515600" cy="1000000"/>
          </a:xfrm>
          <a:prstGeom prst="rect">
            <a:avLst/>
          </a:prstGeom>
          <a:noFill/>
          <a:ln>
            <a:noFill/>
          </a:ln>
        </p:spPr>
        <p:txBody>
          <a:bodyPr wrap="square" lIns="91440" rIns="91440" anchor="ctr"/>
          <a:lstStyle/>
          <a:p>
            <a:pPr algn="l"/>
            <a:r>
              <a:rPr lang="en-US" sz="5400" b="1" i="0">
                <a:solidFill>
                  <a:srgbClr val="23201C"/>
                </a:solidFill>
              </a:rPr>
              <a:t>Hear</a:t>
            </a:r>
          </a:p>
        </p:txBody>
      </p:sp>
      <p:sp>
        <p:nvSpPr>
          <p:cNvPr id="22" name="Accent"/>
          <p:cNvSpPr/>
          <p:nvPr/>
        </p:nvSpPr>
        <p:spPr>
          <a:xfrm>
            <a:off x="838200" y="1900000"/>
            <a:ext cx="822960" cy="50800"/>
          </a:xfrm>
          <a:prstGeom prst="rect">
            <a:avLst/>
          </a:prstGeom>
          <a:solidFill>
            <a:srgbClr val="C08A4E"/>
          </a:solidFill>
          <a:ln>
            <a:noFill/>
          </a:ln>
        </p:spPr>
        <p:txBody>
          <a:bodyPr wrap="square" lIns="91440" rIns="91440" anchor="ctr"/>
          <a:lstStyle/>
          <a:p>
            <a:endParaRPr lang="en-US"/>
          </a:p>
        </p:txBody>
      </p:sp>
      <p:sp>
        <p:nvSpPr>
          <p:cNvPr id="30" name="Ref"/>
          <p:cNvSpPr/>
          <p:nvPr/>
        </p:nvSpPr>
        <p:spPr>
          <a:xfrm>
            <a:off x="838200" y="2300000"/>
            <a:ext cx="10515600" cy="550000"/>
          </a:xfrm>
          <a:prstGeom prst="rect">
            <a:avLst/>
          </a:prstGeom>
          <a:noFill/>
          <a:ln>
            <a:noFill/>
          </a:ln>
        </p:spPr>
        <p:txBody>
          <a:bodyPr wrap="square" lIns="91440" rIns="91440" anchor="ctr"/>
          <a:lstStyle/>
          <a:p>
            <a:pPr algn="l"/>
            <a:r>
              <a:rPr lang="en-US" sz="2800" b="1" i="0">
                <a:solidFill>
                  <a:srgbClr val="8C6A45"/>
                </a:solidFill>
              </a:rPr>
              <a:t>Romans 10:17 (NKJV)</a:t>
            </a:r>
          </a:p>
        </p:txBody>
      </p:sp>
      <p:sp>
        <p:nvSpPr>
          <p:cNvPr id="31" name="Rule"/>
          <p:cNvSpPr/>
          <p:nvPr/>
        </p:nvSpPr>
        <p:spPr>
          <a:xfrm>
            <a:off x="838200" y="2950000"/>
            <a:ext cx="45720" cy="1500000"/>
          </a:xfrm>
          <a:prstGeom prst="rect">
            <a:avLst/>
          </a:prstGeom>
          <a:solidFill>
            <a:srgbClr val="E3D5C0"/>
          </a:solidFill>
          <a:ln>
            <a:noFill/>
          </a:ln>
        </p:spPr>
        <p:txBody>
          <a:bodyPr wrap="square" lIns="91440" rIns="91440" anchor="ctr"/>
          <a:lstStyle/>
          <a:p>
            <a:endParaRPr lang="en-US"/>
          </a:p>
        </p:txBody>
      </p:sp>
      <p:sp>
        <p:nvSpPr>
          <p:cNvPr id="32" name="Verse"/>
          <p:cNvSpPr/>
          <p:nvPr/>
        </p:nvSpPr>
        <p:spPr>
          <a:xfrm>
            <a:off x="1088200" y="2950000"/>
            <a:ext cx="10265600" cy="1500000"/>
          </a:xfrm>
          <a:prstGeom prst="rect">
            <a:avLst/>
          </a:prstGeom>
          <a:noFill/>
          <a:ln>
            <a:noFill/>
          </a:ln>
        </p:spPr>
        <p:txBody>
          <a:bodyPr wrap="square" lIns="91440" rIns="91440" anchor="t"/>
          <a:lstStyle/>
          <a:p>
            <a:pPr algn="l">
              <a:lnSpc>
                <a:spcPct val="105000"/>
              </a:lnSpc>
            </a:pPr>
            <a:r>
              <a:rPr lang="en-US" sz="4000" b="0" i="1">
                <a:solidFill>
                  <a:srgbClr val="23201C"/>
                </a:solidFill>
              </a:rPr>
              <a:t>So then faith comes by hearing, and hearing by the word of God.</a:t>
            </a:r>
          </a:p>
        </p:txBody>
      </p:sp>
      <p:sp>
        <p:nvSpPr>
          <p:cNvPr id="80" name="TakeRule"/>
          <p:cNvSpPr/>
          <p:nvPr/>
        </p:nvSpPr>
        <p:spPr>
          <a:xfrm>
            <a:off x="838200" y="5100000"/>
            <a:ext cx="822960" cy="45720"/>
          </a:xfrm>
          <a:prstGeom prst="rect">
            <a:avLst/>
          </a:prstGeom>
          <a:solidFill>
            <a:srgbClr val="C08A4E"/>
          </a:solidFill>
          <a:ln>
            <a:noFill/>
          </a:ln>
        </p:spPr>
        <p:txBody>
          <a:bodyPr/>
          <a:lstStyle/>
          <a:p>
            <a:endParaRPr lang="en-US"/>
          </a:p>
        </p:txBody>
      </p:sp>
      <p:sp>
        <p:nvSpPr>
          <p:cNvPr id="81" name="Takeaway"/>
          <p:cNvSpPr/>
          <p:nvPr/>
        </p:nvSpPr>
        <p:spPr>
          <a:xfrm>
            <a:off x="838200" y="5240000"/>
            <a:ext cx="10515600" cy="620000"/>
          </a:xfrm>
          <a:prstGeom prst="rect">
            <a:avLst/>
          </a:prstGeom>
          <a:noFill/>
          <a:ln>
            <a:noFill/>
          </a:ln>
        </p:spPr>
        <p:txBody>
          <a:bodyPr wrap="square" anchor="ctr"/>
          <a:lstStyle/>
          <a:p>
            <a:pPr algn="l"/>
            <a:r>
              <a:rPr lang="en-US" sz="2000" b="1">
                <a:solidFill>
                  <a:srgbClr val="8C6A45"/>
                </a:solidFill>
              </a:rPr>
              <a:t>Faith starts with hearing — so guard what you let 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yebrow"/>
          <p:cNvSpPr/>
          <p:nvPr/>
        </p:nvSpPr>
        <p:spPr>
          <a:xfrm>
            <a:off x="838200" y="420000"/>
            <a:ext cx="10515600" cy="400000"/>
          </a:xfrm>
          <a:prstGeom prst="rect">
            <a:avLst/>
          </a:prstGeom>
          <a:noFill/>
          <a:ln>
            <a:noFill/>
          </a:ln>
        </p:spPr>
        <p:txBody>
          <a:bodyPr wrap="square" lIns="91440" rIns="91440" anchor="ctr"/>
          <a:lstStyle/>
          <a:p>
            <a:pPr algn="l"/>
            <a:r>
              <a:rPr lang="en-US" sz="2000" b="1" i="0">
                <a:solidFill>
                  <a:srgbClr val="C08A4E"/>
                </a:solidFill>
              </a:rPr>
              <a:t>FIRST PASS — IN THE SERVICE</a:t>
            </a:r>
          </a:p>
        </p:txBody>
      </p:sp>
      <p:sp>
        <p:nvSpPr>
          <p:cNvPr id="21" name="Step"/>
          <p:cNvSpPr/>
          <p:nvPr/>
        </p:nvSpPr>
        <p:spPr>
          <a:xfrm>
            <a:off x="838200" y="820000"/>
            <a:ext cx="10515600" cy="1000000"/>
          </a:xfrm>
          <a:prstGeom prst="rect">
            <a:avLst/>
          </a:prstGeom>
          <a:noFill/>
          <a:ln>
            <a:noFill/>
          </a:ln>
        </p:spPr>
        <p:txBody>
          <a:bodyPr wrap="square" lIns="91440" rIns="91440" anchor="ctr"/>
          <a:lstStyle/>
          <a:p>
            <a:pPr algn="l"/>
            <a:r>
              <a:rPr lang="en-US" sz="5400" b="1" i="0">
                <a:solidFill>
                  <a:srgbClr val="23201C"/>
                </a:solidFill>
              </a:rPr>
              <a:t>Think</a:t>
            </a:r>
          </a:p>
        </p:txBody>
      </p:sp>
      <p:sp>
        <p:nvSpPr>
          <p:cNvPr id="22" name="Accent"/>
          <p:cNvSpPr/>
          <p:nvPr/>
        </p:nvSpPr>
        <p:spPr>
          <a:xfrm>
            <a:off x="838200" y="1900000"/>
            <a:ext cx="822960" cy="50800"/>
          </a:xfrm>
          <a:prstGeom prst="rect">
            <a:avLst/>
          </a:prstGeom>
          <a:solidFill>
            <a:srgbClr val="C08A4E"/>
          </a:solidFill>
          <a:ln>
            <a:noFill/>
          </a:ln>
        </p:spPr>
        <p:txBody>
          <a:bodyPr wrap="square" lIns="91440" rIns="91440" anchor="ctr"/>
          <a:lstStyle/>
          <a:p>
            <a:endParaRPr lang="en-US"/>
          </a:p>
        </p:txBody>
      </p:sp>
      <p:sp>
        <p:nvSpPr>
          <p:cNvPr id="30" name="Ref"/>
          <p:cNvSpPr/>
          <p:nvPr/>
        </p:nvSpPr>
        <p:spPr>
          <a:xfrm>
            <a:off x="838200" y="2300000"/>
            <a:ext cx="10515600" cy="550000"/>
          </a:xfrm>
          <a:prstGeom prst="rect">
            <a:avLst/>
          </a:prstGeom>
          <a:noFill/>
          <a:ln>
            <a:noFill/>
          </a:ln>
        </p:spPr>
        <p:txBody>
          <a:bodyPr wrap="square" lIns="91440" rIns="91440" anchor="ctr"/>
          <a:lstStyle/>
          <a:p>
            <a:pPr algn="l"/>
            <a:r>
              <a:rPr lang="en-US" sz="2800" b="1" i="0">
                <a:solidFill>
                  <a:srgbClr val="8C6A45"/>
                </a:solidFill>
              </a:rPr>
              <a:t>Proverbs 4:20-21 (NKJV)</a:t>
            </a:r>
          </a:p>
        </p:txBody>
      </p:sp>
      <p:sp>
        <p:nvSpPr>
          <p:cNvPr id="31" name="Rule"/>
          <p:cNvSpPr/>
          <p:nvPr/>
        </p:nvSpPr>
        <p:spPr>
          <a:xfrm>
            <a:off x="838200" y="2950000"/>
            <a:ext cx="45720" cy="1900000"/>
          </a:xfrm>
          <a:prstGeom prst="rect">
            <a:avLst/>
          </a:prstGeom>
          <a:solidFill>
            <a:srgbClr val="E3D5C0"/>
          </a:solidFill>
          <a:ln>
            <a:noFill/>
          </a:ln>
        </p:spPr>
        <p:txBody>
          <a:bodyPr wrap="square" lIns="91440" rIns="91440" anchor="ctr"/>
          <a:lstStyle/>
          <a:p>
            <a:endParaRPr lang="en-US"/>
          </a:p>
        </p:txBody>
      </p:sp>
      <p:sp>
        <p:nvSpPr>
          <p:cNvPr id="32" name="Verse"/>
          <p:cNvSpPr/>
          <p:nvPr/>
        </p:nvSpPr>
        <p:spPr>
          <a:xfrm>
            <a:off x="1088200" y="2950000"/>
            <a:ext cx="10265600" cy="1900000"/>
          </a:xfrm>
          <a:prstGeom prst="rect">
            <a:avLst/>
          </a:prstGeom>
          <a:noFill/>
          <a:ln>
            <a:noFill/>
          </a:ln>
        </p:spPr>
        <p:txBody>
          <a:bodyPr wrap="square" lIns="91440" rIns="91440" anchor="t"/>
          <a:lstStyle/>
          <a:p>
            <a:pPr algn="l">
              <a:lnSpc>
                <a:spcPct val="105000"/>
              </a:lnSpc>
            </a:pPr>
            <a:r>
              <a:rPr lang="en-US" sz="3200" b="0" i="1">
                <a:solidFill>
                  <a:srgbClr val="23201C"/>
                </a:solidFill>
              </a:rPr>
              <a:t>My son, give attention to my words; incline your ear to my sayings. Do not let them depart from your eyes; keep them in the midst of your heart.</a:t>
            </a:r>
          </a:p>
        </p:txBody>
      </p:sp>
      <p:sp>
        <p:nvSpPr>
          <p:cNvPr id="80" name="TakeRule"/>
          <p:cNvSpPr/>
          <p:nvPr/>
        </p:nvSpPr>
        <p:spPr>
          <a:xfrm>
            <a:off x="838200" y="5350000"/>
            <a:ext cx="822960" cy="45720"/>
          </a:xfrm>
          <a:prstGeom prst="rect">
            <a:avLst/>
          </a:prstGeom>
          <a:solidFill>
            <a:srgbClr val="C08A4E"/>
          </a:solidFill>
          <a:ln>
            <a:noFill/>
          </a:ln>
        </p:spPr>
        <p:txBody>
          <a:bodyPr/>
          <a:lstStyle/>
          <a:p>
            <a:endParaRPr lang="en-US"/>
          </a:p>
        </p:txBody>
      </p:sp>
      <p:sp>
        <p:nvSpPr>
          <p:cNvPr id="81" name="Takeaway"/>
          <p:cNvSpPr/>
          <p:nvPr/>
        </p:nvSpPr>
        <p:spPr>
          <a:xfrm>
            <a:off x="838200" y="5490000"/>
            <a:ext cx="10515600" cy="620000"/>
          </a:xfrm>
          <a:prstGeom prst="rect">
            <a:avLst/>
          </a:prstGeom>
          <a:noFill/>
          <a:ln>
            <a:noFill/>
          </a:ln>
        </p:spPr>
        <p:txBody>
          <a:bodyPr wrap="square" anchor="ctr"/>
          <a:lstStyle/>
          <a:p>
            <a:pPr algn="l"/>
            <a:r>
              <a:rPr lang="en-US" sz="2000" b="1">
                <a:solidFill>
                  <a:srgbClr val="8C6A45"/>
                </a:solidFill>
              </a:rPr>
              <a:t>Attention is the first act of obedience.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yebrow"/>
          <p:cNvSpPr/>
          <p:nvPr/>
        </p:nvSpPr>
        <p:spPr>
          <a:xfrm>
            <a:off x="838200" y="280000"/>
            <a:ext cx="10515600" cy="400000"/>
          </a:xfrm>
          <a:prstGeom prst="rect">
            <a:avLst/>
          </a:prstGeom>
          <a:noFill/>
          <a:ln>
            <a:noFill/>
          </a:ln>
        </p:spPr>
        <p:txBody>
          <a:bodyPr wrap="square" lIns="91440" rIns="91440" anchor="ctr"/>
          <a:lstStyle/>
          <a:p>
            <a:pPr algn="l"/>
            <a:r>
              <a:rPr lang="en-US" sz="2000" b="1" i="0">
                <a:solidFill>
                  <a:srgbClr val="C08A4E"/>
                </a:solidFill>
              </a:rPr>
              <a:t>FIRST PASS — IN THE SERVICE</a:t>
            </a:r>
          </a:p>
        </p:txBody>
      </p:sp>
      <p:sp>
        <p:nvSpPr>
          <p:cNvPr id="21" name="Step"/>
          <p:cNvSpPr/>
          <p:nvPr/>
        </p:nvSpPr>
        <p:spPr>
          <a:xfrm>
            <a:off x="838200" y="720000"/>
            <a:ext cx="10515600" cy="1050000"/>
          </a:xfrm>
          <a:prstGeom prst="rect">
            <a:avLst/>
          </a:prstGeom>
          <a:noFill/>
          <a:ln>
            <a:noFill/>
          </a:ln>
        </p:spPr>
        <p:txBody>
          <a:bodyPr wrap="square" lIns="91440" rIns="91440" anchor="ctr"/>
          <a:lstStyle/>
          <a:p>
            <a:pPr algn="l"/>
            <a:r>
              <a:rPr lang="en-US" sz="4400" b="1" i="0">
                <a:solidFill>
                  <a:srgbClr val="23201C"/>
                </a:solidFill>
              </a:rPr>
              <a:t>Write</a:t>
            </a:r>
          </a:p>
        </p:txBody>
      </p:sp>
      <p:sp>
        <p:nvSpPr>
          <p:cNvPr id="22" name="Accent"/>
          <p:cNvSpPr/>
          <p:nvPr/>
        </p:nvSpPr>
        <p:spPr>
          <a:xfrm>
            <a:off x="838200" y="1650000"/>
            <a:ext cx="822960" cy="50800"/>
          </a:xfrm>
          <a:prstGeom prst="rect">
            <a:avLst/>
          </a:prstGeom>
          <a:solidFill>
            <a:srgbClr val="C08A4E"/>
          </a:solidFill>
          <a:ln>
            <a:noFill/>
          </a:ln>
        </p:spPr>
        <p:txBody>
          <a:bodyPr wrap="square" lIns="91440" rIns="91440" anchor="ctr"/>
          <a:lstStyle/>
          <a:p>
            <a:endParaRPr lang="en-US"/>
          </a:p>
        </p:txBody>
      </p:sp>
      <p:sp>
        <p:nvSpPr>
          <p:cNvPr id="30" name="Ref"/>
          <p:cNvSpPr/>
          <p:nvPr/>
        </p:nvSpPr>
        <p:spPr>
          <a:xfrm>
            <a:off x="838200" y="1950000"/>
            <a:ext cx="10515600" cy="550000"/>
          </a:xfrm>
          <a:prstGeom prst="rect">
            <a:avLst/>
          </a:prstGeom>
          <a:noFill/>
          <a:ln>
            <a:noFill/>
          </a:ln>
        </p:spPr>
        <p:txBody>
          <a:bodyPr wrap="square" lIns="91440" rIns="91440" anchor="ctr"/>
          <a:lstStyle/>
          <a:p>
            <a:pPr algn="l"/>
            <a:r>
              <a:rPr lang="en-US" sz="2600" b="1" i="0">
                <a:solidFill>
                  <a:srgbClr val="8C6A45"/>
                </a:solidFill>
              </a:rPr>
              <a:t>Deuteronomy 17:18 (NKJV)</a:t>
            </a:r>
          </a:p>
        </p:txBody>
      </p:sp>
      <p:sp>
        <p:nvSpPr>
          <p:cNvPr id="31" name="Rule"/>
          <p:cNvSpPr/>
          <p:nvPr/>
        </p:nvSpPr>
        <p:spPr>
          <a:xfrm>
            <a:off x="838200" y="2550000"/>
            <a:ext cx="45720" cy="1400000"/>
          </a:xfrm>
          <a:prstGeom prst="rect">
            <a:avLst/>
          </a:prstGeom>
          <a:solidFill>
            <a:srgbClr val="E3D5C0"/>
          </a:solidFill>
          <a:ln>
            <a:noFill/>
          </a:ln>
        </p:spPr>
        <p:txBody>
          <a:bodyPr wrap="square" lIns="91440" rIns="91440" anchor="ctr"/>
          <a:lstStyle/>
          <a:p>
            <a:endParaRPr lang="en-US"/>
          </a:p>
        </p:txBody>
      </p:sp>
      <p:sp>
        <p:nvSpPr>
          <p:cNvPr id="32" name="Verse"/>
          <p:cNvSpPr/>
          <p:nvPr/>
        </p:nvSpPr>
        <p:spPr>
          <a:xfrm>
            <a:off x="1088200" y="2550000"/>
            <a:ext cx="10265600" cy="1400000"/>
          </a:xfrm>
          <a:prstGeom prst="rect">
            <a:avLst/>
          </a:prstGeom>
          <a:noFill/>
          <a:ln>
            <a:noFill/>
          </a:ln>
        </p:spPr>
        <p:txBody>
          <a:bodyPr wrap="square" lIns="91440" rIns="91440" anchor="t"/>
          <a:lstStyle/>
          <a:p>
            <a:pPr algn="l">
              <a:lnSpc>
                <a:spcPct val="105000"/>
              </a:lnSpc>
            </a:pPr>
            <a:r>
              <a:rPr lang="en-US" sz="2600" b="0" i="1">
                <a:solidFill>
                  <a:srgbClr val="23201C"/>
                </a:solidFill>
              </a:rPr>
              <a:t>“Also it shall be, when he sits on the throne of his kingdom, that he shall write for himself a copy of this law in a book, from the one before the priests, the Levites.”</a:t>
            </a:r>
          </a:p>
        </p:txBody>
      </p:sp>
      <p:sp>
        <p:nvSpPr>
          <p:cNvPr id="33" name="Ref"/>
          <p:cNvSpPr/>
          <p:nvPr/>
        </p:nvSpPr>
        <p:spPr>
          <a:xfrm>
            <a:off x="838200" y="4050000"/>
            <a:ext cx="10515600" cy="550000"/>
          </a:xfrm>
          <a:prstGeom prst="rect">
            <a:avLst/>
          </a:prstGeom>
          <a:noFill/>
          <a:ln>
            <a:noFill/>
          </a:ln>
        </p:spPr>
        <p:txBody>
          <a:bodyPr wrap="square" lIns="91440" rIns="91440" anchor="ctr"/>
          <a:lstStyle/>
          <a:p>
            <a:pPr algn="l"/>
            <a:r>
              <a:rPr lang="en-US" sz="2600" b="1" i="0">
                <a:solidFill>
                  <a:srgbClr val="8C6A45"/>
                </a:solidFill>
              </a:rPr>
              <a:t>Habakkuk 2:2 (NKJV)</a:t>
            </a:r>
          </a:p>
        </p:txBody>
      </p:sp>
      <p:sp>
        <p:nvSpPr>
          <p:cNvPr id="34" name="Rule"/>
          <p:cNvSpPr/>
          <p:nvPr/>
        </p:nvSpPr>
        <p:spPr>
          <a:xfrm>
            <a:off x="838200" y="4650000"/>
            <a:ext cx="45720" cy="1050000"/>
          </a:xfrm>
          <a:prstGeom prst="rect">
            <a:avLst/>
          </a:prstGeom>
          <a:solidFill>
            <a:srgbClr val="E3D5C0"/>
          </a:solidFill>
          <a:ln>
            <a:noFill/>
          </a:ln>
        </p:spPr>
        <p:txBody>
          <a:bodyPr wrap="square" lIns="91440" rIns="91440" anchor="ctr"/>
          <a:lstStyle/>
          <a:p>
            <a:endParaRPr lang="en-US"/>
          </a:p>
        </p:txBody>
      </p:sp>
      <p:sp>
        <p:nvSpPr>
          <p:cNvPr id="35" name="Verse"/>
          <p:cNvSpPr/>
          <p:nvPr/>
        </p:nvSpPr>
        <p:spPr>
          <a:xfrm>
            <a:off x="1088200" y="4650000"/>
            <a:ext cx="10265600" cy="1050000"/>
          </a:xfrm>
          <a:prstGeom prst="rect">
            <a:avLst/>
          </a:prstGeom>
          <a:noFill/>
          <a:ln>
            <a:noFill/>
          </a:ln>
        </p:spPr>
        <p:txBody>
          <a:bodyPr wrap="square" lIns="91440" rIns="91440" anchor="t"/>
          <a:lstStyle/>
          <a:p>
            <a:pPr algn="l">
              <a:lnSpc>
                <a:spcPct val="105000"/>
              </a:lnSpc>
            </a:pPr>
            <a:r>
              <a:rPr lang="en-US" sz="2600" b="0" i="1">
                <a:solidFill>
                  <a:srgbClr val="23201C"/>
                </a:solidFill>
              </a:rPr>
              <a:t>Then the Lord answered me and said: “Write the vision and make it plain on tablets, that he may run who reads it.”</a:t>
            </a:r>
          </a:p>
        </p:txBody>
      </p:sp>
      <p:sp>
        <p:nvSpPr>
          <p:cNvPr id="80" name="TakeRule"/>
          <p:cNvSpPr/>
          <p:nvPr/>
        </p:nvSpPr>
        <p:spPr>
          <a:xfrm>
            <a:off x="838200" y="5800000"/>
            <a:ext cx="822960" cy="45720"/>
          </a:xfrm>
          <a:prstGeom prst="rect">
            <a:avLst/>
          </a:prstGeom>
          <a:solidFill>
            <a:srgbClr val="C08A4E"/>
          </a:solidFill>
          <a:ln>
            <a:noFill/>
          </a:ln>
        </p:spPr>
        <p:txBody>
          <a:bodyPr/>
          <a:lstStyle/>
          <a:p>
            <a:endParaRPr lang="en-US"/>
          </a:p>
        </p:txBody>
      </p:sp>
      <p:sp>
        <p:nvSpPr>
          <p:cNvPr id="81" name="Takeaway"/>
          <p:cNvSpPr/>
          <p:nvPr/>
        </p:nvSpPr>
        <p:spPr>
          <a:xfrm>
            <a:off x="838200" y="5900000"/>
            <a:ext cx="10515600" cy="500000"/>
          </a:xfrm>
          <a:prstGeom prst="rect">
            <a:avLst/>
          </a:prstGeom>
          <a:noFill/>
          <a:ln>
            <a:noFill/>
          </a:ln>
        </p:spPr>
        <p:txBody>
          <a:bodyPr wrap="square" anchor="ctr"/>
          <a:lstStyle/>
          <a:p>
            <a:pPr algn="l"/>
            <a:r>
              <a:rPr lang="en-US" sz="2000" b="1">
                <a:solidFill>
                  <a:srgbClr val="8C6A45"/>
                </a:solidFill>
              </a:rPr>
              <a:t>If God said it, it is worth writing down.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yebrow"/>
          <p:cNvSpPr/>
          <p:nvPr/>
        </p:nvSpPr>
        <p:spPr>
          <a:xfrm>
            <a:off x="838200" y="280000"/>
            <a:ext cx="10515600" cy="400000"/>
          </a:xfrm>
          <a:prstGeom prst="rect">
            <a:avLst/>
          </a:prstGeom>
          <a:noFill/>
          <a:ln>
            <a:noFill/>
          </a:ln>
        </p:spPr>
        <p:txBody>
          <a:bodyPr wrap="square" lIns="91440" rIns="91440" anchor="ctr"/>
          <a:lstStyle/>
          <a:p>
            <a:pPr algn="l"/>
            <a:r>
              <a:rPr lang="en-US" sz="2000" b="1" i="0">
                <a:solidFill>
                  <a:srgbClr val="C08A4E"/>
                </a:solidFill>
              </a:rPr>
              <a:t>FIRST PASS — IN THE SERVICE</a:t>
            </a:r>
          </a:p>
        </p:txBody>
      </p:sp>
      <p:sp>
        <p:nvSpPr>
          <p:cNvPr id="21" name="Step"/>
          <p:cNvSpPr/>
          <p:nvPr/>
        </p:nvSpPr>
        <p:spPr>
          <a:xfrm>
            <a:off x="838200" y="720000"/>
            <a:ext cx="10515600" cy="850000"/>
          </a:xfrm>
          <a:prstGeom prst="rect">
            <a:avLst/>
          </a:prstGeom>
          <a:noFill/>
          <a:ln>
            <a:noFill/>
          </a:ln>
        </p:spPr>
        <p:txBody>
          <a:bodyPr wrap="square" lIns="91440" rIns="91440" anchor="ctr"/>
          <a:lstStyle/>
          <a:p>
            <a:pPr algn="l"/>
            <a:r>
              <a:rPr lang="en-US" sz="4000" b="1" i="0">
                <a:solidFill>
                  <a:srgbClr val="23201C"/>
                </a:solidFill>
              </a:rPr>
              <a:t>Write It Everywhere</a:t>
            </a:r>
          </a:p>
        </p:txBody>
      </p:sp>
      <p:sp>
        <p:nvSpPr>
          <p:cNvPr id="22" name="Accent"/>
          <p:cNvSpPr/>
          <p:nvPr/>
        </p:nvSpPr>
        <p:spPr>
          <a:xfrm>
            <a:off x="838200" y="1620000"/>
            <a:ext cx="822960" cy="50800"/>
          </a:xfrm>
          <a:prstGeom prst="rect">
            <a:avLst/>
          </a:prstGeom>
          <a:solidFill>
            <a:srgbClr val="C08A4E"/>
          </a:solidFill>
          <a:ln>
            <a:noFill/>
          </a:ln>
        </p:spPr>
        <p:txBody>
          <a:bodyPr wrap="square" lIns="91440" rIns="91440" anchor="ctr"/>
          <a:lstStyle/>
          <a:p>
            <a:endParaRPr lang="en-US"/>
          </a:p>
        </p:txBody>
      </p:sp>
      <p:sp>
        <p:nvSpPr>
          <p:cNvPr id="30" name="Ref"/>
          <p:cNvSpPr/>
          <p:nvPr/>
        </p:nvSpPr>
        <p:spPr>
          <a:xfrm>
            <a:off x="838200" y="1850000"/>
            <a:ext cx="10515600" cy="500000"/>
          </a:xfrm>
          <a:prstGeom prst="rect">
            <a:avLst/>
          </a:prstGeom>
          <a:noFill/>
          <a:ln>
            <a:noFill/>
          </a:ln>
        </p:spPr>
        <p:txBody>
          <a:bodyPr wrap="square" lIns="91440" rIns="91440" anchor="ctr"/>
          <a:lstStyle/>
          <a:p>
            <a:pPr algn="l"/>
            <a:r>
              <a:rPr lang="en-US" sz="2200" b="1" i="0">
                <a:solidFill>
                  <a:srgbClr val="8C6A45"/>
                </a:solidFill>
              </a:rPr>
              <a:t>Deuteronomy 6:6-7 (NKJV)</a:t>
            </a:r>
          </a:p>
        </p:txBody>
      </p:sp>
      <p:sp>
        <p:nvSpPr>
          <p:cNvPr id="31" name="Rule"/>
          <p:cNvSpPr/>
          <p:nvPr/>
        </p:nvSpPr>
        <p:spPr>
          <a:xfrm>
            <a:off x="838200" y="2400000"/>
            <a:ext cx="45720" cy="1500000"/>
          </a:xfrm>
          <a:prstGeom prst="rect">
            <a:avLst/>
          </a:prstGeom>
          <a:solidFill>
            <a:srgbClr val="E3D5C0"/>
          </a:solidFill>
          <a:ln>
            <a:noFill/>
          </a:ln>
        </p:spPr>
        <p:txBody>
          <a:bodyPr wrap="square" lIns="91440" rIns="91440" anchor="ctr"/>
          <a:lstStyle/>
          <a:p>
            <a:endParaRPr lang="en-US"/>
          </a:p>
        </p:txBody>
      </p:sp>
      <p:sp>
        <p:nvSpPr>
          <p:cNvPr id="32" name="Verse"/>
          <p:cNvSpPr/>
          <p:nvPr/>
        </p:nvSpPr>
        <p:spPr>
          <a:xfrm>
            <a:off x="1088200" y="2400000"/>
            <a:ext cx="10265600" cy="1500000"/>
          </a:xfrm>
          <a:prstGeom prst="rect">
            <a:avLst/>
          </a:prstGeom>
          <a:noFill/>
          <a:ln>
            <a:noFill/>
          </a:ln>
        </p:spPr>
        <p:txBody>
          <a:bodyPr wrap="square" lIns="91440" rIns="91440" anchor="t"/>
          <a:lstStyle/>
          <a:p>
            <a:pPr algn="l">
              <a:lnSpc>
                <a:spcPct val="105000"/>
              </a:lnSpc>
            </a:pPr>
            <a:r>
              <a:rPr lang="en-US" sz="2000" b="0" i="1">
                <a:solidFill>
                  <a:srgbClr val="23201C"/>
                </a:solidFill>
              </a:rPr>
              <a:t>And these words which I command you today shall be in your heart. You shall teach them diligently to your children, and shall talk of them when you sit in your house, when you walk by the way, when you lie down, and when you rise up.</a:t>
            </a:r>
          </a:p>
        </p:txBody>
      </p:sp>
      <p:sp>
        <p:nvSpPr>
          <p:cNvPr id="33" name="Ref"/>
          <p:cNvSpPr/>
          <p:nvPr/>
        </p:nvSpPr>
        <p:spPr>
          <a:xfrm>
            <a:off x="838200" y="4000000"/>
            <a:ext cx="10515600" cy="500000"/>
          </a:xfrm>
          <a:prstGeom prst="rect">
            <a:avLst/>
          </a:prstGeom>
          <a:noFill/>
          <a:ln>
            <a:noFill/>
          </a:ln>
        </p:spPr>
        <p:txBody>
          <a:bodyPr wrap="square" lIns="91440" rIns="91440" anchor="ctr"/>
          <a:lstStyle/>
          <a:p>
            <a:pPr algn="l"/>
            <a:r>
              <a:rPr lang="en-US" sz="2200" b="1" i="0">
                <a:solidFill>
                  <a:srgbClr val="8C6A45"/>
                </a:solidFill>
              </a:rPr>
              <a:t>Deuteronomy 6:8-9 (NKJV)</a:t>
            </a:r>
          </a:p>
        </p:txBody>
      </p:sp>
      <p:sp>
        <p:nvSpPr>
          <p:cNvPr id="34" name="Rule"/>
          <p:cNvSpPr/>
          <p:nvPr/>
        </p:nvSpPr>
        <p:spPr>
          <a:xfrm>
            <a:off x="838200" y="4550000"/>
            <a:ext cx="45720" cy="1100000"/>
          </a:xfrm>
          <a:prstGeom prst="rect">
            <a:avLst/>
          </a:prstGeom>
          <a:solidFill>
            <a:srgbClr val="E3D5C0"/>
          </a:solidFill>
          <a:ln>
            <a:noFill/>
          </a:ln>
        </p:spPr>
        <p:txBody>
          <a:bodyPr wrap="square" lIns="91440" rIns="91440" anchor="ctr"/>
          <a:lstStyle/>
          <a:p>
            <a:endParaRPr lang="en-US"/>
          </a:p>
        </p:txBody>
      </p:sp>
      <p:sp>
        <p:nvSpPr>
          <p:cNvPr id="35" name="Verse"/>
          <p:cNvSpPr/>
          <p:nvPr/>
        </p:nvSpPr>
        <p:spPr>
          <a:xfrm>
            <a:off x="1088200" y="4550000"/>
            <a:ext cx="10265600" cy="1100000"/>
          </a:xfrm>
          <a:prstGeom prst="rect">
            <a:avLst/>
          </a:prstGeom>
          <a:noFill/>
          <a:ln>
            <a:noFill/>
          </a:ln>
        </p:spPr>
        <p:txBody>
          <a:bodyPr wrap="square" lIns="91440" rIns="91440" anchor="t"/>
          <a:lstStyle/>
          <a:p>
            <a:pPr algn="l">
              <a:lnSpc>
                <a:spcPct val="105000"/>
              </a:lnSpc>
            </a:pPr>
            <a:r>
              <a:rPr lang="en-US" sz="2000" b="0" i="1">
                <a:solidFill>
                  <a:srgbClr val="23201C"/>
                </a:solidFill>
              </a:rPr>
              <a:t>You shall bind them as a sign on your hand, and they shall be as frontlets between your eyes. You shall write them on the doorposts of your house and on your gates.</a:t>
            </a:r>
          </a:p>
        </p:txBody>
      </p:sp>
      <p:sp>
        <p:nvSpPr>
          <p:cNvPr id="80" name="TakeRule"/>
          <p:cNvSpPr/>
          <p:nvPr/>
        </p:nvSpPr>
        <p:spPr>
          <a:xfrm>
            <a:off x="838200" y="5800000"/>
            <a:ext cx="822960" cy="45720"/>
          </a:xfrm>
          <a:prstGeom prst="rect">
            <a:avLst/>
          </a:prstGeom>
          <a:solidFill>
            <a:srgbClr val="C08A4E"/>
          </a:solidFill>
          <a:ln>
            <a:noFill/>
          </a:ln>
        </p:spPr>
        <p:txBody>
          <a:bodyPr/>
          <a:lstStyle/>
          <a:p>
            <a:endParaRPr lang="en-US"/>
          </a:p>
        </p:txBody>
      </p:sp>
      <p:sp>
        <p:nvSpPr>
          <p:cNvPr id="81" name="Takeaway"/>
          <p:cNvSpPr/>
          <p:nvPr/>
        </p:nvSpPr>
        <p:spPr>
          <a:xfrm>
            <a:off x="838200" y="5900000"/>
            <a:ext cx="10515600" cy="500000"/>
          </a:xfrm>
          <a:prstGeom prst="rect">
            <a:avLst/>
          </a:prstGeom>
          <a:noFill/>
          <a:ln>
            <a:noFill/>
          </a:ln>
        </p:spPr>
        <p:txBody>
          <a:bodyPr wrap="square" anchor="ctr"/>
          <a:lstStyle/>
          <a:p>
            <a:pPr algn="l"/>
            <a:r>
              <a:rPr lang="en-US" sz="2000" b="1">
                <a:solidFill>
                  <a:srgbClr val="8C6A45"/>
                </a:solidFill>
              </a:rPr>
              <a:t>The word is meant to be written where life is lived.</a:t>
            </a:r>
          </a:p>
        </p:txBody>
      </p:sp>
    </p:spTree>
    <p:extLst>
      <p:ext uri="{BB962C8B-B14F-4D97-AF65-F5344CB8AC3E}">
        <p14:creationId xmlns:p14="http://schemas.microsoft.com/office/powerpoint/2010/main" val="2405423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yebrow"/>
          <p:cNvSpPr/>
          <p:nvPr/>
        </p:nvSpPr>
        <p:spPr>
          <a:xfrm>
            <a:off x="838200" y="420000"/>
            <a:ext cx="10515600" cy="400000"/>
          </a:xfrm>
          <a:prstGeom prst="rect">
            <a:avLst/>
          </a:prstGeom>
          <a:noFill/>
          <a:ln>
            <a:noFill/>
          </a:ln>
        </p:spPr>
        <p:txBody>
          <a:bodyPr wrap="square" lIns="91440" rIns="91440" anchor="ctr"/>
          <a:lstStyle/>
          <a:p>
            <a:pPr algn="l"/>
            <a:r>
              <a:rPr lang="en-US" sz="2000" b="1" i="0">
                <a:solidFill>
                  <a:srgbClr val="C08A4E"/>
                </a:solidFill>
              </a:rPr>
              <a:t>SECOND PASS — LATER</a:t>
            </a:r>
          </a:p>
        </p:txBody>
      </p:sp>
      <p:sp>
        <p:nvSpPr>
          <p:cNvPr id="21" name="Step"/>
          <p:cNvSpPr/>
          <p:nvPr/>
        </p:nvSpPr>
        <p:spPr>
          <a:xfrm>
            <a:off x="838200" y="820000"/>
            <a:ext cx="10515600" cy="1000000"/>
          </a:xfrm>
          <a:prstGeom prst="rect">
            <a:avLst/>
          </a:prstGeom>
          <a:noFill/>
          <a:ln>
            <a:noFill/>
          </a:ln>
        </p:spPr>
        <p:txBody>
          <a:bodyPr wrap="square" lIns="91440" rIns="91440" anchor="ctr"/>
          <a:lstStyle/>
          <a:p>
            <a:pPr algn="l"/>
            <a:r>
              <a:rPr lang="en-US" sz="5400" b="1" i="0">
                <a:solidFill>
                  <a:srgbClr val="23201C"/>
                </a:solidFill>
              </a:rPr>
              <a:t>Review</a:t>
            </a:r>
          </a:p>
        </p:txBody>
      </p:sp>
      <p:sp>
        <p:nvSpPr>
          <p:cNvPr id="22" name="Accent"/>
          <p:cNvSpPr/>
          <p:nvPr/>
        </p:nvSpPr>
        <p:spPr>
          <a:xfrm>
            <a:off x="838200" y="1900000"/>
            <a:ext cx="822960" cy="50800"/>
          </a:xfrm>
          <a:prstGeom prst="rect">
            <a:avLst/>
          </a:prstGeom>
          <a:solidFill>
            <a:srgbClr val="C08A4E"/>
          </a:solidFill>
          <a:ln>
            <a:noFill/>
          </a:ln>
        </p:spPr>
        <p:txBody>
          <a:bodyPr wrap="square" lIns="91440" rIns="91440" anchor="ctr"/>
          <a:lstStyle/>
          <a:p>
            <a:endParaRPr lang="en-US"/>
          </a:p>
        </p:txBody>
      </p:sp>
      <p:sp>
        <p:nvSpPr>
          <p:cNvPr id="30" name="Ref"/>
          <p:cNvSpPr/>
          <p:nvPr/>
        </p:nvSpPr>
        <p:spPr>
          <a:xfrm>
            <a:off x="838200" y="2300000"/>
            <a:ext cx="10515600" cy="550000"/>
          </a:xfrm>
          <a:prstGeom prst="rect">
            <a:avLst/>
          </a:prstGeom>
          <a:noFill/>
          <a:ln>
            <a:noFill/>
          </a:ln>
        </p:spPr>
        <p:txBody>
          <a:bodyPr wrap="square" lIns="91440" rIns="91440" anchor="ctr"/>
          <a:lstStyle/>
          <a:p>
            <a:pPr algn="l"/>
            <a:r>
              <a:rPr lang="en-US" sz="2800" b="1" i="0">
                <a:solidFill>
                  <a:srgbClr val="8C6A45"/>
                </a:solidFill>
              </a:rPr>
              <a:t>Joshua 1:8 (NKJV)</a:t>
            </a:r>
          </a:p>
        </p:txBody>
      </p:sp>
      <p:sp>
        <p:nvSpPr>
          <p:cNvPr id="31" name="Rule"/>
          <p:cNvSpPr/>
          <p:nvPr/>
        </p:nvSpPr>
        <p:spPr>
          <a:xfrm>
            <a:off x="838200" y="2950000"/>
            <a:ext cx="45720" cy="2400000"/>
          </a:xfrm>
          <a:prstGeom prst="rect">
            <a:avLst/>
          </a:prstGeom>
          <a:solidFill>
            <a:srgbClr val="E3D5C0"/>
          </a:solidFill>
          <a:ln>
            <a:noFill/>
          </a:ln>
        </p:spPr>
        <p:txBody>
          <a:bodyPr wrap="square" lIns="91440" rIns="91440" anchor="ctr"/>
          <a:lstStyle/>
          <a:p>
            <a:endParaRPr lang="en-US"/>
          </a:p>
        </p:txBody>
      </p:sp>
      <p:sp>
        <p:nvSpPr>
          <p:cNvPr id="32" name="Verse"/>
          <p:cNvSpPr/>
          <p:nvPr/>
        </p:nvSpPr>
        <p:spPr>
          <a:xfrm>
            <a:off x="1088200" y="2950000"/>
            <a:ext cx="10265600" cy="2400000"/>
          </a:xfrm>
          <a:prstGeom prst="rect">
            <a:avLst/>
          </a:prstGeom>
          <a:noFill/>
          <a:ln>
            <a:noFill/>
          </a:ln>
        </p:spPr>
        <p:txBody>
          <a:bodyPr wrap="square" lIns="91440" rIns="91440" anchor="t"/>
          <a:lstStyle/>
          <a:p>
            <a:pPr algn="l">
              <a:lnSpc>
                <a:spcPct val="105000"/>
              </a:lnSpc>
            </a:pPr>
            <a:r>
              <a:rPr lang="en-US" sz="2800" b="0" i="1">
                <a:solidFill>
                  <a:srgbClr val="23201C"/>
                </a:solidFill>
              </a:rPr>
              <a:t>This Book of the Law shall not depart from your mouth, but you shall meditate in it day and night, that you may observe to do according to all that is written in it. For then you will make your way prosperous, and then you will have good success.</a:t>
            </a:r>
          </a:p>
        </p:txBody>
      </p:sp>
      <p:sp>
        <p:nvSpPr>
          <p:cNvPr id="80" name="TakeRule"/>
          <p:cNvSpPr/>
          <p:nvPr/>
        </p:nvSpPr>
        <p:spPr>
          <a:xfrm>
            <a:off x="838200" y="5700000"/>
            <a:ext cx="822960" cy="45720"/>
          </a:xfrm>
          <a:prstGeom prst="rect">
            <a:avLst/>
          </a:prstGeom>
          <a:solidFill>
            <a:srgbClr val="C08A4E"/>
          </a:solidFill>
          <a:ln>
            <a:noFill/>
          </a:ln>
        </p:spPr>
        <p:txBody>
          <a:bodyPr/>
          <a:lstStyle/>
          <a:p>
            <a:endParaRPr lang="en-US"/>
          </a:p>
        </p:txBody>
      </p:sp>
      <p:sp>
        <p:nvSpPr>
          <p:cNvPr id="81" name="Takeaway"/>
          <p:cNvSpPr/>
          <p:nvPr/>
        </p:nvSpPr>
        <p:spPr>
          <a:xfrm>
            <a:off x="838200" y="5840000"/>
            <a:ext cx="10515600" cy="620000"/>
          </a:xfrm>
          <a:prstGeom prst="rect">
            <a:avLst/>
          </a:prstGeom>
          <a:noFill/>
          <a:ln>
            <a:noFill/>
          </a:ln>
        </p:spPr>
        <p:txBody>
          <a:bodyPr wrap="square" anchor="ctr"/>
          <a:lstStyle/>
          <a:p>
            <a:pPr algn="l"/>
            <a:r>
              <a:rPr lang="en-US" sz="2000" b="1">
                <a:solidFill>
                  <a:srgbClr val="8C6A45"/>
                </a:solidFill>
              </a:rPr>
              <a:t>Notes you never revisit are notes you never keep.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yebrow"/>
          <p:cNvSpPr/>
          <p:nvPr/>
        </p:nvSpPr>
        <p:spPr>
          <a:xfrm>
            <a:off x="838200" y="420000"/>
            <a:ext cx="10515600" cy="400000"/>
          </a:xfrm>
          <a:prstGeom prst="rect">
            <a:avLst/>
          </a:prstGeom>
          <a:noFill/>
          <a:ln>
            <a:noFill/>
          </a:ln>
        </p:spPr>
        <p:txBody>
          <a:bodyPr wrap="square" lIns="91440" rIns="91440" anchor="ctr"/>
          <a:lstStyle/>
          <a:p>
            <a:pPr algn="l"/>
            <a:r>
              <a:rPr lang="en-US" sz="2000" b="1" i="0">
                <a:solidFill>
                  <a:srgbClr val="C08A4E"/>
                </a:solidFill>
              </a:rPr>
              <a:t>SECOND PASS — LATER</a:t>
            </a:r>
          </a:p>
        </p:txBody>
      </p:sp>
      <p:sp>
        <p:nvSpPr>
          <p:cNvPr id="21" name="Step"/>
          <p:cNvSpPr/>
          <p:nvPr/>
        </p:nvSpPr>
        <p:spPr>
          <a:xfrm>
            <a:off x="838200" y="820000"/>
            <a:ext cx="10515600" cy="1000000"/>
          </a:xfrm>
          <a:prstGeom prst="rect">
            <a:avLst/>
          </a:prstGeom>
          <a:noFill/>
          <a:ln>
            <a:noFill/>
          </a:ln>
        </p:spPr>
        <p:txBody>
          <a:bodyPr wrap="square" lIns="91440" rIns="91440" anchor="ctr"/>
          <a:lstStyle/>
          <a:p>
            <a:pPr algn="l"/>
            <a:r>
              <a:rPr lang="en-US" sz="5400" b="1" i="0">
                <a:solidFill>
                  <a:srgbClr val="23201C"/>
                </a:solidFill>
              </a:rPr>
              <a:t>Study</a:t>
            </a:r>
          </a:p>
        </p:txBody>
      </p:sp>
      <p:sp>
        <p:nvSpPr>
          <p:cNvPr id="22" name="Accent"/>
          <p:cNvSpPr/>
          <p:nvPr/>
        </p:nvSpPr>
        <p:spPr>
          <a:xfrm>
            <a:off x="838200" y="1900000"/>
            <a:ext cx="822960" cy="50800"/>
          </a:xfrm>
          <a:prstGeom prst="rect">
            <a:avLst/>
          </a:prstGeom>
          <a:solidFill>
            <a:srgbClr val="C08A4E"/>
          </a:solidFill>
          <a:ln>
            <a:noFill/>
          </a:ln>
        </p:spPr>
        <p:txBody>
          <a:bodyPr wrap="square" lIns="91440" rIns="91440" anchor="ctr"/>
          <a:lstStyle/>
          <a:p>
            <a:endParaRPr lang="en-US"/>
          </a:p>
        </p:txBody>
      </p:sp>
      <p:sp>
        <p:nvSpPr>
          <p:cNvPr id="30" name="Ref"/>
          <p:cNvSpPr/>
          <p:nvPr/>
        </p:nvSpPr>
        <p:spPr>
          <a:xfrm>
            <a:off x="838200" y="2300000"/>
            <a:ext cx="10515600" cy="550000"/>
          </a:xfrm>
          <a:prstGeom prst="rect">
            <a:avLst/>
          </a:prstGeom>
          <a:noFill/>
          <a:ln>
            <a:noFill/>
          </a:ln>
        </p:spPr>
        <p:txBody>
          <a:bodyPr wrap="square" lIns="91440" rIns="91440" anchor="ctr"/>
          <a:lstStyle/>
          <a:p>
            <a:pPr algn="l"/>
            <a:r>
              <a:rPr lang="en-US" sz="2800" b="1" i="0">
                <a:solidFill>
                  <a:srgbClr val="8C6A45"/>
                </a:solidFill>
              </a:rPr>
              <a:t>2 Timothy 2:15 (NKJV)</a:t>
            </a:r>
          </a:p>
        </p:txBody>
      </p:sp>
      <p:sp>
        <p:nvSpPr>
          <p:cNvPr id="31" name="Rule"/>
          <p:cNvSpPr/>
          <p:nvPr/>
        </p:nvSpPr>
        <p:spPr>
          <a:xfrm>
            <a:off x="838200" y="3100000"/>
            <a:ext cx="45720" cy="1250000"/>
          </a:xfrm>
          <a:prstGeom prst="rect">
            <a:avLst/>
          </a:prstGeom>
          <a:solidFill>
            <a:srgbClr val="E3D5C0"/>
          </a:solidFill>
          <a:ln>
            <a:noFill/>
          </a:ln>
        </p:spPr>
        <p:txBody>
          <a:bodyPr wrap="square" lIns="91440" rIns="91440" anchor="ctr"/>
          <a:lstStyle/>
          <a:p>
            <a:endParaRPr lang="en-US"/>
          </a:p>
        </p:txBody>
      </p:sp>
      <p:sp>
        <p:nvSpPr>
          <p:cNvPr id="32" name="Verse"/>
          <p:cNvSpPr/>
          <p:nvPr/>
        </p:nvSpPr>
        <p:spPr>
          <a:xfrm>
            <a:off x="1088200" y="3100000"/>
            <a:ext cx="10265600" cy="1250000"/>
          </a:xfrm>
          <a:prstGeom prst="rect">
            <a:avLst/>
          </a:prstGeom>
          <a:noFill/>
          <a:ln>
            <a:noFill/>
          </a:ln>
        </p:spPr>
        <p:txBody>
          <a:bodyPr wrap="square" lIns="91440" rIns="91440" anchor="t"/>
          <a:lstStyle/>
          <a:p>
            <a:pPr algn="l">
              <a:lnSpc>
                <a:spcPct val="105000"/>
              </a:lnSpc>
            </a:pPr>
            <a:r>
              <a:rPr lang="en-US" sz="2800" b="0" i="1">
                <a:solidFill>
                  <a:srgbClr val="23201C"/>
                </a:solidFill>
              </a:rPr>
              <a:t>Be diligent to present yourself approved to God, a worker who does not need to be ashamed, rightly dividing the word of truth.</a:t>
            </a:r>
          </a:p>
        </p:txBody>
      </p:sp>
      <p:sp>
        <p:nvSpPr>
          <p:cNvPr id="80" name="TakeRule"/>
          <p:cNvSpPr/>
          <p:nvPr/>
        </p:nvSpPr>
        <p:spPr>
          <a:xfrm>
            <a:off x="838200" y="5700000"/>
            <a:ext cx="822960" cy="45720"/>
          </a:xfrm>
          <a:prstGeom prst="rect">
            <a:avLst/>
          </a:prstGeom>
          <a:solidFill>
            <a:srgbClr val="C08A4E"/>
          </a:solidFill>
          <a:ln>
            <a:noFill/>
          </a:ln>
        </p:spPr>
        <p:txBody>
          <a:bodyPr/>
          <a:lstStyle/>
          <a:p>
            <a:endParaRPr lang="en-US"/>
          </a:p>
        </p:txBody>
      </p:sp>
      <p:sp>
        <p:nvSpPr>
          <p:cNvPr id="81" name="Takeaway"/>
          <p:cNvSpPr/>
          <p:nvPr/>
        </p:nvSpPr>
        <p:spPr>
          <a:xfrm>
            <a:off x="838200" y="5840000"/>
            <a:ext cx="10515600" cy="620000"/>
          </a:xfrm>
          <a:prstGeom prst="rect">
            <a:avLst/>
          </a:prstGeom>
          <a:noFill/>
          <a:ln>
            <a:noFill/>
          </a:ln>
        </p:spPr>
        <p:txBody>
          <a:bodyPr wrap="square" anchor="ctr"/>
          <a:lstStyle/>
          <a:p>
            <a:pPr algn="l"/>
            <a:r>
              <a:rPr lang="en-US" sz="2000" b="1">
                <a:solidFill>
                  <a:srgbClr val="8C6A45"/>
                </a:solidFill>
              </a:rPr>
              <a:t>Good notes are how you rightly divide what you heard.</a:t>
            </a:r>
          </a:p>
        </p:txBody>
      </p:sp>
    </p:spTree>
    <p:extLst>
      <p:ext uri="{BB962C8B-B14F-4D97-AF65-F5344CB8AC3E}">
        <p14:creationId xmlns:p14="http://schemas.microsoft.com/office/powerpoint/2010/main" val="1123043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yebrow"/>
          <p:cNvSpPr/>
          <p:nvPr/>
        </p:nvSpPr>
        <p:spPr>
          <a:xfrm>
            <a:off x="838200" y="420000"/>
            <a:ext cx="10515600" cy="400000"/>
          </a:xfrm>
          <a:prstGeom prst="rect">
            <a:avLst/>
          </a:prstGeom>
          <a:noFill/>
          <a:ln>
            <a:noFill/>
          </a:ln>
        </p:spPr>
        <p:txBody>
          <a:bodyPr wrap="square" lIns="91440" rIns="91440" anchor="ctr"/>
          <a:lstStyle/>
          <a:p>
            <a:pPr algn="l"/>
            <a:r>
              <a:rPr lang="en-US" sz="2000" b="1" i="0">
                <a:solidFill>
                  <a:srgbClr val="C08A4E"/>
                </a:solidFill>
              </a:rPr>
              <a:t>SECOND PASS — LATER</a:t>
            </a:r>
          </a:p>
        </p:txBody>
      </p:sp>
      <p:sp>
        <p:nvSpPr>
          <p:cNvPr id="21" name="Step"/>
          <p:cNvSpPr/>
          <p:nvPr/>
        </p:nvSpPr>
        <p:spPr>
          <a:xfrm>
            <a:off x="838200" y="820000"/>
            <a:ext cx="10515600" cy="1000000"/>
          </a:xfrm>
          <a:prstGeom prst="rect">
            <a:avLst/>
          </a:prstGeom>
          <a:noFill/>
          <a:ln>
            <a:noFill/>
          </a:ln>
        </p:spPr>
        <p:txBody>
          <a:bodyPr wrap="square" lIns="91440" rIns="91440" anchor="ctr"/>
          <a:lstStyle/>
          <a:p>
            <a:pPr algn="l"/>
            <a:r>
              <a:rPr lang="en-US" sz="5400" b="1" i="0">
                <a:solidFill>
                  <a:srgbClr val="23201C"/>
                </a:solidFill>
              </a:rPr>
              <a:t>Meditate</a:t>
            </a:r>
          </a:p>
        </p:txBody>
      </p:sp>
      <p:sp>
        <p:nvSpPr>
          <p:cNvPr id="22" name="Accent"/>
          <p:cNvSpPr/>
          <p:nvPr/>
        </p:nvSpPr>
        <p:spPr>
          <a:xfrm>
            <a:off x="838200" y="1900000"/>
            <a:ext cx="822960" cy="50800"/>
          </a:xfrm>
          <a:prstGeom prst="rect">
            <a:avLst/>
          </a:prstGeom>
          <a:solidFill>
            <a:srgbClr val="C08A4E"/>
          </a:solidFill>
          <a:ln>
            <a:noFill/>
          </a:ln>
        </p:spPr>
        <p:txBody>
          <a:bodyPr wrap="square" lIns="91440" rIns="91440" anchor="ctr"/>
          <a:lstStyle/>
          <a:p>
            <a:endParaRPr lang="en-US"/>
          </a:p>
        </p:txBody>
      </p:sp>
      <p:sp>
        <p:nvSpPr>
          <p:cNvPr id="30" name="Ref"/>
          <p:cNvSpPr/>
          <p:nvPr/>
        </p:nvSpPr>
        <p:spPr>
          <a:xfrm>
            <a:off x="838200" y="2300000"/>
            <a:ext cx="10515600" cy="550000"/>
          </a:xfrm>
          <a:prstGeom prst="rect">
            <a:avLst/>
          </a:prstGeom>
          <a:noFill/>
          <a:ln>
            <a:noFill/>
          </a:ln>
        </p:spPr>
        <p:txBody>
          <a:bodyPr wrap="square" lIns="91440" rIns="91440" anchor="ctr"/>
          <a:lstStyle/>
          <a:p>
            <a:pPr algn="l"/>
            <a:r>
              <a:rPr lang="en-US" sz="2800" b="1" i="0">
                <a:solidFill>
                  <a:srgbClr val="8C6A45"/>
                </a:solidFill>
              </a:rPr>
              <a:t>Psalm 1:2 (NKJV)</a:t>
            </a:r>
          </a:p>
        </p:txBody>
      </p:sp>
      <p:sp>
        <p:nvSpPr>
          <p:cNvPr id="31" name="Rule"/>
          <p:cNvSpPr/>
          <p:nvPr/>
        </p:nvSpPr>
        <p:spPr>
          <a:xfrm>
            <a:off x="838200" y="2950000"/>
            <a:ext cx="45720" cy="1500000"/>
          </a:xfrm>
          <a:prstGeom prst="rect">
            <a:avLst/>
          </a:prstGeom>
          <a:solidFill>
            <a:srgbClr val="E3D5C0"/>
          </a:solidFill>
          <a:ln>
            <a:noFill/>
          </a:ln>
        </p:spPr>
        <p:txBody>
          <a:bodyPr wrap="square" lIns="91440" rIns="91440" anchor="ctr"/>
          <a:lstStyle/>
          <a:p>
            <a:endParaRPr lang="en-US"/>
          </a:p>
        </p:txBody>
      </p:sp>
      <p:sp>
        <p:nvSpPr>
          <p:cNvPr id="32" name="Verse"/>
          <p:cNvSpPr/>
          <p:nvPr/>
        </p:nvSpPr>
        <p:spPr>
          <a:xfrm>
            <a:off x="1088200" y="2950000"/>
            <a:ext cx="10265600" cy="1500000"/>
          </a:xfrm>
          <a:prstGeom prst="rect">
            <a:avLst/>
          </a:prstGeom>
          <a:noFill/>
          <a:ln>
            <a:noFill/>
          </a:ln>
        </p:spPr>
        <p:txBody>
          <a:bodyPr wrap="square" lIns="91440" rIns="91440" anchor="t"/>
          <a:lstStyle/>
          <a:p>
            <a:pPr algn="l">
              <a:lnSpc>
                <a:spcPct val="105000"/>
              </a:lnSpc>
            </a:pPr>
            <a:r>
              <a:rPr lang="en-US" sz="4000" b="0" i="1">
                <a:solidFill>
                  <a:srgbClr val="23201C"/>
                </a:solidFill>
              </a:rPr>
              <a:t>But his delight is in the law of the Lord, and in His law he meditates day and night.</a:t>
            </a:r>
          </a:p>
        </p:txBody>
      </p:sp>
      <p:sp>
        <p:nvSpPr>
          <p:cNvPr id="80" name="TakeRule"/>
          <p:cNvSpPr/>
          <p:nvPr/>
        </p:nvSpPr>
        <p:spPr>
          <a:xfrm>
            <a:off x="838200" y="5100000"/>
            <a:ext cx="822960" cy="45720"/>
          </a:xfrm>
          <a:prstGeom prst="rect">
            <a:avLst/>
          </a:prstGeom>
          <a:solidFill>
            <a:srgbClr val="C08A4E"/>
          </a:solidFill>
          <a:ln>
            <a:noFill/>
          </a:ln>
        </p:spPr>
        <p:txBody>
          <a:bodyPr/>
          <a:lstStyle/>
          <a:p>
            <a:endParaRPr lang="en-US"/>
          </a:p>
        </p:txBody>
      </p:sp>
      <p:sp>
        <p:nvSpPr>
          <p:cNvPr id="81" name="Takeaway"/>
          <p:cNvSpPr/>
          <p:nvPr/>
        </p:nvSpPr>
        <p:spPr>
          <a:xfrm>
            <a:off x="838200" y="5240000"/>
            <a:ext cx="10515600" cy="620000"/>
          </a:xfrm>
          <a:prstGeom prst="rect">
            <a:avLst/>
          </a:prstGeom>
          <a:noFill/>
          <a:ln>
            <a:noFill/>
          </a:ln>
        </p:spPr>
        <p:txBody>
          <a:bodyPr wrap="square" anchor="ctr"/>
          <a:lstStyle/>
          <a:p>
            <a:pPr algn="l"/>
            <a:r>
              <a:rPr lang="en-US" sz="2000" b="1">
                <a:solidFill>
                  <a:srgbClr val="8C6A45"/>
                </a:solidFill>
              </a:rPr>
              <a:t>Delight is what turns a note into nourishment.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yebrow"/>
          <p:cNvSpPr/>
          <p:nvPr/>
        </p:nvSpPr>
        <p:spPr>
          <a:xfrm>
            <a:off x="838200" y="420000"/>
            <a:ext cx="10515600" cy="400000"/>
          </a:xfrm>
          <a:prstGeom prst="rect">
            <a:avLst/>
          </a:prstGeom>
          <a:noFill/>
          <a:ln>
            <a:noFill/>
          </a:ln>
        </p:spPr>
        <p:txBody>
          <a:bodyPr wrap="square" lIns="91440" rIns="91440" anchor="ctr"/>
          <a:lstStyle/>
          <a:p>
            <a:pPr algn="l"/>
            <a:r>
              <a:rPr lang="en-US" sz="2000" b="1" i="0">
                <a:solidFill>
                  <a:srgbClr val="C08A4E"/>
                </a:solidFill>
              </a:rPr>
              <a:t>SECOND PASS — LATER</a:t>
            </a:r>
          </a:p>
        </p:txBody>
      </p:sp>
      <p:sp>
        <p:nvSpPr>
          <p:cNvPr id="21" name="Step"/>
          <p:cNvSpPr/>
          <p:nvPr/>
        </p:nvSpPr>
        <p:spPr>
          <a:xfrm>
            <a:off x="838200" y="820000"/>
            <a:ext cx="10515600" cy="1000000"/>
          </a:xfrm>
          <a:prstGeom prst="rect">
            <a:avLst/>
          </a:prstGeom>
          <a:noFill/>
          <a:ln>
            <a:noFill/>
          </a:ln>
        </p:spPr>
        <p:txBody>
          <a:bodyPr wrap="square" lIns="91440" rIns="91440" anchor="ctr"/>
          <a:lstStyle/>
          <a:p>
            <a:pPr algn="l"/>
            <a:r>
              <a:rPr lang="en-US" sz="5400" b="1" i="0">
                <a:solidFill>
                  <a:srgbClr val="23201C"/>
                </a:solidFill>
              </a:rPr>
              <a:t>Apply</a:t>
            </a:r>
          </a:p>
        </p:txBody>
      </p:sp>
      <p:sp>
        <p:nvSpPr>
          <p:cNvPr id="22" name="Accent"/>
          <p:cNvSpPr/>
          <p:nvPr/>
        </p:nvSpPr>
        <p:spPr>
          <a:xfrm>
            <a:off x="838200" y="1900000"/>
            <a:ext cx="822960" cy="50800"/>
          </a:xfrm>
          <a:prstGeom prst="rect">
            <a:avLst/>
          </a:prstGeom>
          <a:solidFill>
            <a:srgbClr val="C08A4E"/>
          </a:solidFill>
          <a:ln>
            <a:noFill/>
          </a:ln>
        </p:spPr>
        <p:txBody>
          <a:bodyPr wrap="square" lIns="91440" rIns="91440" anchor="ctr"/>
          <a:lstStyle/>
          <a:p>
            <a:endParaRPr lang="en-US"/>
          </a:p>
        </p:txBody>
      </p:sp>
      <p:sp>
        <p:nvSpPr>
          <p:cNvPr id="30" name="Ref"/>
          <p:cNvSpPr/>
          <p:nvPr/>
        </p:nvSpPr>
        <p:spPr>
          <a:xfrm>
            <a:off x="838200" y="2300000"/>
            <a:ext cx="10515600" cy="550000"/>
          </a:xfrm>
          <a:prstGeom prst="rect">
            <a:avLst/>
          </a:prstGeom>
          <a:noFill/>
          <a:ln>
            <a:noFill/>
          </a:ln>
        </p:spPr>
        <p:txBody>
          <a:bodyPr wrap="square" lIns="91440" rIns="91440" anchor="ctr"/>
          <a:lstStyle/>
          <a:p>
            <a:pPr algn="l"/>
            <a:r>
              <a:rPr lang="en-US" sz="2800" b="1" i="0">
                <a:solidFill>
                  <a:srgbClr val="8C6A45"/>
                </a:solidFill>
              </a:rPr>
              <a:t>James 1:22 (NKJV)</a:t>
            </a:r>
          </a:p>
        </p:txBody>
      </p:sp>
      <p:sp>
        <p:nvSpPr>
          <p:cNvPr id="31" name="Rule"/>
          <p:cNvSpPr/>
          <p:nvPr/>
        </p:nvSpPr>
        <p:spPr>
          <a:xfrm>
            <a:off x="838200" y="2950000"/>
            <a:ext cx="45720" cy="1500000"/>
          </a:xfrm>
          <a:prstGeom prst="rect">
            <a:avLst/>
          </a:prstGeom>
          <a:solidFill>
            <a:srgbClr val="E3D5C0"/>
          </a:solidFill>
          <a:ln>
            <a:noFill/>
          </a:ln>
        </p:spPr>
        <p:txBody>
          <a:bodyPr wrap="square" lIns="91440" rIns="91440" anchor="ctr"/>
          <a:lstStyle/>
          <a:p>
            <a:endParaRPr lang="en-US"/>
          </a:p>
        </p:txBody>
      </p:sp>
      <p:sp>
        <p:nvSpPr>
          <p:cNvPr id="32" name="Verse"/>
          <p:cNvSpPr/>
          <p:nvPr/>
        </p:nvSpPr>
        <p:spPr>
          <a:xfrm>
            <a:off x="1088200" y="2950000"/>
            <a:ext cx="10265600" cy="1500000"/>
          </a:xfrm>
          <a:prstGeom prst="rect">
            <a:avLst/>
          </a:prstGeom>
          <a:noFill/>
          <a:ln>
            <a:noFill/>
          </a:ln>
        </p:spPr>
        <p:txBody>
          <a:bodyPr wrap="square" lIns="91440" rIns="91440" anchor="t"/>
          <a:lstStyle/>
          <a:p>
            <a:pPr algn="l">
              <a:lnSpc>
                <a:spcPct val="105000"/>
              </a:lnSpc>
            </a:pPr>
            <a:r>
              <a:rPr lang="en-US" sz="4000" b="0" i="1">
                <a:solidFill>
                  <a:srgbClr val="23201C"/>
                </a:solidFill>
              </a:rPr>
              <a:t>But be doers of the word, and not hearers only, deceiving yourselves.</a:t>
            </a:r>
          </a:p>
        </p:txBody>
      </p:sp>
      <p:sp>
        <p:nvSpPr>
          <p:cNvPr id="80" name="TakeRule"/>
          <p:cNvSpPr/>
          <p:nvPr/>
        </p:nvSpPr>
        <p:spPr>
          <a:xfrm>
            <a:off x="838200" y="5100000"/>
            <a:ext cx="822960" cy="45720"/>
          </a:xfrm>
          <a:prstGeom prst="rect">
            <a:avLst/>
          </a:prstGeom>
          <a:solidFill>
            <a:srgbClr val="C08A4E"/>
          </a:solidFill>
          <a:ln>
            <a:noFill/>
          </a:ln>
        </p:spPr>
        <p:txBody>
          <a:bodyPr/>
          <a:lstStyle/>
          <a:p>
            <a:endParaRPr lang="en-US"/>
          </a:p>
        </p:txBody>
      </p:sp>
      <p:sp>
        <p:nvSpPr>
          <p:cNvPr id="81" name="Takeaway"/>
          <p:cNvSpPr/>
          <p:nvPr/>
        </p:nvSpPr>
        <p:spPr>
          <a:xfrm>
            <a:off x="838200" y="5240000"/>
            <a:ext cx="10515600" cy="620000"/>
          </a:xfrm>
          <a:prstGeom prst="rect">
            <a:avLst/>
          </a:prstGeom>
          <a:noFill/>
          <a:ln>
            <a:noFill/>
          </a:ln>
        </p:spPr>
        <p:txBody>
          <a:bodyPr wrap="square" anchor="ctr"/>
          <a:lstStyle/>
          <a:p>
            <a:pPr algn="l"/>
            <a:r>
              <a:rPr lang="en-US" sz="2000" b="1">
                <a:solidFill>
                  <a:srgbClr val="8C6A45"/>
                </a:solidFill>
              </a:rPr>
              <a:t>The point of the note is the doing.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yebrow"/>
          <p:cNvSpPr/>
          <p:nvPr/>
        </p:nvSpPr>
        <p:spPr>
          <a:xfrm>
            <a:off x="838200" y="330000"/>
            <a:ext cx="10515600" cy="380000"/>
          </a:xfrm>
          <a:prstGeom prst="rect">
            <a:avLst/>
          </a:prstGeom>
          <a:noFill/>
          <a:ln>
            <a:noFill/>
          </a:ln>
        </p:spPr>
        <p:txBody>
          <a:bodyPr wrap="square" lIns="182880" rIns="182880" anchor="ctr"/>
          <a:lstStyle/>
          <a:p>
            <a:pPr algn="l"/>
            <a:r>
              <a:rPr lang="en-US" sz="1800" b="1" i="0">
                <a:solidFill>
                  <a:srgbClr val="C08A4E"/>
                </a:solidFill>
              </a:rPr>
              <a:t>ANOTHER CORRELATION</a:t>
            </a:r>
          </a:p>
        </p:txBody>
      </p:sp>
      <p:sp>
        <p:nvSpPr>
          <p:cNvPr id="21" name="Title"/>
          <p:cNvSpPr/>
          <p:nvPr/>
        </p:nvSpPr>
        <p:spPr>
          <a:xfrm>
            <a:off x="838200" y="700000"/>
            <a:ext cx="10515600" cy="900000"/>
          </a:xfrm>
          <a:prstGeom prst="rect">
            <a:avLst/>
          </a:prstGeom>
          <a:noFill/>
          <a:ln>
            <a:noFill/>
          </a:ln>
        </p:spPr>
        <p:txBody>
          <a:bodyPr wrap="square" lIns="182880" rIns="182880" anchor="ctr"/>
          <a:lstStyle/>
          <a:p>
            <a:pPr algn="l"/>
            <a:r>
              <a:rPr lang="en-US" sz="4000" b="1" i="0">
                <a:solidFill>
                  <a:srgbClr val="23201C"/>
                </a:solidFill>
              </a:rPr>
              <a:t>Science Confirms What Scripture Taught</a:t>
            </a:r>
          </a:p>
        </p:txBody>
      </p:sp>
      <p:sp>
        <p:nvSpPr>
          <p:cNvPr id="22" name="Accent"/>
          <p:cNvSpPr/>
          <p:nvPr/>
        </p:nvSpPr>
        <p:spPr>
          <a:xfrm>
            <a:off x="838200" y="1660000"/>
            <a:ext cx="822960" cy="50800"/>
          </a:xfrm>
          <a:prstGeom prst="rect">
            <a:avLst/>
          </a:prstGeom>
          <a:solidFill>
            <a:srgbClr val="C08A4E"/>
          </a:solidFill>
          <a:ln>
            <a:noFill/>
          </a:ln>
        </p:spPr>
        <p:txBody>
          <a:bodyPr wrap="square" lIns="182880" rIns="182880" anchor="ctr"/>
          <a:lstStyle/>
          <a:p>
            <a:endParaRPr lang="en-US"/>
          </a:p>
        </p:txBody>
      </p:sp>
      <p:sp>
        <p:nvSpPr>
          <p:cNvPr id="23" name="H1"/>
          <p:cNvSpPr/>
          <p:nvPr/>
        </p:nvSpPr>
        <p:spPr>
          <a:xfrm>
            <a:off x="838200" y="1950000"/>
            <a:ext cx="5157800" cy="560000"/>
          </a:xfrm>
          <a:prstGeom prst="rect">
            <a:avLst/>
          </a:prstGeom>
          <a:noFill/>
          <a:ln>
            <a:noFill/>
          </a:ln>
        </p:spPr>
        <p:txBody>
          <a:bodyPr wrap="square" lIns="182880" rIns="182880" anchor="ctr"/>
          <a:lstStyle/>
          <a:p>
            <a:pPr algn="l"/>
            <a:r>
              <a:rPr lang="en-US" sz="1800" b="1" i="0">
                <a:solidFill>
                  <a:srgbClr val="8C6A45"/>
                </a:solidFill>
              </a:rPr>
              <a:t>COGNITIVE SCIENCE</a:t>
            </a:r>
          </a:p>
        </p:txBody>
      </p:sp>
      <p:sp>
        <p:nvSpPr>
          <p:cNvPr id="24" name="H2"/>
          <p:cNvSpPr/>
          <p:nvPr/>
        </p:nvSpPr>
        <p:spPr>
          <a:xfrm>
            <a:off x="6196000" y="1950000"/>
            <a:ext cx="5157800" cy="560000"/>
          </a:xfrm>
          <a:prstGeom prst="rect">
            <a:avLst/>
          </a:prstGeom>
          <a:noFill/>
          <a:ln>
            <a:noFill/>
          </a:ln>
        </p:spPr>
        <p:txBody>
          <a:bodyPr wrap="square" lIns="182880" rIns="182880" anchor="ctr"/>
          <a:lstStyle/>
          <a:p>
            <a:pPr algn="l"/>
            <a:r>
              <a:rPr lang="en-US" sz="1800" b="1" i="0">
                <a:solidFill>
                  <a:srgbClr val="8C6A45"/>
                </a:solidFill>
              </a:rPr>
              <a:t>BIBLICAL LEARNING</a:t>
            </a:r>
          </a:p>
        </p:txBody>
      </p:sp>
      <p:sp>
        <p:nvSpPr>
          <p:cNvPr id="30" name="RowA"/>
          <p:cNvSpPr/>
          <p:nvPr/>
        </p:nvSpPr>
        <p:spPr>
          <a:xfrm>
            <a:off x="838200" y="2570000"/>
            <a:ext cx="5157800" cy="640000"/>
          </a:xfrm>
          <a:prstGeom prst="rect">
            <a:avLst/>
          </a:prstGeom>
          <a:solidFill>
            <a:srgbClr val="F7F2EA"/>
          </a:solidFill>
          <a:ln>
            <a:noFill/>
          </a:ln>
        </p:spPr>
        <p:txBody>
          <a:bodyPr wrap="square" lIns="182880" rIns="182880" anchor="ctr"/>
          <a:lstStyle/>
          <a:p>
            <a:pPr algn="l"/>
            <a:r>
              <a:rPr lang="en-US" sz="2400" b="0" i="0">
                <a:solidFill>
                  <a:srgbClr val="23201C"/>
                </a:solidFill>
              </a:rPr>
              <a:t>Attention</a:t>
            </a:r>
          </a:p>
        </p:txBody>
      </p:sp>
      <p:sp>
        <p:nvSpPr>
          <p:cNvPr id="31" name="RowB"/>
          <p:cNvSpPr/>
          <p:nvPr/>
        </p:nvSpPr>
        <p:spPr>
          <a:xfrm>
            <a:off x="6196000" y="2570000"/>
            <a:ext cx="5157800" cy="640000"/>
          </a:xfrm>
          <a:prstGeom prst="rect">
            <a:avLst/>
          </a:prstGeom>
          <a:solidFill>
            <a:srgbClr val="8C6A45"/>
          </a:solidFill>
          <a:ln>
            <a:noFill/>
          </a:ln>
        </p:spPr>
        <p:txBody>
          <a:bodyPr wrap="square" lIns="182880" rIns="182880" anchor="ctr"/>
          <a:lstStyle/>
          <a:p>
            <a:pPr algn="l"/>
            <a:r>
              <a:rPr lang="en-US" sz="2400" b="1" i="0">
                <a:solidFill>
                  <a:srgbClr val="FFFFFF"/>
                </a:solidFill>
              </a:rPr>
              <a:t>Hear</a:t>
            </a:r>
          </a:p>
        </p:txBody>
      </p:sp>
      <p:sp>
        <p:nvSpPr>
          <p:cNvPr id="32" name="RowA"/>
          <p:cNvSpPr/>
          <p:nvPr/>
        </p:nvSpPr>
        <p:spPr>
          <a:xfrm>
            <a:off x="838200" y="3270000"/>
            <a:ext cx="5157800" cy="640000"/>
          </a:xfrm>
          <a:prstGeom prst="rect">
            <a:avLst/>
          </a:prstGeom>
          <a:noFill/>
          <a:ln>
            <a:noFill/>
          </a:ln>
        </p:spPr>
        <p:txBody>
          <a:bodyPr wrap="square" lIns="182880" rIns="182880" anchor="ctr"/>
          <a:lstStyle/>
          <a:p>
            <a:pPr algn="l"/>
            <a:r>
              <a:rPr lang="en-US" sz="2400" b="0" i="0">
                <a:solidFill>
                  <a:srgbClr val="23201C"/>
                </a:solidFill>
              </a:rPr>
              <a:t>Encoding</a:t>
            </a:r>
          </a:p>
        </p:txBody>
      </p:sp>
      <p:sp>
        <p:nvSpPr>
          <p:cNvPr id="33" name="RowB"/>
          <p:cNvSpPr/>
          <p:nvPr/>
        </p:nvSpPr>
        <p:spPr>
          <a:xfrm>
            <a:off x="6196000" y="3270000"/>
            <a:ext cx="5157800" cy="640000"/>
          </a:xfrm>
          <a:prstGeom prst="rect">
            <a:avLst/>
          </a:prstGeom>
          <a:solidFill>
            <a:srgbClr val="A98460"/>
          </a:solidFill>
          <a:ln>
            <a:noFill/>
          </a:ln>
        </p:spPr>
        <p:txBody>
          <a:bodyPr wrap="square" lIns="182880" rIns="182880" anchor="ctr"/>
          <a:lstStyle/>
          <a:p>
            <a:pPr algn="l"/>
            <a:r>
              <a:rPr lang="en-US" sz="2400" b="1" i="0">
                <a:solidFill>
                  <a:srgbClr val="FFFFFF"/>
                </a:solidFill>
              </a:rPr>
              <a:t>Write</a:t>
            </a:r>
          </a:p>
        </p:txBody>
      </p:sp>
      <p:sp>
        <p:nvSpPr>
          <p:cNvPr id="34" name="RowA"/>
          <p:cNvSpPr/>
          <p:nvPr/>
        </p:nvSpPr>
        <p:spPr>
          <a:xfrm>
            <a:off x="838200" y="3970000"/>
            <a:ext cx="5157800" cy="640000"/>
          </a:xfrm>
          <a:prstGeom prst="rect">
            <a:avLst/>
          </a:prstGeom>
          <a:solidFill>
            <a:srgbClr val="F7F2EA"/>
          </a:solidFill>
          <a:ln>
            <a:noFill/>
          </a:ln>
        </p:spPr>
        <p:txBody>
          <a:bodyPr wrap="square" lIns="182880" rIns="182880" anchor="ctr"/>
          <a:lstStyle/>
          <a:p>
            <a:pPr algn="l"/>
            <a:r>
              <a:rPr lang="en-US" sz="2400" b="0" i="0">
                <a:solidFill>
                  <a:srgbClr val="23201C"/>
                </a:solidFill>
              </a:rPr>
              <a:t>Storage</a:t>
            </a:r>
          </a:p>
        </p:txBody>
      </p:sp>
      <p:sp>
        <p:nvSpPr>
          <p:cNvPr id="35" name="RowB"/>
          <p:cNvSpPr/>
          <p:nvPr/>
        </p:nvSpPr>
        <p:spPr>
          <a:xfrm>
            <a:off x="6196000" y="3970000"/>
            <a:ext cx="5157800" cy="640000"/>
          </a:xfrm>
          <a:prstGeom prst="rect">
            <a:avLst/>
          </a:prstGeom>
          <a:solidFill>
            <a:srgbClr val="8C6A45"/>
          </a:solidFill>
          <a:ln>
            <a:noFill/>
          </a:ln>
        </p:spPr>
        <p:txBody>
          <a:bodyPr wrap="square" lIns="182880" rIns="182880" anchor="ctr"/>
          <a:lstStyle/>
          <a:p>
            <a:pPr algn="l"/>
            <a:r>
              <a:rPr lang="en-US" sz="2400" b="1" i="0">
                <a:solidFill>
                  <a:srgbClr val="FFFFFF"/>
                </a:solidFill>
              </a:rPr>
              <a:t>Meditate</a:t>
            </a:r>
          </a:p>
        </p:txBody>
      </p:sp>
      <p:sp>
        <p:nvSpPr>
          <p:cNvPr id="36" name="RowA"/>
          <p:cNvSpPr/>
          <p:nvPr/>
        </p:nvSpPr>
        <p:spPr>
          <a:xfrm>
            <a:off x="838200" y="4670000"/>
            <a:ext cx="5157800" cy="640000"/>
          </a:xfrm>
          <a:prstGeom prst="rect">
            <a:avLst/>
          </a:prstGeom>
          <a:noFill/>
          <a:ln>
            <a:noFill/>
          </a:ln>
        </p:spPr>
        <p:txBody>
          <a:bodyPr wrap="square" lIns="182880" rIns="182880" anchor="ctr"/>
          <a:lstStyle/>
          <a:p>
            <a:pPr algn="l"/>
            <a:r>
              <a:rPr lang="en-US" sz="2400" b="0" i="0">
                <a:solidFill>
                  <a:srgbClr val="23201C"/>
                </a:solidFill>
              </a:rPr>
              <a:t>Retrieval</a:t>
            </a:r>
          </a:p>
        </p:txBody>
      </p:sp>
      <p:sp>
        <p:nvSpPr>
          <p:cNvPr id="37" name="RowB"/>
          <p:cNvSpPr/>
          <p:nvPr/>
        </p:nvSpPr>
        <p:spPr>
          <a:xfrm>
            <a:off x="6196000" y="4670000"/>
            <a:ext cx="5157800" cy="640000"/>
          </a:xfrm>
          <a:prstGeom prst="rect">
            <a:avLst/>
          </a:prstGeom>
          <a:solidFill>
            <a:srgbClr val="A98460"/>
          </a:solidFill>
          <a:ln>
            <a:noFill/>
          </a:ln>
        </p:spPr>
        <p:txBody>
          <a:bodyPr wrap="square" lIns="182880" rIns="182880" anchor="ctr"/>
          <a:lstStyle/>
          <a:p>
            <a:pPr algn="l"/>
            <a:r>
              <a:rPr lang="en-US" sz="2400" b="1" i="0">
                <a:solidFill>
                  <a:srgbClr val="FFFFFF"/>
                </a:solidFill>
              </a:rPr>
              <a:t>Review</a:t>
            </a:r>
          </a:p>
        </p:txBody>
      </p:sp>
      <p:sp>
        <p:nvSpPr>
          <p:cNvPr id="38" name="RowA"/>
          <p:cNvSpPr/>
          <p:nvPr/>
        </p:nvSpPr>
        <p:spPr>
          <a:xfrm>
            <a:off x="838200" y="5370000"/>
            <a:ext cx="5157800" cy="640000"/>
          </a:xfrm>
          <a:prstGeom prst="rect">
            <a:avLst/>
          </a:prstGeom>
          <a:solidFill>
            <a:srgbClr val="F7F2EA"/>
          </a:solidFill>
          <a:ln>
            <a:noFill/>
          </a:ln>
        </p:spPr>
        <p:txBody>
          <a:bodyPr wrap="square" lIns="182880" rIns="182880" anchor="ctr"/>
          <a:lstStyle/>
          <a:p>
            <a:pPr algn="l"/>
            <a:r>
              <a:rPr lang="en-US" sz="2400" b="0" i="0">
                <a:solidFill>
                  <a:srgbClr val="23201C"/>
                </a:solidFill>
              </a:rPr>
              <a:t>Application</a:t>
            </a:r>
          </a:p>
        </p:txBody>
      </p:sp>
      <p:sp>
        <p:nvSpPr>
          <p:cNvPr id="39" name="RowB"/>
          <p:cNvSpPr/>
          <p:nvPr/>
        </p:nvSpPr>
        <p:spPr>
          <a:xfrm>
            <a:off x="6196000" y="5370000"/>
            <a:ext cx="5157800" cy="640000"/>
          </a:xfrm>
          <a:prstGeom prst="rect">
            <a:avLst/>
          </a:prstGeom>
          <a:solidFill>
            <a:srgbClr val="8C6A45"/>
          </a:solidFill>
          <a:ln>
            <a:noFill/>
          </a:ln>
        </p:spPr>
        <p:txBody>
          <a:bodyPr wrap="square" lIns="182880" rIns="182880" anchor="ctr"/>
          <a:lstStyle/>
          <a:p>
            <a:pPr algn="l"/>
            <a:r>
              <a:rPr lang="en-US" sz="2400" b="1" i="0">
                <a:solidFill>
                  <a:srgbClr val="FFFFFF"/>
                </a:solidFill>
              </a:rPr>
              <a:t>Do</a:t>
            </a:r>
          </a:p>
        </p:txBody>
      </p:sp>
      <p:sp>
        <p:nvSpPr>
          <p:cNvPr id="70" name="TakeRule"/>
          <p:cNvSpPr/>
          <p:nvPr/>
        </p:nvSpPr>
        <p:spPr>
          <a:xfrm>
            <a:off x="838200" y="6180000"/>
            <a:ext cx="822960" cy="45720"/>
          </a:xfrm>
          <a:prstGeom prst="rect">
            <a:avLst/>
          </a:prstGeom>
          <a:solidFill>
            <a:srgbClr val="C08A4E"/>
          </a:solidFill>
          <a:ln>
            <a:noFill/>
          </a:ln>
        </p:spPr>
        <p:txBody>
          <a:bodyPr wrap="square" lIns="182880" rIns="182880" anchor="ctr"/>
          <a:lstStyle/>
          <a:p>
            <a:endParaRPr lang="en-US"/>
          </a:p>
        </p:txBody>
      </p:sp>
      <p:sp>
        <p:nvSpPr>
          <p:cNvPr id="71" name="Takeaway"/>
          <p:cNvSpPr/>
          <p:nvPr/>
        </p:nvSpPr>
        <p:spPr>
          <a:xfrm>
            <a:off x="838200" y="6280000"/>
            <a:ext cx="10515600" cy="560000"/>
          </a:xfrm>
          <a:prstGeom prst="rect">
            <a:avLst/>
          </a:prstGeom>
          <a:noFill/>
          <a:ln>
            <a:noFill/>
          </a:ln>
        </p:spPr>
        <p:txBody>
          <a:bodyPr wrap="square" lIns="182880" rIns="182880" anchor="ctr"/>
          <a:lstStyle/>
          <a:p>
            <a:pPr algn="l"/>
            <a:r>
              <a:rPr lang="en-US" sz="2400" b="1" i="0">
                <a:solidFill>
                  <a:srgbClr val="8C6A45"/>
                </a:solidFill>
              </a:rPr>
              <a:t>The same path, described twice — the lab caught up with the Book.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yebrow"/>
          <p:cNvSpPr txBox="1"/>
          <p:nvPr/>
        </p:nvSpPr>
        <p:spPr>
          <a:xfrm>
            <a:off x="838200" y="700000"/>
            <a:ext cx="10515600" cy="400000"/>
          </a:xfrm>
          <a:prstGeom prst="rect">
            <a:avLst/>
          </a:prstGeom>
          <a:noFill/>
        </p:spPr>
        <p:txBody>
          <a:bodyPr wrap="square" lIns="0" tIns="0" rIns="0" bIns="0" anchor="t">
            <a:normAutofit/>
          </a:bodyPr>
          <a:lstStyle/>
          <a:p>
            <a:pPr algn="l"/>
            <a:r>
              <a:rPr lang="en-US" sz="2000" b="1" i="0" dirty="0">
                <a:solidFill>
                  <a:srgbClr val="C08A4E"/>
                </a:solidFill>
                <a:latin typeface="+mn-lt"/>
              </a:rPr>
              <a:t>A PROPHETIC PURPOSE</a:t>
            </a:r>
          </a:p>
        </p:txBody>
      </p:sp>
      <p:sp>
        <p:nvSpPr>
          <p:cNvPr id="21" name="Title"/>
          <p:cNvSpPr txBox="1"/>
          <p:nvPr/>
        </p:nvSpPr>
        <p:spPr>
          <a:xfrm>
            <a:off x="838200" y="1180000"/>
            <a:ext cx="10515600" cy="900000"/>
          </a:xfrm>
          <a:prstGeom prst="rect">
            <a:avLst/>
          </a:prstGeom>
          <a:noFill/>
        </p:spPr>
        <p:txBody>
          <a:bodyPr wrap="square" lIns="0" tIns="0" rIns="0" bIns="0" anchor="t">
            <a:normAutofit/>
          </a:bodyPr>
          <a:lstStyle/>
          <a:p>
            <a:pPr algn="l"/>
            <a:r>
              <a:rPr lang="en-US" sz="5000" b="1" i="0" dirty="0">
                <a:solidFill>
                  <a:srgbClr val="23201C"/>
                </a:solidFill>
                <a:latin typeface="+mn-lt"/>
              </a:rPr>
              <a:t>Written for the Time to Come</a:t>
            </a:r>
          </a:p>
        </p:txBody>
      </p:sp>
      <p:sp>
        <p:nvSpPr>
          <p:cNvPr id="22" name="Accent"/>
          <p:cNvSpPr txBox="1"/>
          <p:nvPr/>
        </p:nvSpPr>
        <p:spPr>
          <a:xfrm>
            <a:off x="838200" y="2280000"/>
            <a:ext cx="822960" cy="50800"/>
          </a:xfrm>
          <a:prstGeom prst="rect">
            <a:avLst/>
          </a:prstGeom>
          <a:solidFill>
            <a:srgbClr val="C08A4E"/>
          </a:solidFill>
        </p:spPr>
        <p:txBody>
          <a:bodyPr wrap="square" lIns="0" tIns="0" rIns="0" bIns="0" anchor="t">
            <a:normAutofit fontScale="25000" lnSpcReduction="20000"/>
          </a:bodyPr>
          <a:lstStyle/>
          <a:p>
            <a:endParaRPr lang="en-US"/>
          </a:p>
        </p:txBody>
      </p:sp>
      <p:sp>
        <p:nvSpPr>
          <p:cNvPr id="23" name="Ref"/>
          <p:cNvSpPr txBox="1"/>
          <p:nvPr/>
        </p:nvSpPr>
        <p:spPr>
          <a:xfrm>
            <a:off x="838200" y="2620000"/>
            <a:ext cx="10515600" cy="450000"/>
          </a:xfrm>
          <a:prstGeom prst="rect">
            <a:avLst/>
          </a:prstGeom>
          <a:noFill/>
        </p:spPr>
        <p:txBody>
          <a:bodyPr wrap="square" lIns="0" tIns="0" rIns="0" bIns="0" anchor="t">
            <a:normAutofit/>
          </a:bodyPr>
          <a:lstStyle/>
          <a:p>
            <a:pPr algn="l"/>
            <a:r>
              <a:rPr lang="en-US" sz="2800" b="1" i="0" dirty="0">
                <a:solidFill>
                  <a:srgbClr val="8C6A45"/>
                </a:solidFill>
                <a:latin typeface="+mn-lt"/>
              </a:rPr>
              <a:t>Isaiah 30:8 (NKJV)</a:t>
            </a:r>
          </a:p>
        </p:txBody>
      </p:sp>
      <p:sp>
        <p:nvSpPr>
          <p:cNvPr id="24" name="Rule"/>
          <p:cNvSpPr txBox="1"/>
          <p:nvPr/>
        </p:nvSpPr>
        <p:spPr>
          <a:xfrm>
            <a:off x="838200" y="3180000"/>
            <a:ext cx="45720" cy="1500000"/>
          </a:xfrm>
          <a:prstGeom prst="rect">
            <a:avLst/>
          </a:prstGeom>
          <a:solidFill>
            <a:srgbClr val="E3D5C0"/>
          </a:solidFill>
        </p:spPr>
        <p:txBody>
          <a:bodyPr wrap="square" lIns="0" tIns="0" rIns="0" bIns="0" anchor="t">
            <a:normAutofit/>
          </a:bodyPr>
          <a:lstStyle/>
          <a:p>
            <a:endParaRPr lang="en-US"/>
          </a:p>
        </p:txBody>
      </p:sp>
      <p:sp>
        <p:nvSpPr>
          <p:cNvPr id="25" name="Verse"/>
          <p:cNvSpPr txBox="1"/>
          <p:nvPr/>
        </p:nvSpPr>
        <p:spPr>
          <a:xfrm>
            <a:off x="1138200" y="3180000"/>
            <a:ext cx="10215600" cy="1700000"/>
          </a:xfrm>
          <a:prstGeom prst="rect">
            <a:avLst/>
          </a:prstGeom>
          <a:noFill/>
        </p:spPr>
        <p:txBody>
          <a:bodyPr wrap="square" lIns="0" tIns="0" rIns="0" bIns="0" anchor="t">
            <a:normAutofit/>
          </a:bodyPr>
          <a:lstStyle/>
          <a:p>
            <a:pPr algn="l"/>
            <a:r>
              <a:rPr lang="en-US" sz="3200" b="0" i="1" dirty="0">
                <a:solidFill>
                  <a:srgbClr val="23201C"/>
                </a:solidFill>
                <a:latin typeface="+mn-lt"/>
              </a:rPr>
              <a:t>“Now go, write it before them on a tablet, and note it on a scroll, that it may be for time to come, forever and ever.”</a:t>
            </a:r>
          </a:p>
        </p:txBody>
      </p:sp>
      <p:sp>
        <p:nvSpPr>
          <p:cNvPr id="70" name="TakeRule"/>
          <p:cNvSpPr txBox="1"/>
          <p:nvPr/>
        </p:nvSpPr>
        <p:spPr>
          <a:xfrm>
            <a:off x="838200" y="5450000"/>
            <a:ext cx="822960" cy="45720"/>
          </a:xfrm>
          <a:prstGeom prst="rect">
            <a:avLst/>
          </a:prstGeom>
          <a:solidFill>
            <a:srgbClr val="C08A4E"/>
          </a:solidFill>
        </p:spPr>
        <p:txBody>
          <a:bodyPr wrap="square" lIns="0" tIns="0" rIns="0" bIns="0" anchor="t">
            <a:normAutofit fontScale="25000" lnSpcReduction="20000"/>
          </a:bodyPr>
          <a:lstStyle/>
          <a:p>
            <a:endParaRPr lang="en-US"/>
          </a:p>
        </p:txBody>
      </p:sp>
      <p:sp>
        <p:nvSpPr>
          <p:cNvPr id="71" name="Takeaway"/>
          <p:cNvSpPr txBox="1"/>
          <p:nvPr/>
        </p:nvSpPr>
        <p:spPr>
          <a:xfrm>
            <a:off x="838200" y="5560000"/>
            <a:ext cx="10515600" cy="900000"/>
          </a:xfrm>
          <a:prstGeom prst="rect">
            <a:avLst/>
          </a:prstGeom>
          <a:noFill/>
        </p:spPr>
        <p:txBody>
          <a:bodyPr wrap="square" lIns="0" tIns="0" rIns="0" bIns="0" anchor="t">
            <a:normAutofit/>
          </a:bodyPr>
          <a:lstStyle/>
          <a:p>
            <a:pPr algn="l"/>
            <a:r>
              <a:rPr lang="en-US" sz="2400" b="1" i="0" dirty="0">
                <a:solidFill>
                  <a:srgbClr val="8C6A45"/>
                </a:solidFill>
                <a:latin typeface="+mn-lt"/>
              </a:rPr>
              <a:t>What you write down is prophetic — a word set aside today that will speak to you, and to those after you, tomorrow.</a:t>
            </a:r>
          </a:p>
        </p:txBody>
      </p:sp>
    </p:spTree>
    <p:extLst>
      <p:ext uri="{BB962C8B-B14F-4D97-AF65-F5344CB8AC3E}">
        <p14:creationId xmlns:p14="http://schemas.microsoft.com/office/powerpoint/2010/main" val="1406885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yebrow"/>
          <p:cNvSpPr txBox="1"/>
          <p:nvPr/>
        </p:nvSpPr>
        <p:spPr>
          <a:xfrm>
            <a:off x="838200" y="700000"/>
            <a:ext cx="10515600" cy="400000"/>
          </a:xfrm>
          <a:prstGeom prst="rect">
            <a:avLst/>
          </a:prstGeom>
          <a:noFill/>
        </p:spPr>
        <p:txBody>
          <a:bodyPr wrap="square" lIns="0" tIns="0" rIns="0" bIns="0" anchor="t">
            <a:normAutofit/>
          </a:bodyPr>
          <a:lstStyle/>
          <a:p>
            <a:pPr algn="l"/>
            <a:r>
              <a:rPr lang="en-US" sz="2000" b="1" i="0">
                <a:solidFill>
                  <a:srgbClr val="C08A4E"/>
                </a:solidFill>
                <a:latin typeface="+mn-lt"/>
              </a:rPr>
              <a:t>HOW OUR SPEAKERS ARE TRAINED</a:t>
            </a:r>
          </a:p>
        </p:txBody>
      </p:sp>
      <p:sp>
        <p:nvSpPr>
          <p:cNvPr id="21" name="Title"/>
          <p:cNvSpPr txBox="1"/>
          <p:nvPr/>
        </p:nvSpPr>
        <p:spPr>
          <a:xfrm>
            <a:off x="838200" y="1180000"/>
            <a:ext cx="10515600" cy="900000"/>
          </a:xfrm>
          <a:prstGeom prst="rect">
            <a:avLst/>
          </a:prstGeom>
          <a:noFill/>
        </p:spPr>
        <p:txBody>
          <a:bodyPr wrap="square" lIns="0" tIns="0" rIns="0" bIns="0" anchor="t">
            <a:normAutofit/>
          </a:bodyPr>
          <a:lstStyle/>
          <a:p>
            <a:pPr algn="l"/>
            <a:r>
              <a:rPr lang="en-US" sz="5000" b="1" i="0">
                <a:solidFill>
                  <a:srgbClr val="23201C"/>
                </a:solidFill>
                <a:latin typeface="+mn-lt"/>
              </a:rPr>
              <a:t>The Format</a:t>
            </a:r>
          </a:p>
        </p:txBody>
      </p:sp>
      <p:sp>
        <p:nvSpPr>
          <p:cNvPr id="22" name="Accent"/>
          <p:cNvSpPr txBox="1"/>
          <p:nvPr/>
        </p:nvSpPr>
        <p:spPr>
          <a:xfrm>
            <a:off x="838200" y="2280000"/>
            <a:ext cx="822960" cy="50800"/>
          </a:xfrm>
          <a:prstGeom prst="rect">
            <a:avLst/>
          </a:prstGeom>
          <a:solidFill>
            <a:srgbClr val="C08A4E"/>
          </a:solidFill>
        </p:spPr>
        <p:txBody>
          <a:bodyPr wrap="square" lIns="0" tIns="0" rIns="0" bIns="0" anchor="t">
            <a:normAutofit fontScale="25000" lnSpcReduction="20000"/>
          </a:bodyPr>
          <a:lstStyle/>
          <a:p>
            <a:pPr algn="l"/>
            <a:endParaRPr lang="en-US"/>
          </a:p>
        </p:txBody>
      </p:sp>
      <p:sp>
        <p:nvSpPr>
          <p:cNvPr id="30" name="Rule01"/>
          <p:cNvSpPr txBox="1"/>
          <p:nvPr/>
        </p:nvSpPr>
        <p:spPr>
          <a:xfrm>
            <a:off x="838200" y="2700000"/>
            <a:ext cx="45720" cy="700000"/>
          </a:xfrm>
          <a:prstGeom prst="rect">
            <a:avLst/>
          </a:prstGeom>
          <a:solidFill>
            <a:srgbClr val="E3D5C0"/>
          </a:solidFill>
        </p:spPr>
        <p:txBody>
          <a:bodyPr wrap="square" lIns="0" tIns="0" rIns="0" bIns="0" anchor="t">
            <a:normAutofit/>
          </a:bodyPr>
          <a:lstStyle/>
          <a:p>
            <a:pPr algn="l"/>
            <a:endParaRPr lang="en-US"/>
          </a:p>
        </p:txBody>
      </p:sp>
      <p:sp>
        <p:nvSpPr>
          <p:cNvPr id="31" name="Num01"/>
          <p:cNvSpPr txBox="1"/>
          <p:nvPr/>
        </p:nvSpPr>
        <p:spPr>
          <a:xfrm>
            <a:off x="1138200" y="2700000"/>
            <a:ext cx="700000" cy="500000"/>
          </a:xfrm>
          <a:prstGeom prst="rect">
            <a:avLst/>
          </a:prstGeom>
          <a:noFill/>
        </p:spPr>
        <p:txBody>
          <a:bodyPr wrap="square" lIns="0" tIns="0" rIns="0" bIns="0" anchor="t">
            <a:normAutofit/>
          </a:bodyPr>
          <a:lstStyle/>
          <a:p>
            <a:pPr algn="l"/>
            <a:r>
              <a:rPr lang="en-US" sz="2400" b="1" i="0">
                <a:solidFill>
                  <a:srgbClr val="C08A4E"/>
                </a:solidFill>
                <a:latin typeface="+mn-lt"/>
              </a:rPr>
              <a:t>01</a:t>
            </a:r>
          </a:p>
        </p:txBody>
      </p:sp>
      <p:sp>
        <p:nvSpPr>
          <p:cNvPr id="32" name="Label01"/>
          <p:cNvSpPr txBox="1"/>
          <p:nvPr/>
        </p:nvSpPr>
        <p:spPr>
          <a:xfrm>
            <a:off x="1838200" y="2660000"/>
            <a:ext cx="9515600" cy="600000"/>
          </a:xfrm>
          <a:prstGeom prst="rect">
            <a:avLst/>
          </a:prstGeom>
          <a:noFill/>
        </p:spPr>
        <p:txBody>
          <a:bodyPr wrap="square" lIns="0" tIns="0" rIns="0" bIns="0" anchor="t">
            <a:normAutofit/>
          </a:bodyPr>
          <a:lstStyle/>
          <a:p>
            <a:pPr algn="l"/>
            <a:r>
              <a:rPr lang="en-US" sz="3200" b="0" i="0">
                <a:solidFill>
                  <a:srgbClr val="23201C"/>
                </a:solidFill>
                <a:latin typeface="+mn-lt"/>
              </a:rPr>
              <a:t>Introduction</a:t>
            </a:r>
          </a:p>
        </p:txBody>
      </p:sp>
      <p:sp>
        <p:nvSpPr>
          <p:cNvPr id="33" name="Rule02"/>
          <p:cNvSpPr txBox="1"/>
          <p:nvPr/>
        </p:nvSpPr>
        <p:spPr>
          <a:xfrm>
            <a:off x="838200" y="3400000"/>
            <a:ext cx="45720" cy="700000"/>
          </a:xfrm>
          <a:prstGeom prst="rect">
            <a:avLst/>
          </a:prstGeom>
          <a:solidFill>
            <a:srgbClr val="E3D5C0"/>
          </a:solidFill>
        </p:spPr>
        <p:txBody>
          <a:bodyPr wrap="square" lIns="0" tIns="0" rIns="0" bIns="0" anchor="t">
            <a:normAutofit/>
          </a:bodyPr>
          <a:lstStyle/>
          <a:p>
            <a:pPr algn="l"/>
            <a:endParaRPr lang="en-US"/>
          </a:p>
        </p:txBody>
      </p:sp>
      <p:sp>
        <p:nvSpPr>
          <p:cNvPr id="34" name="Num02"/>
          <p:cNvSpPr txBox="1"/>
          <p:nvPr/>
        </p:nvSpPr>
        <p:spPr>
          <a:xfrm>
            <a:off x="1138200" y="3400000"/>
            <a:ext cx="700000" cy="500000"/>
          </a:xfrm>
          <a:prstGeom prst="rect">
            <a:avLst/>
          </a:prstGeom>
          <a:noFill/>
        </p:spPr>
        <p:txBody>
          <a:bodyPr wrap="square" lIns="0" tIns="0" rIns="0" bIns="0" anchor="t">
            <a:normAutofit/>
          </a:bodyPr>
          <a:lstStyle/>
          <a:p>
            <a:pPr algn="l"/>
            <a:r>
              <a:rPr lang="en-US" sz="2400" b="1" i="0">
                <a:solidFill>
                  <a:srgbClr val="C08A4E"/>
                </a:solidFill>
                <a:latin typeface="+mn-lt"/>
              </a:rPr>
              <a:t>02</a:t>
            </a:r>
          </a:p>
        </p:txBody>
      </p:sp>
      <p:sp>
        <p:nvSpPr>
          <p:cNvPr id="35" name="Label02"/>
          <p:cNvSpPr txBox="1"/>
          <p:nvPr/>
        </p:nvSpPr>
        <p:spPr>
          <a:xfrm>
            <a:off x="1838200" y="3360000"/>
            <a:ext cx="9515600" cy="600000"/>
          </a:xfrm>
          <a:prstGeom prst="rect">
            <a:avLst/>
          </a:prstGeom>
          <a:noFill/>
        </p:spPr>
        <p:txBody>
          <a:bodyPr wrap="square" lIns="0" tIns="0" rIns="0" bIns="0" anchor="t">
            <a:normAutofit/>
          </a:bodyPr>
          <a:lstStyle/>
          <a:p>
            <a:pPr algn="l"/>
            <a:r>
              <a:rPr lang="en-US" sz="3200" b="0" i="0">
                <a:solidFill>
                  <a:srgbClr val="23201C"/>
                </a:solidFill>
                <a:latin typeface="+mn-lt"/>
              </a:rPr>
              <a:t>Specific Purpose Statement</a:t>
            </a:r>
          </a:p>
        </p:txBody>
      </p:sp>
      <p:sp>
        <p:nvSpPr>
          <p:cNvPr id="36" name="Rule03"/>
          <p:cNvSpPr txBox="1"/>
          <p:nvPr/>
        </p:nvSpPr>
        <p:spPr>
          <a:xfrm>
            <a:off x="838200" y="4100000"/>
            <a:ext cx="45720" cy="700000"/>
          </a:xfrm>
          <a:prstGeom prst="rect">
            <a:avLst/>
          </a:prstGeom>
          <a:solidFill>
            <a:srgbClr val="E3D5C0"/>
          </a:solidFill>
        </p:spPr>
        <p:txBody>
          <a:bodyPr wrap="square" lIns="0" tIns="0" rIns="0" bIns="0" anchor="t">
            <a:normAutofit/>
          </a:bodyPr>
          <a:lstStyle/>
          <a:p>
            <a:pPr algn="l"/>
            <a:endParaRPr lang="en-US"/>
          </a:p>
        </p:txBody>
      </p:sp>
      <p:sp>
        <p:nvSpPr>
          <p:cNvPr id="37" name="Num03"/>
          <p:cNvSpPr txBox="1"/>
          <p:nvPr/>
        </p:nvSpPr>
        <p:spPr>
          <a:xfrm>
            <a:off x="1138200" y="4100000"/>
            <a:ext cx="700000" cy="500000"/>
          </a:xfrm>
          <a:prstGeom prst="rect">
            <a:avLst/>
          </a:prstGeom>
          <a:noFill/>
        </p:spPr>
        <p:txBody>
          <a:bodyPr wrap="square" lIns="0" tIns="0" rIns="0" bIns="0" anchor="t">
            <a:normAutofit/>
          </a:bodyPr>
          <a:lstStyle/>
          <a:p>
            <a:pPr algn="l"/>
            <a:r>
              <a:rPr lang="en-US" sz="2400" b="1" i="0">
                <a:solidFill>
                  <a:srgbClr val="C08A4E"/>
                </a:solidFill>
                <a:latin typeface="+mn-lt"/>
              </a:rPr>
              <a:t>03</a:t>
            </a:r>
          </a:p>
        </p:txBody>
      </p:sp>
      <p:sp>
        <p:nvSpPr>
          <p:cNvPr id="38" name="Label03"/>
          <p:cNvSpPr txBox="1"/>
          <p:nvPr/>
        </p:nvSpPr>
        <p:spPr>
          <a:xfrm>
            <a:off x="1838200" y="4060000"/>
            <a:ext cx="9515600" cy="600000"/>
          </a:xfrm>
          <a:prstGeom prst="rect">
            <a:avLst/>
          </a:prstGeom>
          <a:noFill/>
        </p:spPr>
        <p:txBody>
          <a:bodyPr wrap="square" lIns="0" tIns="0" rIns="0" bIns="0" anchor="t">
            <a:normAutofit/>
          </a:bodyPr>
          <a:lstStyle/>
          <a:p>
            <a:pPr algn="l"/>
            <a:r>
              <a:rPr lang="en-US" sz="3200" b="0" i="0">
                <a:solidFill>
                  <a:srgbClr val="23201C"/>
                </a:solidFill>
                <a:latin typeface="+mn-lt"/>
              </a:rPr>
              <a:t>Body (with several points and scriptures)</a:t>
            </a:r>
          </a:p>
        </p:txBody>
      </p:sp>
      <p:sp>
        <p:nvSpPr>
          <p:cNvPr id="39" name="Rule04"/>
          <p:cNvSpPr txBox="1"/>
          <p:nvPr/>
        </p:nvSpPr>
        <p:spPr>
          <a:xfrm>
            <a:off x="838200" y="4800000"/>
            <a:ext cx="45720" cy="700000"/>
          </a:xfrm>
          <a:prstGeom prst="rect">
            <a:avLst/>
          </a:prstGeom>
          <a:solidFill>
            <a:srgbClr val="E3D5C0"/>
          </a:solidFill>
        </p:spPr>
        <p:txBody>
          <a:bodyPr wrap="square" lIns="0" tIns="0" rIns="0" bIns="0" anchor="t">
            <a:normAutofit/>
          </a:bodyPr>
          <a:lstStyle/>
          <a:p>
            <a:pPr algn="l"/>
            <a:endParaRPr lang="en-US"/>
          </a:p>
        </p:txBody>
      </p:sp>
      <p:sp>
        <p:nvSpPr>
          <p:cNvPr id="40" name="Num04"/>
          <p:cNvSpPr txBox="1"/>
          <p:nvPr/>
        </p:nvSpPr>
        <p:spPr>
          <a:xfrm>
            <a:off x="1138200" y="4800000"/>
            <a:ext cx="700000" cy="500000"/>
          </a:xfrm>
          <a:prstGeom prst="rect">
            <a:avLst/>
          </a:prstGeom>
          <a:noFill/>
        </p:spPr>
        <p:txBody>
          <a:bodyPr wrap="square" lIns="0" tIns="0" rIns="0" bIns="0" anchor="t">
            <a:normAutofit/>
          </a:bodyPr>
          <a:lstStyle/>
          <a:p>
            <a:pPr algn="l"/>
            <a:r>
              <a:rPr lang="en-US" sz="2400" b="1" i="0">
                <a:solidFill>
                  <a:srgbClr val="C08A4E"/>
                </a:solidFill>
                <a:latin typeface="+mn-lt"/>
              </a:rPr>
              <a:t>04</a:t>
            </a:r>
          </a:p>
        </p:txBody>
      </p:sp>
      <p:sp>
        <p:nvSpPr>
          <p:cNvPr id="41" name="Label04"/>
          <p:cNvSpPr txBox="1"/>
          <p:nvPr/>
        </p:nvSpPr>
        <p:spPr>
          <a:xfrm>
            <a:off x="1838200" y="4760000"/>
            <a:ext cx="9515600" cy="600000"/>
          </a:xfrm>
          <a:prstGeom prst="rect">
            <a:avLst/>
          </a:prstGeom>
          <a:noFill/>
        </p:spPr>
        <p:txBody>
          <a:bodyPr wrap="square" lIns="0" tIns="0" rIns="0" bIns="0" anchor="t">
            <a:normAutofit/>
          </a:bodyPr>
          <a:lstStyle/>
          <a:p>
            <a:pPr algn="l"/>
            <a:r>
              <a:rPr lang="en-US" sz="3200" b="0" i="0">
                <a:solidFill>
                  <a:srgbClr val="23201C"/>
                </a:solidFill>
                <a:latin typeface="+mn-lt"/>
              </a:rPr>
              <a:t>Conclusion</a:t>
            </a:r>
          </a:p>
        </p:txBody>
      </p:sp>
      <p:sp>
        <p:nvSpPr>
          <p:cNvPr id="70" name="TakeRule"/>
          <p:cNvSpPr txBox="1"/>
          <p:nvPr/>
        </p:nvSpPr>
        <p:spPr>
          <a:xfrm>
            <a:off x="838200" y="5750000"/>
            <a:ext cx="822960" cy="45720"/>
          </a:xfrm>
          <a:prstGeom prst="rect">
            <a:avLst/>
          </a:prstGeom>
          <a:solidFill>
            <a:srgbClr val="C08A4E"/>
          </a:solidFill>
        </p:spPr>
        <p:txBody>
          <a:bodyPr wrap="square" lIns="0" tIns="0" rIns="0" bIns="0" anchor="t">
            <a:normAutofit fontScale="25000" lnSpcReduction="20000"/>
          </a:bodyPr>
          <a:lstStyle/>
          <a:p>
            <a:pPr algn="l"/>
            <a:endParaRPr lang="en-US"/>
          </a:p>
        </p:txBody>
      </p:sp>
      <p:sp>
        <p:nvSpPr>
          <p:cNvPr id="71" name="Takeaway"/>
          <p:cNvSpPr txBox="1"/>
          <p:nvPr/>
        </p:nvSpPr>
        <p:spPr>
          <a:xfrm>
            <a:off x="838200" y="5870000"/>
            <a:ext cx="10515600" cy="450000"/>
          </a:xfrm>
          <a:prstGeom prst="rect">
            <a:avLst/>
          </a:prstGeom>
          <a:noFill/>
        </p:spPr>
        <p:txBody>
          <a:bodyPr wrap="square" lIns="0" tIns="0" rIns="0" bIns="0" anchor="t">
            <a:normAutofit/>
          </a:bodyPr>
          <a:lstStyle/>
          <a:p>
            <a:pPr algn="l"/>
            <a:r>
              <a:rPr lang="en-US" sz="2400" b="1" i="0">
                <a:solidFill>
                  <a:srgbClr val="8C6A45"/>
                </a:solidFill>
                <a:latin typeface="+mn-lt"/>
              </a:rPr>
              <a:t>A clear structure makes a message easy to hear — and easy to write down.</a:t>
            </a:r>
          </a:p>
        </p:txBody>
      </p:sp>
    </p:spTree>
    <p:extLst>
      <p:ext uri="{BB962C8B-B14F-4D97-AF65-F5344CB8AC3E}">
        <p14:creationId xmlns:p14="http://schemas.microsoft.com/office/powerpoint/2010/main" val="344223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yebrow"/>
          <p:cNvSpPr/>
          <p:nvPr/>
        </p:nvSpPr>
        <p:spPr>
          <a:xfrm>
            <a:off x="838200" y="330000"/>
            <a:ext cx="10515600" cy="380000"/>
          </a:xfrm>
          <a:prstGeom prst="rect">
            <a:avLst/>
          </a:prstGeom>
          <a:noFill/>
          <a:ln>
            <a:noFill/>
          </a:ln>
        </p:spPr>
        <p:txBody>
          <a:bodyPr wrap="square" lIns="182880" rIns="182880" anchor="ctr"/>
          <a:lstStyle/>
          <a:p>
            <a:pPr algn="l"/>
            <a:r>
              <a:rPr lang="en-US" sz="1800" b="1" i="0">
                <a:solidFill>
                  <a:srgbClr val="C08A4E"/>
                </a:solidFill>
              </a:rPr>
              <a:t>WHAT TO WRITE DOWN</a:t>
            </a:r>
          </a:p>
        </p:txBody>
      </p:sp>
      <p:sp>
        <p:nvSpPr>
          <p:cNvPr id="21" name="Title"/>
          <p:cNvSpPr/>
          <p:nvPr/>
        </p:nvSpPr>
        <p:spPr>
          <a:xfrm>
            <a:off x="838200" y="700000"/>
            <a:ext cx="10515600" cy="900000"/>
          </a:xfrm>
          <a:prstGeom prst="rect">
            <a:avLst/>
          </a:prstGeom>
          <a:noFill/>
          <a:ln>
            <a:noFill/>
          </a:ln>
        </p:spPr>
        <p:txBody>
          <a:bodyPr wrap="square" lIns="182880" rIns="182880" anchor="ctr"/>
          <a:lstStyle/>
          <a:p>
            <a:pPr algn="l"/>
            <a:r>
              <a:rPr lang="en-US" sz="4000" b="1" i="0">
                <a:solidFill>
                  <a:srgbClr val="23201C"/>
                </a:solidFill>
              </a:rPr>
              <a:t>A Simple Note Template</a:t>
            </a:r>
          </a:p>
        </p:txBody>
      </p:sp>
      <p:sp>
        <p:nvSpPr>
          <p:cNvPr id="22" name="Accent"/>
          <p:cNvSpPr/>
          <p:nvPr/>
        </p:nvSpPr>
        <p:spPr>
          <a:xfrm>
            <a:off x="838200" y="1660000"/>
            <a:ext cx="822960" cy="50800"/>
          </a:xfrm>
          <a:prstGeom prst="rect">
            <a:avLst/>
          </a:prstGeom>
          <a:solidFill>
            <a:srgbClr val="C08A4E"/>
          </a:solidFill>
          <a:ln>
            <a:noFill/>
          </a:ln>
        </p:spPr>
        <p:txBody>
          <a:bodyPr wrap="square" lIns="182880" rIns="182880" anchor="ctr"/>
          <a:lstStyle/>
          <a:p>
            <a:endParaRPr lang="en-US"/>
          </a:p>
        </p:txBody>
      </p:sp>
      <p:sp>
        <p:nvSpPr>
          <p:cNvPr id="23" name="H1"/>
          <p:cNvSpPr/>
          <p:nvPr/>
        </p:nvSpPr>
        <p:spPr>
          <a:xfrm>
            <a:off x="838200" y="1950000"/>
            <a:ext cx="5157800" cy="560000"/>
          </a:xfrm>
          <a:prstGeom prst="rect">
            <a:avLst/>
          </a:prstGeom>
          <a:noFill/>
          <a:ln>
            <a:noFill/>
          </a:ln>
        </p:spPr>
        <p:txBody>
          <a:bodyPr wrap="square" lIns="182880" rIns="182880" anchor="ctr"/>
          <a:lstStyle/>
          <a:p>
            <a:pPr algn="l"/>
            <a:r>
              <a:rPr lang="en-US" sz="1800" b="1" i="0">
                <a:solidFill>
                  <a:srgbClr val="8C6A45"/>
                </a:solidFill>
              </a:rPr>
              <a:t>SET THE RECORD</a:t>
            </a:r>
          </a:p>
        </p:txBody>
      </p:sp>
      <p:sp>
        <p:nvSpPr>
          <p:cNvPr id="24" name="H2"/>
          <p:cNvSpPr/>
          <p:nvPr/>
        </p:nvSpPr>
        <p:spPr>
          <a:xfrm>
            <a:off x="6196000" y="1950000"/>
            <a:ext cx="5157800" cy="560000"/>
          </a:xfrm>
          <a:prstGeom prst="rect">
            <a:avLst/>
          </a:prstGeom>
          <a:noFill/>
          <a:ln>
            <a:noFill/>
          </a:ln>
        </p:spPr>
        <p:txBody>
          <a:bodyPr wrap="square" lIns="182880" rIns="182880" anchor="ctr"/>
          <a:lstStyle/>
          <a:p>
            <a:pPr algn="l"/>
            <a:r>
              <a:rPr lang="en-US" sz="1800" b="1" i="0">
                <a:solidFill>
                  <a:srgbClr val="8C6A45"/>
                </a:solidFill>
              </a:rPr>
              <a:t>CAPTURE THE MESSAGE</a:t>
            </a:r>
          </a:p>
        </p:txBody>
      </p:sp>
      <p:sp>
        <p:nvSpPr>
          <p:cNvPr id="30" name="RowA"/>
          <p:cNvSpPr/>
          <p:nvPr/>
        </p:nvSpPr>
        <p:spPr>
          <a:xfrm>
            <a:off x="838200" y="2570000"/>
            <a:ext cx="5157800" cy="560000"/>
          </a:xfrm>
          <a:prstGeom prst="rect">
            <a:avLst/>
          </a:prstGeom>
          <a:solidFill>
            <a:srgbClr val="F7F2EA"/>
          </a:solidFill>
          <a:ln>
            <a:noFill/>
          </a:ln>
        </p:spPr>
        <p:txBody>
          <a:bodyPr wrap="square" lIns="182880" rIns="182880" anchor="ctr"/>
          <a:lstStyle/>
          <a:p>
            <a:pPr algn="l"/>
            <a:r>
              <a:rPr lang="en-US" sz="2400" b="0" i="0">
                <a:solidFill>
                  <a:srgbClr val="23201C"/>
                </a:solidFill>
              </a:rPr>
              <a:t>Title</a:t>
            </a:r>
          </a:p>
        </p:txBody>
      </p:sp>
      <p:sp>
        <p:nvSpPr>
          <p:cNvPr id="31" name="RowB"/>
          <p:cNvSpPr/>
          <p:nvPr/>
        </p:nvSpPr>
        <p:spPr>
          <a:xfrm>
            <a:off x="6196000" y="2570000"/>
            <a:ext cx="5157800" cy="560000"/>
          </a:xfrm>
          <a:prstGeom prst="rect">
            <a:avLst/>
          </a:prstGeom>
          <a:solidFill>
            <a:srgbClr val="8C6A45"/>
          </a:solidFill>
          <a:ln>
            <a:noFill/>
          </a:ln>
        </p:spPr>
        <p:txBody>
          <a:bodyPr wrap="square" lIns="182880" rIns="182880" anchor="ctr"/>
          <a:lstStyle/>
          <a:p>
            <a:pPr algn="l"/>
            <a:r>
              <a:rPr lang="en-US" sz="2400" b="1" i="0">
                <a:solidFill>
                  <a:srgbClr val="FFFFFF"/>
                </a:solidFill>
              </a:rPr>
              <a:t>Main Points</a:t>
            </a:r>
          </a:p>
        </p:txBody>
      </p:sp>
      <p:sp>
        <p:nvSpPr>
          <p:cNvPr id="32" name="RowA"/>
          <p:cNvSpPr/>
          <p:nvPr/>
        </p:nvSpPr>
        <p:spPr>
          <a:xfrm>
            <a:off x="838200" y="3190000"/>
            <a:ext cx="5157800" cy="560000"/>
          </a:xfrm>
          <a:prstGeom prst="rect">
            <a:avLst/>
          </a:prstGeom>
          <a:noFill/>
          <a:ln>
            <a:noFill/>
          </a:ln>
        </p:spPr>
        <p:txBody>
          <a:bodyPr wrap="square" lIns="182880" rIns="182880" anchor="ctr"/>
          <a:lstStyle/>
          <a:p>
            <a:pPr algn="l"/>
            <a:r>
              <a:rPr lang="en-US" sz="2400" b="0" i="0">
                <a:solidFill>
                  <a:srgbClr val="23201C"/>
                </a:solidFill>
              </a:rPr>
              <a:t>Speaker</a:t>
            </a:r>
          </a:p>
        </p:txBody>
      </p:sp>
      <p:sp>
        <p:nvSpPr>
          <p:cNvPr id="33" name="RowB"/>
          <p:cNvSpPr/>
          <p:nvPr/>
        </p:nvSpPr>
        <p:spPr>
          <a:xfrm>
            <a:off x="6196000" y="3190000"/>
            <a:ext cx="5157800" cy="560000"/>
          </a:xfrm>
          <a:prstGeom prst="rect">
            <a:avLst/>
          </a:prstGeom>
          <a:solidFill>
            <a:srgbClr val="A98460"/>
          </a:solidFill>
          <a:ln>
            <a:noFill/>
          </a:ln>
        </p:spPr>
        <p:txBody>
          <a:bodyPr wrap="square" lIns="182880" rIns="182880" anchor="ctr"/>
          <a:lstStyle/>
          <a:p>
            <a:pPr algn="l"/>
            <a:r>
              <a:rPr lang="en-US" sz="2400" b="1" i="0">
                <a:solidFill>
                  <a:srgbClr val="FFFFFF"/>
                </a:solidFill>
              </a:rPr>
              <a:t>Key Scriptures</a:t>
            </a:r>
          </a:p>
        </p:txBody>
      </p:sp>
      <p:sp>
        <p:nvSpPr>
          <p:cNvPr id="34" name="RowA"/>
          <p:cNvSpPr/>
          <p:nvPr/>
        </p:nvSpPr>
        <p:spPr>
          <a:xfrm>
            <a:off x="838200" y="3810000"/>
            <a:ext cx="5157800" cy="560000"/>
          </a:xfrm>
          <a:prstGeom prst="rect">
            <a:avLst/>
          </a:prstGeom>
          <a:solidFill>
            <a:srgbClr val="F7F2EA"/>
          </a:solidFill>
          <a:ln>
            <a:noFill/>
          </a:ln>
        </p:spPr>
        <p:txBody>
          <a:bodyPr wrap="square" lIns="182880" rIns="182880" anchor="ctr"/>
          <a:lstStyle/>
          <a:p>
            <a:pPr algn="l"/>
            <a:r>
              <a:rPr lang="en-US" sz="2400" b="0" i="0">
                <a:solidFill>
                  <a:srgbClr val="23201C"/>
                </a:solidFill>
              </a:rPr>
              <a:t>Date</a:t>
            </a:r>
          </a:p>
        </p:txBody>
      </p:sp>
      <p:sp>
        <p:nvSpPr>
          <p:cNvPr id="35" name="RowB"/>
          <p:cNvSpPr/>
          <p:nvPr/>
        </p:nvSpPr>
        <p:spPr>
          <a:xfrm>
            <a:off x="6196000" y="3810000"/>
            <a:ext cx="5157800" cy="560000"/>
          </a:xfrm>
          <a:prstGeom prst="rect">
            <a:avLst/>
          </a:prstGeom>
          <a:solidFill>
            <a:srgbClr val="8C6A45"/>
          </a:solidFill>
          <a:ln>
            <a:noFill/>
          </a:ln>
        </p:spPr>
        <p:txBody>
          <a:bodyPr wrap="square" lIns="182880" rIns="182880" anchor="ctr"/>
          <a:lstStyle/>
          <a:p>
            <a:pPr algn="l"/>
            <a:r>
              <a:rPr lang="en-US" sz="2400" b="1" i="0">
                <a:solidFill>
                  <a:srgbClr val="FFFFFF"/>
                </a:solidFill>
              </a:rPr>
              <a:t>Memorable Quotes</a:t>
            </a:r>
          </a:p>
        </p:txBody>
      </p:sp>
      <p:sp>
        <p:nvSpPr>
          <p:cNvPr id="36" name="RowA"/>
          <p:cNvSpPr/>
          <p:nvPr/>
        </p:nvSpPr>
        <p:spPr>
          <a:xfrm>
            <a:off x="838200" y="4430000"/>
            <a:ext cx="5157800" cy="560000"/>
          </a:xfrm>
          <a:prstGeom prst="rect">
            <a:avLst/>
          </a:prstGeom>
          <a:noFill/>
          <a:ln>
            <a:noFill/>
          </a:ln>
        </p:spPr>
        <p:txBody>
          <a:bodyPr wrap="square" lIns="182880" rIns="182880" anchor="ctr"/>
          <a:lstStyle/>
          <a:p>
            <a:pPr algn="l"/>
            <a:r>
              <a:rPr lang="en-US" sz="2400" b="0" i="0">
                <a:solidFill>
                  <a:srgbClr val="23201C"/>
                </a:solidFill>
              </a:rPr>
              <a:t>Purpose</a:t>
            </a:r>
          </a:p>
        </p:txBody>
      </p:sp>
      <p:sp>
        <p:nvSpPr>
          <p:cNvPr id="37" name="RowB"/>
          <p:cNvSpPr/>
          <p:nvPr/>
        </p:nvSpPr>
        <p:spPr>
          <a:xfrm>
            <a:off x="6196000" y="4430000"/>
            <a:ext cx="5157800" cy="560000"/>
          </a:xfrm>
          <a:prstGeom prst="rect">
            <a:avLst/>
          </a:prstGeom>
          <a:solidFill>
            <a:srgbClr val="A98460"/>
          </a:solidFill>
          <a:ln>
            <a:noFill/>
          </a:ln>
        </p:spPr>
        <p:txBody>
          <a:bodyPr wrap="square" lIns="182880" rIns="182880" anchor="ctr"/>
          <a:lstStyle/>
          <a:p>
            <a:pPr algn="l"/>
            <a:r>
              <a:rPr lang="en-US" sz="2400" b="1" i="0">
                <a:solidFill>
                  <a:srgbClr val="FFFFFF"/>
                </a:solidFill>
              </a:rPr>
              <a:t>Personal Applications</a:t>
            </a:r>
          </a:p>
        </p:txBody>
      </p:sp>
      <p:sp>
        <p:nvSpPr>
          <p:cNvPr id="39" name="RowB"/>
          <p:cNvSpPr/>
          <p:nvPr/>
        </p:nvSpPr>
        <p:spPr>
          <a:xfrm>
            <a:off x="838200" y="5050000"/>
            <a:ext cx="10515600" cy="560000"/>
          </a:xfrm>
          <a:prstGeom prst="rect">
            <a:avLst/>
          </a:prstGeom>
          <a:solidFill>
            <a:srgbClr val="8C6A45"/>
          </a:solidFill>
          <a:ln>
            <a:noFill/>
          </a:ln>
        </p:spPr>
        <p:txBody>
          <a:bodyPr wrap="square" lIns="182880" rIns="182880" anchor="ctr"/>
          <a:lstStyle/>
          <a:p>
            <a:pPr algn="l"/>
            <a:r>
              <a:rPr lang="en-US" sz="2400" b="1" i="0">
                <a:solidFill>
                  <a:srgbClr val="FFFFFF"/>
                </a:solidFill>
              </a:rPr>
              <a:t>Questions to Study Later</a:t>
            </a:r>
          </a:p>
        </p:txBody>
      </p:sp>
      <p:sp>
        <p:nvSpPr>
          <p:cNvPr id="70" name="TakeRule"/>
          <p:cNvSpPr/>
          <p:nvPr/>
        </p:nvSpPr>
        <p:spPr>
          <a:xfrm>
            <a:off x="838200" y="5820000"/>
            <a:ext cx="822960" cy="45720"/>
          </a:xfrm>
          <a:prstGeom prst="rect">
            <a:avLst/>
          </a:prstGeom>
          <a:solidFill>
            <a:srgbClr val="C08A4E"/>
          </a:solidFill>
          <a:ln>
            <a:noFill/>
          </a:ln>
        </p:spPr>
        <p:txBody>
          <a:bodyPr wrap="square" lIns="182880" rIns="182880" anchor="ctr"/>
          <a:lstStyle/>
          <a:p>
            <a:endParaRPr lang="en-US"/>
          </a:p>
        </p:txBody>
      </p:sp>
      <p:sp>
        <p:nvSpPr>
          <p:cNvPr id="71" name="Takeaway"/>
          <p:cNvSpPr/>
          <p:nvPr/>
        </p:nvSpPr>
        <p:spPr>
          <a:xfrm>
            <a:off x="838200" y="5930000"/>
            <a:ext cx="10515600" cy="480000"/>
          </a:xfrm>
          <a:prstGeom prst="rect">
            <a:avLst/>
          </a:prstGeom>
          <a:noFill/>
          <a:ln>
            <a:noFill/>
          </a:ln>
        </p:spPr>
        <p:txBody>
          <a:bodyPr wrap="square" lIns="182880" rIns="182880" anchor="ctr"/>
          <a:lstStyle/>
          <a:p>
            <a:pPr algn="l"/>
            <a:r>
              <a:rPr lang="en-US" sz="2400" b="1" i="0">
                <a:solidFill>
                  <a:srgbClr val="8C6A45"/>
                </a:solidFill>
              </a:rPr>
              <a:t>Write these nine things, and your notes become findable.</a:t>
            </a:r>
          </a:p>
        </p:txBody>
      </p:sp>
    </p:spTree>
    <p:extLst>
      <p:ext uri="{BB962C8B-B14F-4D97-AF65-F5344CB8AC3E}">
        <p14:creationId xmlns:p14="http://schemas.microsoft.com/office/powerpoint/2010/main" val="19861969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319</TotalTime>
  <Words>776</Words>
  <Application>Microsoft Office PowerPoint</Application>
  <PresentationFormat>Widescreen</PresentationFormat>
  <Paragraphs>102</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Write The Vision—The Lost Art of Taking Notes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Write The Vision—The Lost Art of Taking Notes</dc:title>
  <dc:creator>Steve Buchanan</dc:creator>
  <cp:lastModifiedBy>Steve Buchanan</cp:lastModifiedBy>
  <cp:revision>2</cp:revision>
  <dcterms:created xsi:type="dcterms:W3CDTF">2026-08-07T23:41:39Z</dcterms:created>
  <dcterms:modified xsi:type="dcterms:W3CDTF">2026-08-11T14:20:07Z</dcterms:modified>
</cp:coreProperties>
</file>