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trictFirstAndLastChars="0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281" r:id="rId2"/>
    <p:sldId id="286" r:id="rId3"/>
    <p:sldId id="280" r:id="rId4"/>
    <p:sldId id="306" r:id="rId5"/>
    <p:sldId id="258" r:id="rId6"/>
    <p:sldId id="299" r:id="rId7"/>
    <p:sldId id="307" r:id="rId8"/>
    <p:sldId id="271" r:id="rId9"/>
    <p:sldId id="272" r:id="rId10"/>
    <p:sldId id="302" r:id="rId11"/>
    <p:sldId id="303" r:id="rId12"/>
    <p:sldId id="304" r:id="rId13"/>
    <p:sldId id="277" r:id="rId14"/>
    <p:sldId id="305" r:id="rId15"/>
    <p:sldId id="287" r:id="rId16"/>
    <p:sldId id="278" r:id="rId17"/>
    <p:sldId id="290" r:id="rId18"/>
    <p:sldId id="279" r:id="rId19"/>
    <p:sldId id="309" r:id="rId20"/>
    <p:sldId id="288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AA50"/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84567" autoAdjust="0"/>
  </p:normalViewPr>
  <p:slideViewPr>
    <p:cSldViewPr snapToGrid="0">
      <p:cViewPr varScale="1">
        <p:scale>
          <a:sx n="71" d="100"/>
          <a:sy n="71" d="100"/>
        </p:scale>
        <p:origin x="-82" y="-101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GE Title or job number</a:t>
            </a:r>
            <a:endParaRPr lang="en-US" sz="900" dirty="0"/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4/2/2016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Use divider slides to separate different sections of your pitch</a:t>
            </a:r>
            <a:endParaRPr lang="en-US" dirty="0"/>
          </a:p>
        </p:txBody>
      </p:sp>
      <p:pic>
        <p:nvPicPr>
          <p:cNvPr id="11" name="Picture 10" descr="GEMeatball&amp;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0530" name="Picture 2" descr="http://www.bible.ca/archeology/bible-archeology-red-sea-cross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719" y="489773"/>
            <a:ext cx="6818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Events leading up to the Mass Exodus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80988"/>
            <a:ext cx="84597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Geb</a:t>
            </a:r>
            <a:r>
              <a:rPr lang="en-US" dirty="0" smtClean="0"/>
              <a:t> – god of the Earth</a:t>
            </a:r>
            <a:endParaRPr lang="en-US" dirty="0"/>
          </a:p>
        </p:txBody>
      </p:sp>
      <p:pic>
        <p:nvPicPr>
          <p:cNvPr id="782358" name="Picture 22" descr="The Gods of Egypt - G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2" y="1324340"/>
            <a:ext cx="3292234" cy="55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60" name="Picture 24" descr="was the &lt;b&gt;Egyptian&lt;/b&gt; &lt;b&gt;god&lt;/b&gt; of &lt;b&gt;the Earth&lt;/b&gt; and it was believed in ancient &lt;b&gt;Egypt&lt;/b&gt;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66" y="989305"/>
            <a:ext cx="2686872" cy="58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62" name="Picture 26" descr="&lt;b&gt;Egyptian&lt;/b&gt; &lt;b&gt;God&lt;/b&gt; of &lt;b&gt;the Earth&lt;/b&gt;, Geb by katy66541 on Deviant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62" y="2766349"/>
            <a:ext cx="3068738" cy="4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3.washingtonpost.com/wp-srv/photo/gallery/100121/GAL-10Jan21-3606/media/PHO-10Jan21-200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2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280988"/>
            <a:ext cx="8459788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Scarab beetles god - </a:t>
            </a:r>
            <a:r>
              <a:rPr lang="en-US" dirty="0" err="1" smtClean="0">
                <a:solidFill>
                  <a:schemeClr val="tx1"/>
                </a:solidFill>
              </a:rPr>
              <a:t>Khepri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83382" name="Picture 22" descr="12 Strangest Hybrid Creatures From Myt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384" name="Picture 24" descr="&lt;b&gt;Gods&lt;/b&gt; and Godes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098"/>
            <a:ext cx="2743200" cy="49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ble-topten.com/plagu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4407" name="Picture 23" descr="Apis the Bull God of Egy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3810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4409" name="Picture 25" descr="https://sp.yimg.com/xj/th?id=OIP.M505ecee7087fdd73d7b5efe2efefba31o0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84" y="1056904"/>
            <a:ext cx="2204416" cy="58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4411" name="Picture 27" descr="https://sp.yimg.com/xj/th?id=OIP.M99d2eeb697d671ef7959a499481b6a22o0&amp;pid=15.1&amp;P=0&amp;w=274&amp;h=1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83729"/>
            <a:ext cx="3717430" cy="23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80988"/>
            <a:ext cx="644978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The bull god – </a:t>
            </a:r>
            <a:r>
              <a:rPr lang="en-US" dirty="0" err="1" smtClean="0"/>
              <a:t>Apis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cow goddess - Hathor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EMeatball&amp;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streetbonersandtvcarnage.com/wp-content/uploads/2013/02/dothea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42870"/>
            <a:ext cx="9144000" cy="6815130"/>
            <a:chOff x="0" y="42870"/>
            <a:chExt cx="9144000" cy="6815130"/>
          </a:xfrm>
        </p:grpSpPr>
        <p:pic>
          <p:nvPicPr>
            <p:cNvPr id="786434" name="Picture 2" descr="Sekhmet at Kom Ombo copyright Gerard Duch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1600"/>
              <a:ext cx="3657600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319088" y="42870"/>
              <a:ext cx="8459788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0" cap="none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E4191"/>
                  </a:solidFill>
                  <a:latin typeface="GE Inspira Pitch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E4191"/>
                  </a:solidFill>
                  <a:latin typeface="GE Inspira Pitch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E4191"/>
                  </a:solidFill>
                  <a:latin typeface="GE Inspira Pitch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E4191"/>
                  </a:solidFill>
                  <a:latin typeface="GE Inspira Pitch" pitchFamily="34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E4191"/>
                  </a:solidFill>
                  <a:latin typeface="GE Inspira Pitch" pitchFamily="34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E4191"/>
                  </a:solidFill>
                  <a:latin typeface="GE Inspira Pitch" pitchFamily="34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E4191"/>
                  </a:solidFill>
                  <a:latin typeface="GE Inspira Pitch" pitchFamily="34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E4191"/>
                  </a:solidFill>
                  <a:latin typeface="GE Inspira Pitch" pitchFamily="34" charset="0"/>
                </a:defRPr>
              </a:lvl9pPr>
            </a:lstStyle>
            <a:p>
              <a:pPr algn="ctr"/>
              <a:r>
                <a:rPr lang="en-US" kern="0" dirty="0" smtClean="0"/>
                <a:t>Protector of plagues &amp; diseases</a:t>
              </a:r>
            </a:p>
            <a:p>
              <a:pPr algn="ctr"/>
              <a:r>
                <a:rPr lang="en-US" kern="0" dirty="0" smtClean="0"/>
                <a:t>The goddess - Sekhmet</a:t>
              </a:r>
              <a:endParaRPr lang="en-US" kern="0" dirty="0"/>
            </a:p>
          </p:txBody>
        </p:sp>
        <p:pic>
          <p:nvPicPr>
            <p:cNvPr id="786436" name="Picture 4" descr="Ramesses II with Sekhmet and Pta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392" y="1371600"/>
              <a:ext cx="4864608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salm11918.org/images/articles/plaguesoftheexodus/plagueOfH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656" y="280988"/>
            <a:ext cx="4669971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Sky goddess - Nut</a:t>
            </a:r>
            <a:endParaRPr lang="en-US" dirty="0"/>
          </a:p>
        </p:txBody>
      </p:sp>
      <p:pic>
        <p:nvPicPr>
          <p:cNvPr id="785432" name="Picture 24" descr="http://www.ancientegypt.co.uk/gods/explore/images/n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64" y="1935923"/>
            <a:ext cx="4407108" cy="32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5434" name="Picture 26" descr="https://img0.etsystatic.com/004/0/6939617/il_fullxfull.376530536_bg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44" y="3612656"/>
            <a:ext cx="4785756" cy="32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Use divider slides to separate different sections of your pitch</a:t>
            </a:r>
            <a:endParaRPr lang="en-US" dirty="0"/>
          </a:p>
        </p:txBody>
      </p:sp>
      <p:pic>
        <p:nvPicPr>
          <p:cNvPr id="11" name="Picture 10" descr="GEMeatball&amp;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2578" name="Picture 2" descr="http://flashtrafficblog.files.wordpress.com/2013/03/locus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5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464" name="Picture 8" descr="http://i.dailymail.co.uk/i/pix/2013/03/06/article-2288908-187931DE000005DC-325_634x424_pop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21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EMeatball&amp;T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7458" name="Picture 2" descr="http://www.laylaisis.com/wp-content/uploads/2015/03/Isis_byAlanaFairchi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396"/>
            <a:ext cx="5791826" cy="41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49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80800"/>
            <a:ext cx="9144000" cy="5504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cap="none" dirty="0" smtClean="0">
                <a:solidFill>
                  <a:srgbClr val="002060"/>
                </a:solidFill>
              </a:rPr>
              <a:t>  Isis (queen of gods)       </a:t>
            </a:r>
            <a:r>
              <a:rPr lang="en-US" cap="none" dirty="0" err="1" smtClean="0">
                <a:solidFill>
                  <a:srgbClr val="002060"/>
                </a:solidFill>
              </a:rPr>
              <a:t>Nepri</a:t>
            </a:r>
            <a:r>
              <a:rPr lang="en-US" cap="none" dirty="0" smtClean="0">
                <a:solidFill>
                  <a:srgbClr val="002060"/>
                </a:solidFill>
              </a:rPr>
              <a:t> (grain god)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87460" name="Picture 4" descr="https://sp.yimg.com/xj/th?id=OIP.M84dc23abc04ce7bf49fafdffa1fef04co0&amp;pid=15.1&amp;P=0&amp;w=246&amp;h=1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9" y="1019396"/>
            <a:ext cx="3265711" cy="22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7462" name="Picture 6" descr="http://s4.hubimg.com/u/264003_f1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91" y="3617854"/>
            <a:ext cx="1512909" cy="32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4840389" y="5835525"/>
            <a:ext cx="2989015" cy="9972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9pPr>
          </a:lstStyle>
          <a:p>
            <a:r>
              <a:rPr lang="en-US" kern="0" dirty="0" err="1" smtClean="0">
                <a:solidFill>
                  <a:srgbClr val="002060"/>
                </a:solidFill>
              </a:rPr>
              <a:t>Serapia</a:t>
            </a:r>
            <a:r>
              <a:rPr lang="en-US" kern="0" dirty="0" smtClean="0">
                <a:solidFill>
                  <a:srgbClr val="002060"/>
                </a:solidFill>
              </a:rPr>
              <a:t> (god </a:t>
            </a:r>
          </a:p>
          <a:p>
            <a:r>
              <a:rPr lang="en-US" kern="0" dirty="0" smtClean="0">
                <a:solidFill>
                  <a:srgbClr val="002060"/>
                </a:solidFill>
              </a:rPr>
              <a:t>of locusts)</a:t>
            </a:r>
            <a:endParaRPr lang="en-US" kern="0" dirty="0">
              <a:solidFill>
                <a:srgbClr val="002060"/>
              </a:solidFill>
            </a:endParaRPr>
          </a:p>
        </p:txBody>
      </p:sp>
      <p:pic>
        <p:nvPicPr>
          <p:cNvPr id="787466" name="Picture 10" descr="http://4.bp.blogspot.com/-_Lp2OmX20sw/UTaXNlTZmxI/AAAAAAAAVVQ/ZDfJKwCDaLM/s1600/adult_locus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5"/>
            <a:ext cx="246697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352800" y="280800"/>
            <a:ext cx="4147948" cy="997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Sun &amp; moon gods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Ra &amp; Thoth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 descr="GEMeatball&amp;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482" name="Picture 2" descr="https://sp.yimg.com/xj/th?id=OIP.M9a706f4077954035b001fee627080cb3H0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6301"/>
            <a:ext cx="4981699" cy="49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484" name="Picture 4" descr="https://sp.yimg.com/xj/th?id=OIP.Md69c13743b74eac5a95e3952c1579b06H0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94" y="0"/>
            <a:ext cx="2066306" cy="31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486" name="Picture 6" descr="http://4.bp.blogspot.com/-Yjw2zACWuKE/T-CzCUbNrDI/AAAAAAAAE5g/Lx9ns1PyU5c/s1600/khonsh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2" name="Picture 2" descr="http://sarahbmartin.files.wordpress.com/2010/07/death-firstbo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0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Welcome to the Office 2010 PowerPoint template</a:t>
            </a:r>
            <a:endParaRPr lang="en-US" dirty="0"/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mtClean="0"/>
              <a:t>Use these pages to help you format your pitch</a:t>
            </a:r>
            <a:endParaRPr lang="en-US" dirty="0"/>
          </a:p>
        </p:txBody>
      </p:sp>
      <p:pic>
        <p:nvPicPr>
          <p:cNvPr id="787458" name="Picture 2" descr="quick visual summary &lt;b&gt;of the ten&lt;/b&gt; &lt;b&gt;plagues&lt;/b&g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0"/>
            <a:ext cx="91155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Use divider slides to separate different sections of your pitch</a:t>
            </a:r>
            <a:endParaRPr lang="en-US" dirty="0"/>
          </a:p>
        </p:txBody>
      </p:sp>
      <p:pic>
        <p:nvPicPr>
          <p:cNvPr id="11" name="Picture 10" descr="GEMeatball&amp;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1554" name="Picture 2" descr="https://7373-presscdn-0-43-pagely.netdna-ssl.com/wp-content/uploads/2014/04/PASSOVE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4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Use divider slides to separate different sections of your pitch</a:t>
            </a:r>
            <a:endParaRPr lang="en-US" dirty="0"/>
          </a:p>
        </p:txBody>
      </p:sp>
      <p:pic>
        <p:nvPicPr>
          <p:cNvPr id="11" name="Picture 10" descr="GEMeatball&amp;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9506" name="Picture 2" descr="http://bibleatlas.org/region/gosh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37"/>
            <a:ext cx="9144000" cy="68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551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Goshen – land of the Israelites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671" y="0"/>
            <a:ext cx="84597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Against the gods of Egypt</a:t>
            </a:r>
            <a:endParaRPr lang="en-US" dirty="0"/>
          </a:p>
        </p:txBody>
      </p:sp>
      <p:pic>
        <p:nvPicPr>
          <p:cNvPr id="790530" name="Picture 2" descr="... and worship these &lt;b&gt;gods&lt;/b&gt; and &lt;b&gt;goddesses&lt;/b&gt; so that life continued smooth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35"/>
            <a:ext cx="9161130" cy="63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The Nile River</a:t>
            </a:r>
            <a:endParaRPr lang="en-US" dirty="0"/>
          </a:p>
        </p:txBody>
      </p:sp>
      <p:sp>
        <p:nvSpPr>
          <p:cNvPr id="585735" name="Rectangle 7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update your footer, go to View – Slide Master and change it there.</a:t>
            </a:r>
            <a:endParaRPr lang="en-US" dirty="0"/>
          </a:p>
          <a:p>
            <a:endParaRPr lang="en-US" dirty="0"/>
          </a:p>
        </p:txBody>
      </p:sp>
      <p:pic>
        <p:nvPicPr>
          <p:cNvPr id="786434" name="Picture 2" descr="The Nile River flowing north from the Aswan High Dam, Egy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043"/>
            <a:ext cx="9235000" cy="56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6436" name="Picture 4" descr="Scene &amp;gt; River &lt;b&gt;Nile&lt;/b&gt; &lt;b&gt;turns&lt;/b&gt; &lt;b&gt;to blood&lt;/b&gt; | Scene &amp;gt; River &lt;b&gt;Nile&lt;/b&gt; &lt;b&gt;turns&lt;/b&gt; &lt;b&gt;to blood&lt;/b&gt;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6" y="822960"/>
            <a:ext cx="9243586" cy="60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6" name="Picture 2" descr="April 28th, 2013 - Hapi - Deities Da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426"/>
            <a:ext cx="6644632" cy="58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9508" name="Picture 4" descr="Osiris wearing the Atef crown, Walters Art Mus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32" y="992815"/>
            <a:ext cx="2499368" cy="58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49" y="0"/>
            <a:ext cx="8459788" cy="9985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Nile god – </a:t>
            </a:r>
            <a:r>
              <a:rPr lang="en-US" dirty="0" err="1" smtClean="0"/>
              <a:t>Hapi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underword</a:t>
            </a:r>
            <a:r>
              <a:rPr lang="en-US" dirty="0" smtClean="0"/>
              <a:t> god - Osiris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280988"/>
            <a:ext cx="84597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Egyptian frog goddess - </a:t>
            </a:r>
            <a:r>
              <a:rPr lang="en-US" dirty="0" err="1" smtClean="0"/>
              <a:t>Heket</a:t>
            </a:r>
            <a:endParaRPr lang="en-US" dirty="0"/>
          </a:p>
        </p:txBody>
      </p:sp>
      <p:pic>
        <p:nvPicPr>
          <p:cNvPr id="788482" name="Picture 2" descr="... overpower Nut, the Egyptian goddess of the sky. And, the list goes 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7425"/>
            <a:ext cx="3194613" cy="55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484" name="Picture 4" descr="&lt;b&gt;Egyptian&lt;/b&gt; God Heket When the people of &lt;b&gt;egypt&lt;/b&gt; s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69" y="1267425"/>
            <a:ext cx="4192931" cy="55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486" name="Picture 6" descr="The &lt;b&gt;Frog&lt;/b&gt; &lt;b&gt;Goddess&lt;/b&gt; #2 (Pagan Blog Project #10b) | Kemetic Reconnaiss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12" y="2375664"/>
            <a:ext cx="3048020" cy="363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Fill a screen completely with an image if it powers your story forward – do not use the Monogram and tagline lock-up on an image slide.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91554" name="Picture 2" descr="plague-of-frog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0992"/>
            <a:ext cx="6304939" cy="383700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1556" name="Picture 4" descr="plague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51" y="3020992"/>
            <a:ext cx="5049250" cy="383700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1558" name="Picture 6" descr="The Plague of Frogs is the Corrupt Sefirot Yes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8" y="0"/>
            <a:ext cx="4534321" cy="302099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1560" name="Picture 8" descr="Are You Living With Frogs? Part 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0340" cy="335665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Envision lice – everyone infected</a:t>
            </a:r>
            <a:br>
              <a:rPr lang="en-US" dirty="0" smtClean="0"/>
            </a:br>
            <a:r>
              <a:rPr lang="en-US" dirty="0" smtClean="0"/>
              <a:t>-- all people &amp; animals </a:t>
            </a:r>
            <a:endParaRPr lang="en-US" dirty="0"/>
          </a:p>
        </p:txBody>
      </p:sp>
      <p:pic>
        <p:nvPicPr>
          <p:cNvPr id="792578" name="Picture 2" descr="&lt;b&gt;Plague of Lice&lt;/b&gt; - Greetings From Insa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40" y="1967697"/>
            <a:ext cx="6520405" cy="48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1944</TotalTime>
  <Words>172</Words>
  <Application>Microsoft Office PowerPoint</Application>
  <PresentationFormat>On-screen Show (4:3)</PresentationFormat>
  <Paragraphs>25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Use divider slides to separate different sections of your pitch</vt:lpstr>
      <vt:lpstr>Welcome to the Office 2010 PowerPoint template</vt:lpstr>
      <vt:lpstr>Use divider slides to separate different sections of your pitch</vt:lpstr>
      <vt:lpstr>Against the gods of Egypt</vt:lpstr>
      <vt:lpstr>The Nile River</vt:lpstr>
      <vt:lpstr>Nile god – Hapi underword god - Osiris</vt:lpstr>
      <vt:lpstr>Egyptian frog goddess - Heket</vt:lpstr>
      <vt:lpstr>Fill a screen completely with an image if it powers your story forward – do not use the Monogram and tagline lock-up on an image slide.</vt:lpstr>
      <vt:lpstr>Envision lice – everyone infected -- all people &amp; animals </vt:lpstr>
      <vt:lpstr>Geb – god of the Earth</vt:lpstr>
      <vt:lpstr>Scarab beetles god - Khepri</vt:lpstr>
      <vt:lpstr>The bull god – Apis the cow goddess - Hathor</vt:lpstr>
      <vt:lpstr>PowerPoint Presentation</vt:lpstr>
      <vt:lpstr>Sky goddess - Nut</vt:lpstr>
      <vt:lpstr>Use divider slides to separate different sections of your pitch</vt:lpstr>
      <vt:lpstr>  Isis (queen of gods)       Nepri (grain god) </vt:lpstr>
      <vt:lpstr>PowerPoint Presentation</vt:lpstr>
      <vt:lpstr>Sun &amp; moon gods Ra &amp; Thoth</vt:lpstr>
      <vt:lpstr>PowerPoint Presentation</vt:lpstr>
      <vt:lpstr>Use divider slides to separate different sections of your pitch</vt:lpstr>
    </vt:vector>
  </TitlesOfParts>
  <Company>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Office 2010 PowerPoint template</dc:title>
  <dc:creator>GE User</dc:creator>
  <cp:keywords>September 22, 2004 – Version 1.1</cp:keywords>
  <dc:description>General Electric Company 2004</dc:description>
  <cp:lastModifiedBy>GE User</cp:lastModifiedBy>
  <cp:revision>29</cp:revision>
  <cp:lastPrinted>2003-08-29T14:38:12Z</cp:lastPrinted>
  <dcterms:created xsi:type="dcterms:W3CDTF">2016-03-30T20:13:43Z</dcterms:created>
  <dcterms:modified xsi:type="dcterms:W3CDTF">2016-04-02T15:31:45Z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