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68"/>
  </p:notesMasterIdLst>
  <p:sldIdLst>
    <p:sldId id="256" r:id="rId2"/>
    <p:sldId id="314" r:id="rId3"/>
    <p:sldId id="316" r:id="rId4"/>
    <p:sldId id="317" r:id="rId5"/>
    <p:sldId id="258" r:id="rId6"/>
    <p:sldId id="311" r:id="rId7"/>
    <p:sldId id="312"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319" r:id="rId22"/>
    <p:sldId id="273" r:id="rId23"/>
    <p:sldId id="274" r:id="rId24"/>
    <p:sldId id="309" r:id="rId25"/>
    <p:sldId id="310" r:id="rId26"/>
    <p:sldId id="320" r:id="rId27"/>
    <p:sldId id="275" r:id="rId28"/>
    <p:sldId id="276" r:id="rId29"/>
    <p:sldId id="277" r:id="rId30"/>
    <p:sldId id="278" r:id="rId31"/>
    <p:sldId id="279" r:id="rId32"/>
    <p:sldId id="280" r:id="rId33"/>
    <p:sldId id="281" r:id="rId34"/>
    <p:sldId id="318" r:id="rId35"/>
    <p:sldId id="282" r:id="rId36"/>
    <p:sldId id="283" r:id="rId37"/>
    <p:sldId id="284" r:id="rId38"/>
    <p:sldId id="285" r:id="rId39"/>
    <p:sldId id="286" r:id="rId40"/>
    <p:sldId id="287" r:id="rId41"/>
    <p:sldId id="288" r:id="rId42"/>
    <p:sldId id="289" r:id="rId43"/>
    <p:sldId id="290" r:id="rId44"/>
    <p:sldId id="321" r:id="rId45"/>
    <p:sldId id="292" r:id="rId46"/>
    <p:sldId id="293" r:id="rId47"/>
    <p:sldId id="294" r:id="rId48"/>
    <p:sldId id="313" r:id="rId49"/>
    <p:sldId id="322" r:id="rId50"/>
    <p:sldId id="295" r:id="rId51"/>
    <p:sldId id="296" r:id="rId52"/>
    <p:sldId id="297" r:id="rId53"/>
    <p:sldId id="323" r:id="rId54"/>
    <p:sldId id="298" r:id="rId55"/>
    <p:sldId id="299" r:id="rId56"/>
    <p:sldId id="300" r:id="rId57"/>
    <p:sldId id="324" r:id="rId58"/>
    <p:sldId id="325" r:id="rId59"/>
    <p:sldId id="301" r:id="rId60"/>
    <p:sldId id="302" r:id="rId61"/>
    <p:sldId id="303" r:id="rId62"/>
    <p:sldId id="304" r:id="rId63"/>
    <p:sldId id="305" r:id="rId64"/>
    <p:sldId id="306" r:id="rId65"/>
    <p:sldId id="307" r:id="rId66"/>
    <p:sldId id="308" r:id="rId67"/>
  </p:sldIdLst>
  <p:sldSz cx="12188825" cy="6858000"/>
  <p:notesSz cx="6858000" cy="9144000"/>
  <p:embeddedFontLst>
    <p:embeddedFont>
      <p:font typeface="Century Gothic" panose="020B0502020202020204" pitchFamily="34" charset="0"/>
      <p:regular r:id="rId69"/>
      <p:bold r:id="rId70"/>
      <p:italic r:id="rId71"/>
      <p:boldItalic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000" autoAdjust="0"/>
    <p:restoredTop sz="94660"/>
  </p:normalViewPr>
  <p:slideViewPr>
    <p:cSldViewPr snapToGrid="0">
      <p:cViewPr varScale="1">
        <p:scale>
          <a:sx n="50" d="100"/>
          <a:sy n="50" d="100"/>
        </p:scale>
        <p:origin x="15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2.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200" b="0" i="0" u="none" strike="noStrike" cap="none">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 name="Shape 4"/>
          <p:cNvSpPr txBox="1">
            <a:spLocks noGrp="1"/>
          </p:cNvSpPr>
          <p:nvPr>
            <p:ph type="dt" idx="10"/>
          </p:nvPr>
        </p:nvSpPr>
        <p:spPr>
          <a:xfrm>
            <a:off x="3884613" y="0"/>
            <a:ext cx="2971800" cy="457200"/>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200" b="0" i="0" u="none" strike="noStrike" cap="none">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 name="Shape 5"/>
          <p:cNvSpPr>
            <a:spLocks noGrp="1" noRot="1" noChangeAspect="1"/>
          </p:cNvSpPr>
          <p:nvPr>
            <p:ph type="sldImg" idx="3"/>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entury Gothic"/>
                <a:ea typeface="Century Gothic"/>
                <a:cs typeface="Century Gothic"/>
                <a:sym typeface="Century Gothic"/>
              </a:defRPr>
            </a:lvl1pPr>
            <a:lvl2pPr marL="914400" marR="0" lvl="1" indent="-228600" algn="l" rtl="0">
              <a:spcBef>
                <a:spcPts val="0"/>
              </a:spcBef>
              <a:spcAft>
                <a:spcPts val="0"/>
              </a:spcAft>
              <a:buSzPts val="1400"/>
              <a:buNone/>
              <a:defRPr sz="1200" b="0" i="0" u="none" strike="noStrike" cap="none">
                <a:solidFill>
                  <a:schemeClr val="dk1"/>
                </a:solidFill>
                <a:latin typeface="Century Gothic"/>
                <a:ea typeface="Century Gothic"/>
                <a:cs typeface="Century Gothic"/>
                <a:sym typeface="Century Gothic"/>
              </a:defRPr>
            </a:lvl2pPr>
            <a:lvl3pPr marL="1371600" marR="0" lvl="2" indent="-228600" algn="l" rtl="0">
              <a:spcBef>
                <a:spcPts val="0"/>
              </a:spcBef>
              <a:spcAft>
                <a:spcPts val="0"/>
              </a:spcAft>
              <a:buSzPts val="1400"/>
              <a:buNone/>
              <a:defRPr sz="1200" b="0" i="0" u="none" strike="noStrike" cap="none">
                <a:solidFill>
                  <a:schemeClr val="dk1"/>
                </a:solidFill>
                <a:latin typeface="Century Gothic"/>
                <a:ea typeface="Century Gothic"/>
                <a:cs typeface="Century Gothic"/>
                <a:sym typeface="Century Gothic"/>
              </a:defRPr>
            </a:lvl3pPr>
            <a:lvl4pPr marL="1828800" marR="0" lvl="3" indent="-228600" algn="l" rtl="0">
              <a:spcBef>
                <a:spcPts val="0"/>
              </a:spcBef>
              <a:spcAft>
                <a:spcPts val="0"/>
              </a:spcAft>
              <a:buSzPts val="1400"/>
              <a:buNone/>
              <a:defRPr sz="1200" b="0" i="0" u="none" strike="noStrike" cap="none">
                <a:solidFill>
                  <a:schemeClr val="dk1"/>
                </a:solidFill>
                <a:latin typeface="Century Gothic"/>
                <a:ea typeface="Century Gothic"/>
                <a:cs typeface="Century Gothic"/>
                <a:sym typeface="Century Gothic"/>
              </a:defRPr>
            </a:lvl4pPr>
            <a:lvl5pPr marL="2286000" marR="0" lvl="4" indent="-228600" algn="l" rtl="0">
              <a:spcBef>
                <a:spcPts val="0"/>
              </a:spcBef>
              <a:spcAft>
                <a:spcPts val="0"/>
              </a:spcAft>
              <a:buSzPts val="1400"/>
              <a:buNone/>
              <a:defRPr sz="1200" b="0" i="0" u="none" strike="noStrike" cap="none">
                <a:solidFill>
                  <a:schemeClr val="dk1"/>
                </a:solidFill>
                <a:latin typeface="Century Gothic"/>
                <a:ea typeface="Century Gothic"/>
                <a:cs typeface="Century Gothic"/>
                <a:sym typeface="Century Gothic"/>
              </a:defRPr>
            </a:lvl5pPr>
            <a:lvl6pPr marL="2743200" marR="0" lvl="5" indent="-228600" algn="l" rtl="0">
              <a:spcBef>
                <a:spcPts val="0"/>
              </a:spcBef>
              <a:spcAft>
                <a:spcPts val="0"/>
              </a:spcAft>
              <a:buSzPts val="1400"/>
              <a:buNone/>
              <a:defRPr sz="1200" b="0" i="0" u="none" strike="noStrike" cap="none">
                <a:solidFill>
                  <a:schemeClr val="dk1"/>
                </a:solidFill>
                <a:latin typeface="Century Gothic"/>
                <a:ea typeface="Century Gothic"/>
                <a:cs typeface="Century Gothic"/>
                <a:sym typeface="Century Gothic"/>
              </a:defRPr>
            </a:lvl6pPr>
            <a:lvl7pPr marL="3200400" marR="0" lvl="6" indent="-228600" algn="l" rtl="0">
              <a:spcBef>
                <a:spcPts val="0"/>
              </a:spcBef>
              <a:spcAft>
                <a:spcPts val="0"/>
              </a:spcAft>
              <a:buSzPts val="1400"/>
              <a:buNone/>
              <a:defRPr sz="1200" b="0" i="0" u="none" strike="noStrike" cap="none">
                <a:solidFill>
                  <a:schemeClr val="dk1"/>
                </a:solidFill>
                <a:latin typeface="Century Gothic"/>
                <a:ea typeface="Century Gothic"/>
                <a:cs typeface="Century Gothic"/>
                <a:sym typeface="Century Gothic"/>
              </a:defRPr>
            </a:lvl7pPr>
            <a:lvl8pPr marL="3657600" marR="0" lvl="7" indent="-228600" algn="l" rtl="0">
              <a:spcBef>
                <a:spcPts val="0"/>
              </a:spcBef>
              <a:spcAft>
                <a:spcPts val="0"/>
              </a:spcAft>
              <a:buSzPts val="1400"/>
              <a:buNone/>
              <a:defRPr sz="1200" b="0" i="0" u="none" strike="noStrike" cap="none">
                <a:solidFill>
                  <a:schemeClr val="dk1"/>
                </a:solidFill>
                <a:latin typeface="Century Gothic"/>
                <a:ea typeface="Century Gothic"/>
                <a:cs typeface="Century Gothic"/>
                <a:sym typeface="Century Gothic"/>
              </a:defRPr>
            </a:lvl8pPr>
            <a:lvl9pPr marL="4114800" marR="0" lvl="8" indent="-228600" algn="l" rtl="0">
              <a:spcBef>
                <a:spcPts val="0"/>
              </a:spcBef>
              <a:spcAft>
                <a:spcPts val="0"/>
              </a:spcAft>
              <a:buSzPts val="1400"/>
              <a:buNone/>
              <a:defRPr sz="1200" b="0" i="0" u="none" strike="noStrike" cap="none">
                <a:solidFill>
                  <a:schemeClr val="dk1"/>
                </a:solidFill>
                <a:latin typeface="Century Gothic"/>
                <a:ea typeface="Century Gothic"/>
                <a:cs typeface="Century Gothic"/>
                <a:sym typeface="Century Gothic"/>
              </a:defRPr>
            </a:lvl9pPr>
          </a:lstStyle>
          <a:p>
            <a:endParaRPr/>
          </a:p>
        </p:txBody>
      </p:sp>
      <p:sp>
        <p:nvSpPr>
          <p:cNvPr id="7" name="Shape 7"/>
          <p:cNvSpPr txBox="1">
            <a:spLocks noGrp="1"/>
          </p:cNvSpPr>
          <p:nvPr>
            <p:ph type="ftr" idx="11"/>
          </p:nvPr>
        </p:nvSpPr>
        <p:spPr>
          <a:xfrm>
            <a:off x="0" y="8685213"/>
            <a:ext cx="2971800" cy="45720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200" b="0" i="0" u="none" strike="noStrike" cap="none">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 name="Shape 8"/>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entury Gothic"/>
                <a:ea typeface="Century Gothic"/>
                <a:cs typeface="Century Gothic"/>
                <a:sym typeface="Century Gothic"/>
              </a:rPr>
              <a:t>‹#›</a:t>
            </a:fld>
            <a:endParaRPr sz="1200" b="0" i="0" u="none" strike="noStrike" cap="none">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51261684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Shape 138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387" name="Shape 1387"/>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5187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2"/>
        <p:cNvGrpSpPr/>
        <p:nvPr/>
      </p:nvGrpSpPr>
      <p:grpSpPr>
        <a:xfrm>
          <a:off x="0" y="0"/>
          <a:ext cx="0" cy="0"/>
          <a:chOff x="0" y="0"/>
          <a:chExt cx="0" cy="0"/>
        </a:xfrm>
      </p:grpSpPr>
      <p:sp>
        <p:nvSpPr>
          <p:cNvPr id="1463" name="Shape 146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464" name="Shape 1464"/>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2618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9"/>
        <p:cNvGrpSpPr/>
        <p:nvPr/>
      </p:nvGrpSpPr>
      <p:grpSpPr>
        <a:xfrm>
          <a:off x="0" y="0"/>
          <a:ext cx="0" cy="0"/>
          <a:chOff x="0" y="0"/>
          <a:chExt cx="0" cy="0"/>
        </a:xfrm>
      </p:grpSpPr>
      <p:sp>
        <p:nvSpPr>
          <p:cNvPr id="1470" name="Shape 14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471" name="Shape 1471"/>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9652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Shape 147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477" name="Shape 1477"/>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6673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2"/>
        <p:cNvGrpSpPr/>
        <p:nvPr/>
      </p:nvGrpSpPr>
      <p:grpSpPr>
        <a:xfrm>
          <a:off x="0" y="0"/>
          <a:ext cx="0" cy="0"/>
          <a:chOff x="0" y="0"/>
          <a:chExt cx="0" cy="0"/>
        </a:xfrm>
      </p:grpSpPr>
      <p:sp>
        <p:nvSpPr>
          <p:cNvPr id="1483" name="Shape 148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484" name="Shape 1484"/>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2598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8"/>
        <p:cNvGrpSpPr/>
        <p:nvPr/>
      </p:nvGrpSpPr>
      <p:grpSpPr>
        <a:xfrm>
          <a:off x="0" y="0"/>
          <a:ext cx="0" cy="0"/>
          <a:chOff x="0" y="0"/>
          <a:chExt cx="0" cy="0"/>
        </a:xfrm>
      </p:grpSpPr>
      <p:sp>
        <p:nvSpPr>
          <p:cNvPr id="1489" name="Shape 148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490" name="Shape 1490"/>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2339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Shape 14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497" name="Shape 1497"/>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024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2"/>
        <p:cNvGrpSpPr/>
        <p:nvPr/>
      </p:nvGrpSpPr>
      <p:grpSpPr>
        <a:xfrm>
          <a:off x="0" y="0"/>
          <a:ext cx="0" cy="0"/>
          <a:chOff x="0" y="0"/>
          <a:chExt cx="0" cy="0"/>
        </a:xfrm>
      </p:grpSpPr>
      <p:sp>
        <p:nvSpPr>
          <p:cNvPr id="1503" name="Shape 150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504" name="Shape 1504"/>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5877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8"/>
        <p:cNvGrpSpPr/>
        <p:nvPr/>
      </p:nvGrpSpPr>
      <p:grpSpPr>
        <a:xfrm>
          <a:off x="0" y="0"/>
          <a:ext cx="0" cy="0"/>
          <a:chOff x="0" y="0"/>
          <a:chExt cx="0" cy="0"/>
        </a:xfrm>
      </p:grpSpPr>
      <p:sp>
        <p:nvSpPr>
          <p:cNvPr id="1509" name="Shape 150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510" name="Shape 1510"/>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33689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5"/>
        <p:cNvGrpSpPr/>
        <p:nvPr/>
      </p:nvGrpSpPr>
      <p:grpSpPr>
        <a:xfrm>
          <a:off x="0" y="0"/>
          <a:ext cx="0" cy="0"/>
          <a:chOff x="0" y="0"/>
          <a:chExt cx="0" cy="0"/>
        </a:xfrm>
      </p:grpSpPr>
      <p:sp>
        <p:nvSpPr>
          <p:cNvPr id="1516" name="Shape 151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517" name="Shape 1517"/>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31863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2"/>
        <p:cNvGrpSpPr/>
        <p:nvPr/>
      </p:nvGrpSpPr>
      <p:grpSpPr>
        <a:xfrm>
          <a:off x="0" y="0"/>
          <a:ext cx="0" cy="0"/>
          <a:chOff x="0" y="0"/>
          <a:chExt cx="0" cy="0"/>
        </a:xfrm>
      </p:grpSpPr>
      <p:sp>
        <p:nvSpPr>
          <p:cNvPr id="1523" name="Shape 152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524" name="Shape 1524"/>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0631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Shape 13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393" name="Shape 1393"/>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7955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9"/>
        <p:cNvGrpSpPr/>
        <p:nvPr/>
      </p:nvGrpSpPr>
      <p:grpSpPr>
        <a:xfrm>
          <a:off x="0" y="0"/>
          <a:ext cx="0" cy="0"/>
          <a:chOff x="0" y="0"/>
          <a:chExt cx="0" cy="0"/>
        </a:xfrm>
      </p:grpSpPr>
      <p:sp>
        <p:nvSpPr>
          <p:cNvPr id="1530" name="Shape 15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531" name="Shape 1531"/>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03923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9"/>
        <p:cNvGrpSpPr/>
        <p:nvPr/>
      </p:nvGrpSpPr>
      <p:grpSpPr>
        <a:xfrm>
          <a:off x="0" y="0"/>
          <a:ext cx="0" cy="0"/>
          <a:chOff x="0" y="0"/>
          <a:chExt cx="0" cy="0"/>
        </a:xfrm>
      </p:grpSpPr>
      <p:sp>
        <p:nvSpPr>
          <p:cNvPr id="1530" name="Shape 15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531" name="Shape 1531"/>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38085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5"/>
        <p:cNvGrpSpPr/>
        <p:nvPr/>
      </p:nvGrpSpPr>
      <p:grpSpPr>
        <a:xfrm>
          <a:off x="0" y="0"/>
          <a:ext cx="0" cy="0"/>
          <a:chOff x="0" y="0"/>
          <a:chExt cx="0" cy="0"/>
        </a:xfrm>
      </p:grpSpPr>
      <p:sp>
        <p:nvSpPr>
          <p:cNvPr id="1536" name="Shape 153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537" name="Shape 1537"/>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96603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2"/>
        <p:cNvGrpSpPr/>
        <p:nvPr/>
      </p:nvGrpSpPr>
      <p:grpSpPr>
        <a:xfrm>
          <a:off x="0" y="0"/>
          <a:ext cx="0" cy="0"/>
          <a:chOff x="0" y="0"/>
          <a:chExt cx="0" cy="0"/>
        </a:xfrm>
      </p:grpSpPr>
      <p:sp>
        <p:nvSpPr>
          <p:cNvPr id="1543" name="Shape 154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544" name="Shape 1544"/>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09240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8"/>
        <p:cNvGrpSpPr/>
        <p:nvPr/>
      </p:nvGrpSpPr>
      <p:grpSpPr>
        <a:xfrm>
          <a:off x="0" y="0"/>
          <a:ext cx="0" cy="0"/>
          <a:chOff x="0" y="0"/>
          <a:chExt cx="0" cy="0"/>
        </a:xfrm>
      </p:grpSpPr>
      <p:sp>
        <p:nvSpPr>
          <p:cNvPr id="1869" name="Shape 1869"/>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0" name="Shape 18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871" name="Shape 1871"/>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24</a:t>
            </a:fld>
            <a:endParaRPr/>
          </a:p>
        </p:txBody>
      </p:sp>
    </p:spTree>
    <p:extLst>
      <p:ext uri="{BB962C8B-B14F-4D97-AF65-F5344CB8AC3E}">
        <p14:creationId xmlns:p14="http://schemas.microsoft.com/office/powerpoint/2010/main" val="13483006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7"/>
        <p:cNvGrpSpPr/>
        <p:nvPr/>
      </p:nvGrpSpPr>
      <p:grpSpPr>
        <a:xfrm>
          <a:off x="0" y="0"/>
          <a:ext cx="0" cy="0"/>
          <a:chOff x="0" y="0"/>
          <a:chExt cx="0" cy="0"/>
        </a:xfrm>
      </p:grpSpPr>
      <p:sp>
        <p:nvSpPr>
          <p:cNvPr id="1878" name="Shape 1878"/>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9" name="Shape 187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880" name="Shape 1880"/>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25</a:t>
            </a:fld>
            <a:endParaRPr/>
          </a:p>
        </p:txBody>
      </p:sp>
    </p:spTree>
    <p:extLst>
      <p:ext uri="{BB962C8B-B14F-4D97-AF65-F5344CB8AC3E}">
        <p14:creationId xmlns:p14="http://schemas.microsoft.com/office/powerpoint/2010/main" val="42046052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Shape 13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393" name="Shape 1393"/>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775000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9"/>
        <p:cNvGrpSpPr/>
        <p:nvPr/>
      </p:nvGrpSpPr>
      <p:grpSpPr>
        <a:xfrm>
          <a:off x="0" y="0"/>
          <a:ext cx="0" cy="0"/>
          <a:chOff x="0" y="0"/>
          <a:chExt cx="0" cy="0"/>
        </a:xfrm>
      </p:grpSpPr>
      <p:sp>
        <p:nvSpPr>
          <p:cNvPr id="1550" name="Shape 155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551" name="Shape 1551"/>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33680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6"/>
        <p:cNvGrpSpPr/>
        <p:nvPr/>
      </p:nvGrpSpPr>
      <p:grpSpPr>
        <a:xfrm>
          <a:off x="0" y="0"/>
          <a:ext cx="0" cy="0"/>
          <a:chOff x="0" y="0"/>
          <a:chExt cx="0" cy="0"/>
        </a:xfrm>
      </p:grpSpPr>
      <p:sp>
        <p:nvSpPr>
          <p:cNvPr id="1557" name="Shape 155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558" name="Shape 1558"/>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9975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3"/>
        <p:cNvGrpSpPr/>
        <p:nvPr/>
      </p:nvGrpSpPr>
      <p:grpSpPr>
        <a:xfrm>
          <a:off x="0" y="0"/>
          <a:ext cx="0" cy="0"/>
          <a:chOff x="0" y="0"/>
          <a:chExt cx="0" cy="0"/>
        </a:xfrm>
      </p:grpSpPr>
      <p:sp>
        <p:nvSpPr>
          <p:cNvPr id="1564" name="Shape 156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565" name="Shape 156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9305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Shape 13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393" name="Shape 1393"/>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63661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0"/>
        <p:cNvGrpSpPr/>
        <p:nvPr/>
      </p:nvGrpSpPr>
      <p:grpSpPr>
        <a:xfrm>
          <a:off x="0" y="0"/>
          <a:ext cx="0" cy="0"/>
          <a:chOff x="0" y="0"/>
          <a:chExt cx="0" cy="0"/>
        </a:xfrm>
      </p:grpSpPr>
      <p:sp>
        <p:nvSpPr>
          <p:cNvPr id="1571" name="Shape 157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572" name="Shape 1572"/>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57508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7"/>
        <p:cNvGrpSpPr/>
        <p:nvPr/>
      </p:nvGrpSpPr>
      <p:grpSpPr>
        <a:xfrm>
          <a:off x="0" y="0"/>
          <a:ext cx="0" cy="0"/>
          <a:chOff x="0" y="0"/>
          <a:chExt cx="0" cy="0"/>
        </a:xfrm>
      </p:grpSpPr>
      <p:sp>
        <p:nvSpPr>
          <p:cNvPr id="1578" name="Shape 157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579" name="Shape 1579"/>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21624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2"/>
        <p:cNvGrpSpPr/>
        <p:nvPr/>
      </p:nvGrpSpPr>
      <p:grpSpPr>
        <a:xfrm>
          <a:off x="0" y="0"/>
          <a:ext cx="0" cy="0"/>
          <a:chOff x="0" y="0"/>
          <a:chExt cx="0" cy="0"/>
        </a:xfrm>
      </p:grpSpPr>
      <p:sp>
        <p:nvSpPr>
          <p:cNvPr id="1623" name="Shape 162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624" name="Shape 1624"/>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29716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9"/>
        <p:cNvGrpSpPr/>
        <p:nvPr/>
      </p:nvGrpSpPr>
      <p:grpSpPr>
        <a:xfrm>
          <a:off x="0" y="0"/>
          <a:ext cx="0" cy="0"/>
          <a:chOff x="0" y="0"/>
          <a:chExt cx="0" cy="0"/>
        </a:xfrm>
      </p:grpSpPr>
      <p:sp>
        <p:nvSpPr>
          <p:cNvPr id="1630" name="Shape 16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631" name="Shape 1631"/>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1594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9"/>
        <p:cNvGrpSpPr/>
        <p:nvPr/>
      </p:nvGrpSpPr>
      <p:grpSpPr>
        <a:xfrm>
          <a:off x="0" y="0"/>
          <a:ext cx="0" cy="0"/>
          <a:chOff x="0" y="0"/>
          <a:chExt cx="0" cy="0"/>
        </a:xfrm>
      </p:grpSpPr>
      <p:sp>
        <p:nvSpPr>
          <p:cNvPr id="1630" name="Shape 16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631" name="Shape 1631"/>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0100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Shape 163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638" name="Shape 1638"/>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80695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3"/>
        <p:cNvGrpSpPr/>
        <p:nvPr/>
      </p:nvGrpSpPr>
      <p:grpSpPr>
        <a:xfrm>
          <a:off x="0" y="0"/>
          <a:ext cx="0" cy="0"/>
          <a:chOff x="0" y="0"/>
          <a:chExt cx="0" cy="0"/>
        </a:xfrm>
      </p:grpSpPr>
      <p:sp>
        <p:nvSpPr>
          <p:cNvPr id="1644" name="Shape 164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645" name="Shape 164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16363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7"/>
        <p:cNvGrpSpPr/>
        <p:nvPr/>
      </p:nvGrpSpPr>
      <p:grpSpPr>
        <a:xfrm>
          <a:off x="0" y="0"/>
          <a:ext cx="0" cy="0"/>
          <a:chOff x="0" y="0"/>
          <a:chExt cx="0" cy="0"/>
        </a:xfrm>
      </p:grpSpPr>
      <p:sp>
        <p:nvSpPr>
          <p:cNvPr id="1688" name="Shape 168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689" name="Shape 1689"/>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31123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2"/>
        <p:cNvGrpSpPr/>
        <p:nvPr/>
      </p:nvGrpSpPr>
      <p:grpSpPr>
        <a:xfrm>
          <a:off x="0" y="0"/>
          <a:ext cx="0" cy="0"/>
          <a:chOff x="0" y="0"/>
          <a:chExt cx="0" cy="0"/>
        </a:xfrm>
      </p:grpSpPr>
      <p:sp>
        <p:nvSpPr>
          <p:cNvPr id="1693" name="Shape 169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694" name="Shape 1694"/>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91390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8"/>
        <p:cNvGrpSpPr/>
        <p:nvPr/>
      </p:nvGrpSpPr>
      <p:grpSpPr>
        <a:xfrm>
          <a:off x="0" y="0"/>
          <a:ext cx="0" cy="0"/>
          <a:chOff x="0" y="0"/>
          <a:chExt cx="0" cy="0"/>
        </a:xfrm>
      </p:grpSpPr>
      <p:sp>
        <p:nvSpPr>
          <p:cNvPr id="1699" name="Shape 169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700" name="Shape 1700"/>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9105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Shape 13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393" name="Shape 1393"/>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25955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5"/>
        <p:cNvGrpSpPr/>
        <p:nvPr/>
      </p:nvGrpSpPr>
      <p:grpSpPr>
        <a:xfrm>
          <a:off x="0" y="0"/>
          <a:ext cx="0" cy="0"/>
          <a:chOff x="0" y="0"/>
          <a:chExt cx="0" cy="0"/>
        </a:xfrm>
      </p:grpSpPr>
      <p:sp>
        <p:nvSpPr>
          <p:cNvPr id="1706" name="Shape 170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707" name="Shape 1707"/>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56112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3"/>
        <p:cNvGrpSpPr/>
        <p:nvPr/>
      </p:nvGrpSpPr>
      <p:grpSpPr>
        <a:xfrm>
          <a:off x="0" y="0"/>
          <a:ext cx="0" cy="0"/>
          <a:chOff x="0" y="0"/>
          <a:chExt cx="0" cy="0"/>
        </a:xfrm>
      </p:grpSpPr>
      <p:sp>
        <p:nvSpPr>
          <p:cNvPr id="1714" name="Shape 171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715" name="Shape 171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36081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4"/>
        <p:cNvGrpSpPr/>
        <p:nvPr/>
      </p:nvGrpSpPr>
      <p:grpSpPr>
        <a:xfrm>
          <a:off x="0" y="0"/>
          <a:ext cx="0" cy="0"/>
          <a:chOff x="0" y="0"/>
          <a:chExt cx="0" cy="0"/>
        </a:xfrm>
      </p:grpSpPr>
      <p:sp>
        <p:nvSpPr>
          <p:cNvPr id="1725" name="Shape 172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726" name="Shape 1726"/>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84545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1"/>
        <p:cNvGrpSpPr/>
        <p:nvPr/>
      </p:nvGrpSpPr>
      <p:grpSpPr>
        <a:xfrm>
          <a:off x="0" y="0"/>
          <a:ext cx="0" cy="0"/>
          <a:chOff x="0" y="0"/>
          <a:chExt cx="0" cy="0"/>
        </a:xfrm>
      </p:grpSpPr>
      <p:sp>
        <p:nvSpPr>
          <p:cNvPr id="1732" name="Shape 173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733" name="Shape 1733"/>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90991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5"/>
        <p:cNvGrpSpPr/>
        <p:nvPr/>
      </p:nvGrpSpPr>
      <p:grpSpPr>
        <a:xfrm>
          <a:off x="0" y="0"/>
          <a:ext cx="0" cy="0"/>
          <a:chOff x="0" y="0"/>
          <a:chExt cx="0" cy="0"/>
        </a:xfrm>
      </p:grpSpPr>
      <p:sp>
        <p:nvSpPr>
          <p:cNvPr id="1746" name="Shape 174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747" name="Shape 1747"/>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98335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2"/>
        <p:cNvGrpSpPr/>
        <p:nvPr/>
      </p:nvGrpSpPr>
      <p:grpSpPr>
        <a:xfrm>
          <a:off x="0" y="0"/>
          <a:ext cx="0" cy="0"/>
          <a:chOff x="0" y="0"/>
          <a:chExt cx="0" cy="0"/>
        </a:xfrm>
      </p:grpSpPr>
      <p:sp>
        <p:nvSpPr>
          <p:cNvPr id="1753" name="Shape 175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754" name="Shape 1754"/>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42092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3"/>
        <p:cNvGrpSpPr/>
        <p:nvPr/>
      </p:nvGrpSpPr>
      <p:grpSpPr>
        <a:xfrm>
          <a:off x="0" y="0"/>
          <a:ext cx="0" cy="0"/>
          <a:chOff x="0" y="0"/>
          <a:chExt cx="0" cy="0"/>
        </a:xfrm>
      </p:grpSpPr>
      <p:sp>
        <p:nvSpPr>
          <p:cNvPr id="1764" name="Shape 176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765" name="Shape 176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13241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7"/>
        <p:cNvGrpSpPr/>
        <p:nvPr/>
      </p:nvGrpSpPr>
      <p:grpSpPr>
        <a:xfrm>
          <a:off x="0" y="0"/>
          <a:ext cx="0" cy="0"/>
          <a:chOff x="0" y="0"/>
          <a:chExt cx="0" cy="0"/>
        </a:xfrm>
      </p:grpSpPr>
      <p:sp>
        <p:nvSpPr>
          <p:cNvPr id="1878" name="Shape 1878"/>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9" name="Shape 187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880" name="Shape 1880"/>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48</a:t>
            </a:fld>
            <a:endParaRPr/>
          </a:p>
        </p:txBody>
      </p:sp>
    </p:spTree>
    <p:extLst>
      <p:ext uri="{BB962C8B-B14F-4D97-AF65-F5344CB8AC3E}">
        <p14:creationId xmlns:p14="http://schemas.microsoft.com/office/powerpoint/2010/main" val="36833675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1"/>
        <p:cNvGrpSpPr/>
        <p:nvPr/>
      </p:nvGrpSpPr>
      <p:grpSpPr>
        <a:xfrm>
          <a:off x="0" y="0"/>
          <a:ext cx="0" cy="0"/>
          <a:chOff x="0" y="0"/>
          <a:chExt cx="0" cy="0"/>
        </a:xfrm>
      </p:grpSpPr>
      <p:sp>
        <p:nvSpPr>
          <p:cNvPr id="1772" name="Shape 17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773" name="Shape 1773"/>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6010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8"/>
        <p:cNvGrpSpPr/>
        <p:nvPr/>
      </p:nvGrpSpPr>
      <p:grpSpPr>
        <a:xfrm>
          <a:off x="0" y="0"/>
          <a:ext cx="0" cy="0"/>
          <a:chOff x="0" y="0"/>
          <a:chExt cx="0" cy="0"/>
        </a:xfrm>
      </p:grpSpPr>
      <p:sp>
        <p:nvSpPr>
          <p:cNvPr id="1779" name="Shape 177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780" name="Shape 1780"/>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5600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8"/>
        <p:cNvGrpSpPr/>
        <p:nvPr/>
      </p:nvGrpSpPr>
      <p:grpSpPr>
        <a:xfrm>
          <a:off x="0" y="0"/>
          <a:ext cx="0" cy="0"/>
          <a:chOff x="0" y="0"/>
          <a:chExt cx="0" cy="0"/>
        </a:xfrm>
      </p:grpSpPr>
      <p:sp>
        <p:nvSpPr>
          <p:cNvPr id="1399" name="Shape 139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400" name="Shape 1400"/>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75553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5"/>
        <p:cNvGrpSpPr/>
        <p:nvPr/>
      </p:nvGrpSpPr>
      <p:grpSpPr>
        <a:xfrm>
          <a:off x="0" y="0"/>
          <a:ext cx="0" cy="0"/>
          <a:chOff x="0" y="0"/>
          <a:chExt cx="0" cy="0"/>
        </a:xfrm>
      </p:grpSpPr>
      <p:sp>
        <p:nvSpPr>
          <p:cNvPr id="1786" name="Shape 178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787" name="Shape 1787"/>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70939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2"/>
        <p:cNvGrpSpPr/>
        <p:nvPr/>
      </p:nvGrpSpPr>
      <p:grpSpPr>
        <a:xfrm>
          <a:off x="0" y="0"/>
          <a:ext cx="0" cy="0"/>
          <a:chOff x="0" y="0"/>
          <a:chExt cx="0" cy="0"/>
        </a:xfrm>
      </p:grpSpPr>
      <p:sp>
        <p:nvSpPr>
          <p:cNvPr id="1793" name="Shape 179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794" name="Shape 1794"/>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614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p:cNvGrpSpPr/>
        <p:nvPr/>
      </p:nvGrpSpPr>
      <p:grpSpPr>
        <a:xfrm>
          <a:off x="0" y="0"/>
          <a:ext cx="0" cy="0"/>
          <a:chOff x="0" y="0"/>
          <a:chExt cx="0" cy="0"/>
        </a:xfrm>
      </p:grpSpPr>
      <p:sp>
        <p:nvSpPr>
          <p:cNvPr id="1800" name="Shape 18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801" name="Shape 1801"/>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11250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6"/>
        <p:cNvGrpSpPr/>
        <p:nvPr/>
      </p:nvGrpSpPr>
      <p:grpSpPr>
        <a:xfrm>
          <a:off x="0" y="0"/>
          <a:ext cx="0" cy="0"/>
          <a:chOff x="0" y="0"/>
          <a:chExt cx="0" cy="0"/>
        </a:xfrm>
      </p:grpSpPr>
      <p:sp>
        <p:nvSpPr>
          <p:cNvPr id="1807" name="Shape 180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808" name="Shape 1808"/>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10527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3"/>
        <p:cNvGrpSpPr/>
        <p:nvPr/>
      </p:nvGrpSpPr>
      <p:grpSpPr>
        <a:xfrm>
          <a:off x="0" y="0"/>
          <a:ext cx="0" cy="0"/>
          <a:chOff x="0" y="0"/>
          <a:chExt cx="0" cy="0"/>
        </a:xfrm>
      </p:grpSpPr>
      <p:sp>
        <p:nvSpPr>
          <p:cNvPr id="1814" name="Shape 181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815" name="Shape 181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57431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0"/>
        <p:cNvGrpSpPr/>
        <p:nvPr/>
      </p:nvGrpSpPr>
      <p:grpSpPr>
        <a:xfrm>
          <a:off x="0" y="0"/>
          <a:ext cx="0" cy="0"/>
          <a:chOff x="0" y="0"/>
          <a:chExt cx="0" cy="0"/>
        </a:xfrm>
      </p:grpSpPr>
      <p:sp>
        <p:nvSpPr>
          <p:cNvPr id="1821" name="Shape 182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822" name="Shape 1822"/>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28972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7"/>
        <p:cNvGrpSpPr/>
        <p:nvPr/>
      </p:nvGrpSpPr>
      <p:grpSpPr>
        <a:xfrm>
          <a:off x="0" y="0"/>
          <a:ext cx="0" cy="0"/>
          <a:chOff x="0" y="0"/>
          <a:chExt cx="0" cy="0"/>
        </a:xfrm>
      </p:grpSpPr>
      <p:sp>
        <p:nvSpPr>
          <p:cNvPr id="1828" name="Shape 182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829" name="Shape 1829"/>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46384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4"/>
        <p:cNvGrpSpPr/>
        <p:nvPr/>
      </p:nvGrpSpPr>
      <p:grpSpPr>
        <a:xfrm>
          <a:off x="0" y="0"/>
          <a:ext cx="0" cy="0"/>
          <a:chOff x="0" y="0"/>
          <a:chExt cx="0" cy="0"/>
        </a:xfrm>
      </p:grpSpPr>
      <p:sp>
        <p:nvSpPr>
          <p:cNvPr id="1835" name="Shape 183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836" name="Shape 1836"/>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0695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1"/>
        <p:cNvGrpSpPr/>
        <p:nvPr/>
      </p:nvGrpSpPr>
      <p:grpSpPr>
        <a:xfrm>
          <a:off x="0" y="0"/>
          <a:ext cx="0" cy="0"/>
          <a:chOff x="0" y="0"/>
          <a:chExt cx="0" cy="0"/>
        </a:xfrm>
      </p:grpSpPr>
      <p:sp>
        <p:nvSpPr>
          <p:cNvPr id="1842" name="Shape 184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843" name="Shape 1843"/>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86814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8"/>
        <p:cNvGrpSpPr/>
        <p:nvPr/>
      </p:nvGrpSpPr>
      <p:grpSpPr>
        <a:xfrm>
          <a:off x="0" y="0"/>
          <a:ext cx="0" cy="0"/>
          <a:chOff x="0" y="0"/>
          <a:chExt cx="0" cy="0"/>
        </a:xfrm>
      </p:grpSpPr>
      <p:sp>
        <p:nvSpPr>
          <p:cNvPr id="1849" name="Shape 184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850" name="Shape 1850"/>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3493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0"/>
        <p:cNvGrpSpPr/>
        <p:nvPr/>
      </p:nvGrpSpPr>
      <p:grpSpPr>
        <a:xfrm>
          <a:off x="0" y="0"/>
          <a:ext cx="0" cy="0"/>
          <a:chOff x="0" y="0"/>
          <a:chExt cx="0" cy="0"/>
        </a:xfrm>
      </p:grpSpPr>
      <p:sp>
        <p:nvSpPr>
          <p:cNvPr id="1441" name="Shape 144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442" name="Shape 1442"/>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53086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4"/>
        <p:cNvGrpSpPr/>
        <p:nvPr/>
      </p:nvGrpSpPr>
      <p:grpSpPr>
        <a:xfrm>
          <a:off x="0" y="0"/>
          <a:ext cx="0" cy="0"/>
          <a:chOff x="0" y="0"/>
          <a:chExt cx="0" cy="0"/>
        </a:xfrm>
      </p:grpSpPr>
      <p:sp>
        <p:nvSpPr>
          <p:cNvPr id="1855" name="Shape 185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856" name="Shape 1856"/>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046519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1"/>
        <p:cNvGrpSpPr/>
        <p:nvPr/>
      </p:nvGrpSpPr>
      <p:grpSpPr>
        <a:xfrm>
          <a:off x="0" y="0"/>
          <a:ext cx="0" cy="0"/>
          <a:chOff x="0" y="0"/>
          <a:chExt cx="0" cy="0"/>
        </a:xfrm>
      </p:grpSpPr>
      <p:sp>
        <p:nvSpPr>
          <p:cNvPr id="1862" name="Shape 18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863" name="Shape 1863"/>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9849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0"/>
        <p:cNvGrpSpPr/>
        <p:nvPr/>
      </p:nvGrpSpPr>
      <p:grpSpPr>
        <a:xfrm>
          <a:off x="0" y="0"/>
          <a:ext cx="0" cy="0"/>
          <a:chOff x="0" y="0"/>
          <a:chExt cx="0" cy="0"/>
        </a:xfrm>
      </p:grpSpPr>
      <p:sp>
        <p:nvSpPr>
          <p:cNvPr id="1441" name="Shape 144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442" name="Shape 1442"/>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1531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Shape 145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452" name="Shape 1452"/>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1585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Shape 14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457" name="Shape 1457"/>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0072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grpSp>
        <p:nvGrpSpPr>
          <p:cNvPr id="16" name="Shape 16"/>
          <p:cNvGrpSpPr/>
          <p:nvPr/>
        </p:nvGrpSpPr>
        <p:grpSpPr>
          <a:xfrm>
            <a:off x="1584896" y="4724400"/>
            <a:ext cx="8631936" cy="64008"/>
            <a:chOff x="-4110038" y="2703513"/>
            <a:chExt cx="17394239" cy="160336"/>
          </a:xfrm>
        </p:grpSpPr>
        <p:sp>
          <p:nvSpPr>
            <p:cNvPr id="17" name="Shape 17"/>
            <p:cNvSpPr/>
            <p:nvPr/>
          </p:nvSpPr>
          <p:spPr>
            <a:xfrm>
              <a:off x="12815888" y="2768600"/>
              <a:ext cx="468313" cy="19050"/>
            </a:xfrm>
            <a:custGeom>
              <a:avLst/>
              <a:gdLst/>
              <a:ahLst/>
              <a:cxnLst/>
              <a:rect l="0" t="0" r="0" b="0"/>
              <a:pathLst>
                <a:path w="120000" h="120000" extrusionOk="0">
                  <a:moveTo>
                    <a:pt x="10327" y="75000"/>
                  </a:moveTo>
                  <a:lnTo>
                    <a:pt x="10327" y="75000"/>
                  </a:lnTo>
                  <a:cubicBezTo>
                    <a:pt x="20655" y="75000"/>
                    <a:pt x="29016" y="105000"/>
                    <a:pt x="25573" y="105000"/>
                  </a:cubicBezTo>
                  <a:cubicBezTo>
                    <a:pt x="46229" y="90000"/>
                    <a:pt x="46229" y="120000"/>
                    <a:pt x="49180" y="75000"/>
                  </a:cubicBezTo>
                  <a:cubicBezTo>
                    <a:pt x="62459" y="60000"/>
                    <a:pt x="76229" y="90000"/>
                    <a:pt x="61475" y="105000"/>
                  </a:cubicBezTo>
                  <a:lnTo>
                    <a:pt x="99344" y="90000"/>
                  </a:lnTo>
                  <a:lnTo>
                    <a:pt x="76721" y="75000"/>
                  </a:lnTo>
                  <a:cubicBezTo>
                    <a:pt x="82622" y="30000"/>
                    <a:pt x="113114" y="90000"/>
                    <a:pt x="120000" y="45000"/>
                  </a:cubicBezTo>
                  <a:lnTo>
                    <a:pt x="79180" y="45000"/>
                  </a:lnTo>
                  <a:lnTo>
                    <a:pt x="81147" y="30000"/>
                  </a:lnTo>
                  <a:cubicBezTo>
                    <a:pt x="71803" y="45000"/>
                    <a:pt x="53606" y="30000"/>
                    <a:pt x="47213" y="30000"/>
                  </a:cubicBezTo>
                  <a:cubicBezTo>
                    <a:pt x="48196" y="15000"/>
                    <a:pt x="47704" y="15000"/>
                    <a:pt x="54590" y="15000"/>
                  </a:cubicBezTo>
                  <a:cubicBezTo>
                    <a:pt x="4918" y="0"/>
                    <a:pt x="41311" y="75000"/>
                    <a:pt x="0" y="75000"/>
                  </a:cubicBezTo>
                  <a:cubicBezTo>
                    <a:pt x="2459" y="75000"/>
                    <a:pt x="5901" y="75000"/>
                    <a:pt x="10327" y="75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8" name="Shape 18"/>
            <p:cNvSpPr/>
            <p:nvPr/>
          </p:nvSpPr>
          <p:spPr>
            <a:xfrm>
              <a:off x="12380913" y="2755900"/>
              <a:ext cx="461963" cy="26987"/>
            </a:xfrm>
            <a:custGeom>
              <a:avLst/>
              <a:gdLst/>
              <a:ahLst/>
              <a:cxnLst/>
              <a:rect l="0" t="0" r="0" b="0"/>
              <a:pathLst>
                <a:path w="120000" h="120000" extrusionOk="0">
                  <a:moveTo>
                    <a:pt x="80663" y="40000"/>
                  </a:moveTo>
                  <a:lnTo>
                    <a:pt x="80663" y="40000"/>
                  </a:lnTo>
                  <a:lnTo>
                    <a:pt x="63236" y="70000"/>
                  </a:lnTo>
                  <a:lnTo>
                    <a:pt x="33858" y="60000"/>
                  </a:lnTo>
                  <a:cubicBezTo>
                    <a:pt x="33360" y="70000"/>
                    <a:pt x="11950" y="80000"/>
                    <a:pt x="26390" y="90000"/>
                  </a:cubicBezTo>
                  <a:cubicBezTo>
                    <a:pt x="29377" y="90000"/>
                    <a:pt x="34854" y="80000"/>
                    <a:pt x="39336" y="90000"/>
                  </a:cubicBezTo>
                  <a:cubicBezTo>
                    <a:pt x="36348" y="110000"/>
                    <a:pt x="0" y="90000"/>
                    <a:pt x="8962" y="110000"/>
                  </a:cubicBezTo>
                  <a:cubicBezTo>
                    <a:pt x="32365" y="110000"/>
                    <a:pt x="35850" y="120000"/>
                    <a:pt x="50290" y="100000"/>
                  </a:cubicBezTo>
                  <a:cubicBezTo>
                    <a:pt x="71701" y="110000"/>
                    <a:pt x="87136" y="110000"/>
                    <a:pt x="97095" y="120000"/>
                  </a:cubicBezTo>
                  <a:cubicBezTo>
                    <a:pt x="103568" y="120000"/>
                    <a:pt x="104066" y="110000"/>
                    <a:pt x="112531" y="110000"/>
                  </a:cubicBezTo>
                  <a:lnTo>
                    <a:pt x="107053" y="110000"/>
                  </a:lnTo>
                  <a:lnTo>
                    <a:pt x="106058" y="70000"/>
                  </a:lnTo>
                  <a:cubicBezTo>
                    <a:pt x="99087" y="80000"/>
                    <a:pt x="93112" y="70000"/>
                    <a:pt x="85643" y="70000"/>
                  </a:cubicBezTo>
                  <a:lnTo>
                    <a:pt x="120000" y="40000"/>
                  </a:lnTo>
                  <a:cubicBezTo>
                    <a:pt x="109045" y="10000"/>
                    <a:pt x="75186" y="20000"/>
                    <a:pt x="61244" y="0"/>
                  </a:cubicBezTo>
                  <a:cubicBezTo>
                    <a:pt x="78174" y="40000"/>
                    <a:pt x="47800" y="20000"/>
                    <a:pt x="80663" y="4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9" name="Shape 19"/>
            <p:cNvSpPr/>
            <p:nvPr/>
          </p:nvSpPr>
          <p:spPr>
            <a:xfrm>
              <a:off x="12814300" y="2779713"/>
              <a:ext cx="1588" cy="0"/>
            </a:xfrm>
            <a:custGeom>
              <a:avLst/>
              <a:gdLst/>
              <a:ahLst/>
              <a:cxnLst/>
              <a:rect l="0" t="0" r="0" b="0"/>
              <a:pathLst>
                <a:path w="120000" h="120000" extrusionOk="0">
                  <a:moveTo>
                    <a:pt x="0" y="0"/>
                  </a:moveTo>
                  <a:lnTo>
                    <a:pt x="0" y="0"/>
                  </a:lnTo>
                  <a:lnTo>
                    <a:pt x="120000" y="0"/>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0" name="Shape 20"/>
            <p:cNvSpPr/>
            <p:nvPr/>
          </p:nvSpPr>
          <p:spPr>
            <a:xfrm>
              <a:off x="2738437" y="2795588"/>
              <a:ext cx="425450" cy="15875"/>
            </a:xfrm>
            <a:custGeom>
              <a:avLst/>
              <a:gdLst/>
              <a:ahLst/>
              <a:cxnLst/>
              <a:rect l="0" t="0" r="0" b="0"/>
              <a:pathLst>
                <a:path w="120000" h="120000" extrusionOk="0">
                  <a:moveTo>
                    <a:pt x="41621" y="85714"/>
                  </a:moveTo>
                  <a:lnTo>
                    <a:pt x="41621" y="85714"/>
                  </a:lnTo>
                  <a:cubicBezTo>
                    <a:pt x="33513" y="85714"/>
                    <a:pt x="31351" y="85714"/>
                    <a:pt x="30270" y="102857"/>
                  </a:cubicBezTo>
                  <a:lnTo>
                    <a:pt x="120000" y="85714"/>
                  </a:lnTo>
                  <a:cubicBezTo>
                    <a:pt x="116756" y="85714"/>
                    <a:pt x="91351" y="68571"/>
                    <a:pt x="108108" y="51428"/>
                  </a:cubicBezTo>
                  <a:cubicBezTo>
                    <a:pt x="100540" y="34285"/>
                    <a:pt x="77297" y="51428"/>
                    <a:pt x="74054" y="68571"/>
                  </a:cubicBezTo>
                  <a:lnTo>
                    <a:pt x="80540" y="51428"/>
                  </a:lnTo>
                  <a:cubicBezTo>
                    <a:pt x="59459" y="85714"/>
                    <a:pt x="45405" y="17142"/>
                    <a:pt x="58918" y="0"/>
                  </a:cubicBezTo>
                  <a:lnTo>
                    <a:pt x="57297" y="0"/>
                  </a:lnTo>
                  <a:lnTo>
                    <a:pt x="0" y="119999"/>
                  </a:lnTo>
                  <a:cubicBezTo>
                    <a:pt x="21081" y="119999"/>
                    <a:pt x="16216" y="85714"/>
                    <a:pt x="41621" y="8571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1" name="Shape 21"/>
            <p:cNvSpPr/>
            <p:nvPr/>
          </p:nvSpPr>
          <p:spPr>
            <a:xfrm>
              <a:off x="-3646488" y="2800350"/>
              <a:ext cx="46038" cy="3175"/>
            </a:xfrm>
            <a:custGeom>
              <a:avLst/>
              <a:gdLst/>
              <a:ahLst/>
              <a:cxnLst/>
              <a:rect l="0" t="0" r="0" b="0"/>
              <a:pathLst>
                <a:path w="120000" h="120000" extrusionOk="0">
                  <a:moveTo>
                    <a:pt x="0" y="120000"/>
                  </a:moveTo>
                  <a:lnTo>
                    <a:pt x="0" y="120000"/>
                  </a:lnTo>
                  <a:cubicBezTo>
                    <a:pt x="105000" y="0"/>
                    <a:pt x="120000" y="0"/>
                    <a:pt x="105000" y="0"/>
                  </a:cubicBezTo>
                  <a:lnTo>
                    <a:pt x="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2" name="Shape 22"/>
            <p:cNvSpPr/>
            <p:nvPr/>
          </p:nvSpPr>
          <p:spPr>
            <a:xfrm>
              <a:off x="2627312" y="2816225"/>
              <a:ext cx="63500" cy="4762"/>
            </a:xfrm>
            <a:custGeom>
              <a:avLst/>
              <a:gdLst/>
              <a:ahLst/>
              <a:cxnLst/>
              <a:rect l="0" t="0" r="0" b="0"/>
              <a:pathLst>
                <a:path w="120000" h="120000" extrusionOk="0">
                  <a:moveTo>
                    <a:pt x="120000" y="0"/>
                  </a:moveTo>
                  <a:lnTo>
                    <a:pt x="120000" y="0"/>
                  </a:lnTo>
                  <a:lnTo>
                    <a:pt x="0" y="120000"/>
                  </a:lnTo>
                  <a:cubicBezTo>
                    <a:pt x="50909" y="60000"/>
                    <a:pt x="90909" y="6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3" name="Shape 23"/>
            <p:cNvSpPr/>
            <p:nvPr/>
          </p:nvSpPr>
          <p:spPr>
            <a:xfrm>
              <a:off x="3103562" y="2741613"/>
              <a:ext cx="28575" cy="3175"/>
            </a:xfrm>
            <a:custGeom>
              <a:avLst/>
              <a:gdLst/>
              <a:ahLst/>
              <a:cxnLst/>
              <a:rect l="0" t="0" r="0" b="0"/>
              <a:pathLst>
                <a:path w="120000" h="120000" extrusionOk="0">
                  <a:moveTo>
                    <a:pt x="120000" y="0"/>
                  </a:moveTo>
                  <a:lnTo>
                    <a:pt x="120000" y="0"/>
                  </a:lnTo>
                  <a:cubicBezTo>
                    <a:pt x="120000" y="0"/>
                    <a:pt x="120000" y="0"/>
                    <a:pt x="120000" y="0"/>
                  </a:cubicBezTo>
                  <a:lnTo>
                    <a:pt x="0" y="120000"/>
                  </a:lnTo>
                  <a:lnTo>
                    <a:pt x="0" y="120000"/>
                  </a:lnTo>
                  <a:lnTo>
                    <a:pt x="12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4" name="Shape 24"/>
            <p:cNvSpPr/>
            <p:nvPr/>
          </p:nvSpPr>
          <p:spPr>
            <a:xfrm>
              <a:off x="1227137" y="2836863"/>
              <a:ext cx="20638" cy="0"/>
            </a:xfrm>
            <a:custGeom>
              <a:avLst/>
              <a:gdLst/>
              <a:ahLst/>
              <a:cxnLst/>
              <a:rect l="0" t="0" r="0" b="0"/>
              <a:pathLst>
                <a:path w="120000" h="120000" extrusionOk="0">
                  <a:moveTo>
                    <a:pt x="120000" y="0"/>
                  </a:moveTo>
                  <a:lnTo>
                    <a:pt x="120000" y="0"/>
                  </a:lnTo>
                  <a:lnTo>
                    <a:pt x="0" y="0"/>
                  </a:lnTo>
                  <a:lnTo>
                    <a:pt x="12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5" name="Shape 25"/>
            <p:cNvSpPr/>
            <p:nvPr/>
          </p:nvSpPr>
          <p:spPr>
            <a:xfrm>
              <a:off x="3660775" y="2713038"/>
              <a:ext cx="331788" cy="20637"/>
            </a:xfrm>
            <a:custGeom>
              <a:avLst/>
              <a:gdLst/>
              <a:ahLst/>
              <a:cxnLst/>
              <a:rect l="0" t="0" r="0" b="0"/>
              <a:pathLst>
                <a:path w="120000" h="120000" extrusionOk="0">
                  <a:moveTo>
                    <a:pt x="120000" y="0"/>
                  </a:moveTo>
                  <a:lnTo>
                    <a:pt x="120000" y="0"/>
                  </a:lnTo>
                  <a:lnTo>
                    <a:pt x="68670" y="26666"/>
                  </a:lnTo>
                  <a:cubicBezTo>
                    <a:pt x="75606" y="26666"/>
                    <a:pt x="51329" y="26666"/>
                    <a:pt x="61734" y="13333"/>
                  </a:cubicBezTo>
                  <a:cubicBezTo>
                    <a:pt x="58265" y="13333"/>
                    <a:pt x="39537" y="13333"/>
                    <a:pt x="44393" y="26666"/>
                  </a:cubicBezTo>
                  <a:lnTo>
                    <a:pt x="54797" y="26666"/>
                  </a:lnTo>
                  <a:cubicBezTo>
                    <a:pt x="28439" y="66666"/>
                    <a:pt x="44393" y="80000"/>
                    <a:pt x="0" y="106666"/>
                  </a:cubicBezTo>
                  <a:cubicBezTo>
                    <a:pt x="27745" y="120000"/>
                    <a:pt x="39537" y="106666"/>
                    <a:pt x="54104" y="93333"/>
                  </a:cubicBezTo>
                  <a:lnTo>
                    <a:pt x="67976" y="80000"/>
                  </a:lnTo>
                  <a:lnTo>
                    <a:pt x="110289" y="26666"/>
                  </a:lnTo>
                  <a:lnTo>
                    <a:pt x="12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6" name="Shape 26"/>
            <p:cNvSpPr/>
            <p:nvPr/>
          </p:nvSpPr>
          <p:spPr>
            <a:xfrm>
              <a:off x="-1674813" y="2768600"/>
              <a:ext cx="1588" cy="0"/>
            </a:xfrm>
            <a:custGeom>
              <a:avLst/>
              <a:gdLst/>
              <a:ahLst/>
              <a:cxnLst/>
              <a:rect l="0" t="0" r="0" b="0"/>
              <a:pathLst>
                <a:path w="120000" h="120000" extrusionOk="0">
                  <a:moveTo>
                    <a:pt x="0" y="0"/>
                  </a:moveTo>
                  <a:lnTo>
                    <a:pt x="0" y="0"/>
                  </a:lnTo>
                  <a:lnTo>
                    <a:pt x="120000" y="0"/>
                  </a:lnTo>
                  <a:cubicBezTo>
                    <a:pt x="0" y="0"/>
                    <a:pt x="0" y="0"/>
                    <a:pt x="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7" name="Shape 27"/>
            <p:cNvSpPr/>
            <p:nvPr/>
          </p:nvSpPr>
          <p:spPr>
            <a:xfrm>
              <a:off x="-1673225" y="2767013"/>
              <a:ext cx="36513" cy="1587"/>
            </a:xfrm>
            <a:custGeom>
              <a:avLst/>
              <a:gdLst/>
              <a:ahLst/>
              <a:cxnLst/>
              <a:rect l="0" t="0" r="0" b="0"/>
              <a:pathLst>
                <a:path w="120000" h="120000" extrusionOk="0">
                  <a:moveTo>
                    <a:pt x="18947" y="0"/>
                  </a:moveTo>
                  <a:lnTo>
                    <a:pt x="18947" y="0"/>
                  </a:lnTo>
                  <a:lnTo>
                    <a:pt x="0" y="120000"/>
                  </a:lnTo>
                  <a:cubicBezTo>
                    <a:pt x="25263" y="0"/>
                    <a:pt x="120000" y="0"/>
                    <a:pt x="18947"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8" name="Shape 28"/>
            <p:cNvSpPr/>
            <p:nvPr/>
          </p:nvSpPr>
          <p:spPr>
            <a:xfrm>
              <a:off x="2690812" y="2811463"/>
              <a:ext cx="47625" cy="4762"/>
            </a:xfrm>
            <a:custGeom>
              <a:avLst/>
              <a:gdLst/>
              <a:ahLst/>
              <a:cxnLst/>
              <a:rect l="0" t="0" r="0" b="0"/>
              <a:pathLst>
                <a:path w="120000" h="120000" extrusionOk="0">
                  <a:moveTo>
                    <a:pt x="62400" y="0"/>
                  </a:moveTo>
                  <a:lnTo>
                    <a:pt x="62400" y="0"/>
                  </a:lnTo>
                  <a:cubicBezTo>
                    <a:pt x="57600" y="0"/>
                    <a:pt x="33600" y="60000"/>
                    <a:pt x="0" y="120000"/>
                  </a:cubicBezTo>
                  <a:lnTo>
                    <a:pt x="120000" y="0"/>
                  </a:lnTo>
                  <a:lnTo>
                    <a:pt x="624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9" name="Shape 29"/>
            <p:cNvSpPr/>
            <p:nvPr/>
          </p:nvSpPr>
          <p:spPr>
            <a:xfrm>
              <a:off x="2822575" y="2794000"/>
              <a:ext cx="163513" cy="4762"/>
            </a:xfrm>
            <a:custGeom>
              <a:avLst/>
              <a:gdLst/>
              <a:ahLst/>
              <a:cxnLst/>
              <a:rect l="0" t="0" r="0" b="0"/>
              <a:pathLst>
                <a:path w="120000" h="120000" extrusionOk="0">
                  <a:moveTo>
                    <a:pt x="0" y="120000"/>
                  </a:moveTo>
                  <a:lnTo>
                    <a:pt x="0" y="120000"/>
                  </a:lnTo>
                  <a:lnTo>
                    <a:pt x="87529" y="60000"/>
                  </a:lnTo>
                  <a:lnTo>
                    <a:pt x="120000" y="0"/>
                  </a:lnTo>
                  <a:lnTo>
                    <a:pt x="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0" name="Shape 30"/>
            <p:cNvSpPr/>
            <p:nvPr/>
          </p:nvSpPr>
          <p:spPr>
            <a:xfrm>
              <a:off x="715962" y="2809875"/>
              <a:ext cx="1911350" cy="50800"/>
            </a:xfrm>
            <a:custGeom>
              <a:avLst/>
              <a:gdLst/>
              <a:ahLst/>
              <a:cxnLst/>
              <a:rect l="0" t="0" r="0" b="0"/>
              <a:pathLst>
                <a:path w="120000" h="120000" extrusionOk="0">
                  <a:moveTo>
                    <a:pt x="45180" y="67826"/>
                  </a:moveTo>
                  <a:lnTo>
                    <a:pt x="45180" y="67826"/>
                  </a:lnTo>
                  <a:cubicBezTo>
                    <a:pt x="29759" y="73043"/>
                    <a:pt x="49036" y="52173"/>
                    <a:pt x="41927" y="46956"/>
                  </a:cubicBezTo>
                  <a:cubicBezTo>
                    <a:pt x="37590" y="52173"/>
                    <a:pt x="36024" y="57391"/>
                    <a:pt x="33373" y="62608"/>
                  </a:cubicBezTo>
                  <a:cubicBezTo>
                    <a:pt x="45662" y="52173"/>
                    <a:pt x="31686" y="88695"/>
                    <a:pt x="44096" y="83478"/>
                  </a:cubicBezTo>
                  <a:cubicBezTo>
                    <a:pt x="42409" y="99130"/>
                    <a:pt x="35180" y="99130"/>
                    <a:pt x="30963" y="99130"/>
                  </a:cubicBezTo>
                  <a:cubicBezTo>
                    <a:pt x="26265" y="83478"/>
                    <a:pt x="35180" y="88695"/>
                    <a:pt x="36265" y="73043"/>
                  </a:cubicBezTo>
                  <a:cubicBezTo>
                    <a:pt x="31204" y="73043"/>
                    <a:pt x="32168" y="78260"/>
                    <a:pt x="30000" y="83478"/>
                  </a:cubicBezTo>
                  <a:cubicBezTo>
                    <a:pt x="22168" y="83478"/>
                    <a:pt x="13855" y="104347"/>
                    <a:pt x="9156" y="83478"/>
                  </a:cubicBezTo>
                  <a:cubicBezTo>
                    <a:pt x="3493" y="88695"/>
                    <a:pt x="3855" y="93913"/>
                    <a:pt x="602" y="104347"/>
                  </a:cubicBezTo>
                  <a:cubicBezTo>
                    <a:pt x="0" y="120000"/>
                    <a:pt x="9036" y="109565"/>
                    <a:pt x="11204" y="120000"/>
                  </a:cubicBezTo>
                  <a:cubicBezTo>
                    <a:pt x="10722" y="120000"/>
                    <a:pt x="9879" y="120000"/>
                    <a:pt x="10120" y="114782"/>
                  </a:cubicBezTo>
                  <a:lnTo>
                    <a:pt x="15060" y="120000"/>
                  </a:lnTo>
                  <a:cubicBezTo>
                    <a:pt x="10361" y="114782"/>
                    <a:pt x="15662" y="104347"/>
                    <a:pt x="18192" y="104347"/>
                  </a:cubicBezTo>
                  <a:cubicBezTo>
                    <a:pt x="19879" y="104347"/>
                    <a:pt x="23493" y="99130"/>
                    <a:pt x="23012" y="104347"/>
                  </a:cubicBezTo>
                  <a:lnTo>
                    <a:pt x="20240" y="109565"/>
                  </a:lnTo>
                  <a:cubicBezTo>
                    <a:pt x="23855" y="114782"/>
                    <a:pt x="28072" y="99130"/>
                    <a:pt x="31807" y="104347"/>
                  </a:cubicBezTo>
                  <a:cubicBezTo>
                    <a:pt x="31927" y="109565"/>
                    <a:pt x="30602" y="109565"/>
                    <a:pt x="30361" y="114782"/>
                  </a:cubicBezTo>
                  <a:cubicBezTo>
                    <a:pt x="34457" y="104347"/>
                    <a:pt x="38554" y="104347"/>
                    <a:pt x="44698" y="93913"/>
                  </a:cubicBezTo>
                  <a:lnTo>
                    <a:pt x="41084" y="109565"/>
                  </a:lnTo>
                  <a:cubicBezTo>
                    <a:pt x="46024" y="93913"/>
                    <a:pt x="57228" y="99130"/>
                    <a:pt x="64939" y="104347"/>
                  </a:cubicBezTo>
                  <a:cubicBezTo>
                    <a:pt x="64096" y="104347"/>
                    <a:pt x="62530" y="99130"/>
                    <a:pt x="63493" y="99130"/>
                  </a:cubicBezTo>
                  <a:cubicBezTo>
                    <a:pt x="67951" y="93913"/>
                    <a:pt x="71445" y="104347"/>
                    <a:pt x="69277" y="109565"/>
                  </a:cubicBezTo>
                  <a:cubicBezTo>
                    <a:pt x="73734" y="99130"/>
                    <a:pt x="86265" y="120000"/>
                    <a:pt x="92289" y="104347"/>
                  </a:cubicBezTo>
                  <a:lnTo>
                    <a:pt x="120000" y="26086"/>
                  </a:lnTo>
                  <a:cubicBezTo>
                    <a:pt x="119036" y="26086"/>
                    <a:pt x="117831" y="31304"/>
                    <a:pt x="116746" y="31304"/>
                  </a:cubicBezTo>
                  <a:cubicBezTo>
                    <a:pt x="114216" y="15652"/>
                    <a:pt x="112891" y="20869"/>
                    <a:pt x="117228" y="5217"/>
                  </a:cubicBezTo>
                  <a:cubicBezTo>
                    <a:pt x="112891" y="15652"/>
                    <a:pt x="114578" y="26086"/>
                    <a:pt x="108072" y="26086"/>
                  </a:cubicBezTo>
                  <a:cubicBezTo>
                    <a:pt x="110602" y="15652"/>
                    <a:pt x="111325" y="0"/>
                    <a:pt x="105060" y="0"/>
                  </a:cubicBezTo>
                  <a:cubicBezTo>
                    <a:pt x="89397" y="15652"/>
                    <a:pt x="79036" y="52173"/>
                    <a:pt x="64457" y="73043"/>
                  </a:cubicBezTo>
                  <a:cubicBezTo>
                    <a:pt x="63855" y="62608"/>
                    <a:pt x="52409" y="67826"/>
                    <a:pt x="46867" y="67826"/>
                  </a:cubicBezTo>
                  <a:cubicBezTo>
                    <a:pt x="48915" y="57391"/>
                    <a:pt x="53132" y="52173"/>
                    <a:pt x="57349" y="46956"/>
                  </a:cubicBezTo>
                  <a:lnTo>
                    <a:pt x="46626" y="46956"/>
                  </a:lnTo>
                  <a:lnTo>
                    <a:pt x="45180" y="67826"/>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1" name="Shape 31"/>
            <p:cNvSpPr/>
            <p:nvPr/>
          </p:nvSpPr>
          <p:spPr>
            <a:xfrm>
              <a:off x="1995487" y="2822575"/>
              <a:ext cx="20638" cy="0"/>
            </a:xfrm>
            <a:custGeom>
              <a:avLst/>
              <a:gdLst/>
              <a:ahLst/>
              <a:cxnLst/>
              <a:rect l="0" t="0" r="0" b="0"/>
              <a:pathLst>
                <a:path w="120000" h="120000" extrusionOk="0">
                  <a:moveTo>
                    <a:pt x="120000" y="0"/>
                  </a:moveTo>
                  <a:lnTo>
                    <a:pt x="120000" y="0"/>
                  </a:lnTo>
                  <a:lnTo>
                    <a:pt x="0" y="0"/>
                  </a:lnTo>
                  <a:cubicBezTo>
                    <a:pt x="12000" y="0"/>
                    <a:pt x="48000"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2" name="Shape 32"/>
            <p:cNvSpPr/>
            <p:nvPr/>
          </p:nvSpPr>
          <p:spPr>
            <a:xfrm>
              <a:off x="1630362" y="2830513"/>
              <a:ext cx="22225" cy="0"/>
            </a:xfrm>
            <a:custGeom>
              <a:avLst/>
              <a:gdLst/>
              <a:ahLst/>
              <a:cxnLst/>
              <a:rect l="0" t="0" r="0" b="0"/>
              <a:pathLst>
                <a:path w="120000" h="120000" extrusionOk="0">
                  <a:moveTo>
                    <a:pt x="110000" y="0"/>
                  </a:moveTo>
                  <a:lnTo>
                    <a:pt x="110000" y="0"/>
                  </a:lnTo>
                  <a:cubicBezTo>
                    <a:pt x="120000" y="0"/>
                    <a:pt x="110000" y="0"/>
                    <a:pt x="120000" y="0"/>
                  </a:cubicBezTo>
                  <a:lnTo>
                    <a:pt x="0" y="0"/>
                  </a:lnTo>
                  <a:lnTo>
                    <a:pt x="11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3" name="Shape 33"/>
            <p:cNvSpPr/>
            <p:nvPr/>
          </p:nvSpPr>
          <p:spPr>
            <a:xfrm>
              <a:off x="2651125" y="2798763"/>
              <a:ext cx="46038" cy="1587"/>
            </a:xfrm>
            <a:custGeom>
              <a:avLst/>
              <a:gdLst/>
              <a:ahLst/>
              <a:cxnLst/>
              <a:rect l="0" t="0" r="0" b="0"/>
              <a:pathLst>
                <a:path w="120000" h="120000" extrusionOk="0">
                  <a:moveTo>
                    <a:pt x="15000" y="120000"/>
                  </a:moveTo>
                  <a:lnTo>
                    <a:pt x="15000" y="120000"/>
                  </a:lnTo>
                  <a:lnTo>
                    <a:pt x="120000" y="0"/>
                  </a:lnTo>
                  <a:lnTo>
                    <a:pt x="40000" y="120000"/>
                  </a:lnTo>
                  <a:cubicBezTo>
                    <a:pt x="10000" y="120000"/>
                    <a:pt x="0" y="120000"/>
                    <a:pt x="15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4" name="Shape 34"/>
            <p:cNvSpPr/>
            <p:nvPr/>
          </p:nvSpPr>
          <p:spPr>
            <a:xfrm>
              <a:off x="2698750" y="2809875"/>
              <a:ext cx="19050" cy="1587"/>
            </a:xfrm>
            <a:custGeom>
              <a:avLst/>
              <a:gdLst/>
              <a:ahLst/>
              <a:cxnLst/>
              <a:rect l="0" t="0" r="0" b="0"/>
              <a:pathLst>
                <a:path w="120000" h="120000" extrusionOk="0">
                  <a:moveTo>
                    <a:pt x="48000" y="0"/>
                  </a:moveTo>
                  <a:lnTo>
                    <a:pt x="48000" y="0"/>
                  </a:lnTo>
                  <a:lnTo>
                    <a:pt x="0" y="120000"/>
                  </a:lnTo>
                  <a:lnTo>
                    <a:pt x="108000" y="120000"/>
                  </a:lnTo>
                  <a:cubicBezTo>
                    <a:pt x="120000" y="0"/>
                    <a:pt x="108000" y="0"/>
                    <a:pt x="48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5" name="Shape 35"/>
            <p:cNvSpPr/>
            <p:nvPr/>
          </p:nvSpPr>
          <p:spPr>
            <a:xfrm>
              <a:off x="469900" y="2800350"/>
              <a:ext cx="23813" cy="3175"/>
            </a:xfrm>
            <a:custGeom>
              <a:avLst/>
              <a:gdLst/>
              <a:ahLst/>
              <a:cxnLst/>
              <a:rect l="0" t="0" r="0" b="0"/>
              <a:pathLst>
                <a:path w="120000" h="120000" extrusionOk="0">
                  <a:moveTo>
                    <a:pt x="120000" y="0"/>
                  </a:moveTo>
                  <a:lnTo>
                    <a:pt x="120000" y="0"/>
                  </a:lnTo>
                  <a:lnTo>
                    <a:pt x="0" y="120000"/>
                  </a:lnTo>
                  <a:cubicBezTo>
                    <a:pt x="73846" y="120000"/>
                    <a:pt x="101538" y="12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6" name="Shape 36"/>
            <p:cNvSpPr/>
            <p:nvPr/>
          </p:nvSpPr>
          <p:spPr>
            <a:xfrm>
              <a:off x="998537" y="2811463"/>
              <a:ext cx="1076325" cy="20637"/>
            </a:xfrm>
            <a:custGeom>
              <a:avLst/>
              <a:gdLst/>
              <a:ahLst/>
              <a:cxnLst/>
              <a:rect l="0" t="0" r="0" b="0"/>
              <a:pathLst>
                <a:path w="120000" h="120000" extrusionOk="0">
                  <a:moveTo>
                    <a:pt x="18181" y="120000"/>
                  </a:moveTo>
                  <a:lnTo>
                    <a:pt x="18181" y="120000"/>
                  </a:lnTo>
                  <a:cubicBezTo>
                    <a:pt x="27807" y="120000"/>
                    <a:pt x="19251" y="80000"/>
                    <a:pt x="32941" y="80000"/>
                  </a:cubicBezTo>
                  <a:lnTo>
                    <a:pt x="28877" y="80000"/>
                  </a:lnTo>
                  <a:cubicBezTo>
                    <a:pt x="38502" y="66666"/>
                    <a:pt x="55614" y="66666"/>
                    <a:pt x="67165" y="66666"/>
                  </a:cubicBezTo>
                  <a:cubicBezTo>
                    <a:pt x="65882" y="80000"/>
                    <a:pt x="74224" y="80000"/>
                    <a:pt x="72941" y="106666"/>
                  </a:cubicBezTo>
                  <a:cubicBezTo>
                    <a:pt x="80641" y="106666"/>
                    <a:pt x="88556" y="93333"/>
                    <a:pt x="92620" y="66666"/>
                  </a:cubicBezTo>
                  <a:cubicBezTo>
                    <a:pt x="97540" y="80000"/>
                    <a:pt x="105026" y="53333"/>
                    <a:pt x="111229" y="66666"/>
                  </a:cubicBezTo>
                  <a:cubicBezTo>
                    <a:pt x="108449" y="53333"/>
                    <a:pt x="120000" y="13333"/>
                    <a:pt x="104812" y="40000"/>
                  </a:cubicBezTo>
                  <a:cubicBezTo>
                    <a:pt x="106096" y="40000"/>
                    <a:pt x="105240" y="26666"/>
                    <a:pt x="106524" y="26666"/>
                  </a:cubicBezTo>
                  <a:cubicBezTo>
                    <a:pt x="96684" y="13333"/>
                    <a:pt x="92834" y="40000"/>
                    <a:pt x="84491" y="40000"/>
                  </a:cubicBezTo>
                  <a:cubicBezTo>
                    <a:pt x="79572" y="26666"/>
                    <a:pt x="92620" y="26666"/>
                    <a:pt x="87914" y="13333"/>
                  </a:cubicBezTo>
                  <a:cubicBezTo>
                    <a:pt x="77433" y="26666"/>
                    <a:pt x="55187" y="0"/>
                    <a:pt x="55828" y="53333"/>
                  </a:cubicBezTo>
                  <a:cubicBezTo>
                    <a:pt x="48128" y="66666"/>
                    <a:pt x="47058" y="53333"/>
                    <a:pt x="44919" y="40000"/>
                  </a:cubicBezTo>
                  <a:cubicBezTo>
                    <a:pt x="32727" y="93333"/>
                    <a:pt x="0" y="13333"/>
                    <a:pt x="213" y="93333"/>
                  </a:cubicBezTo>
                  <a:cubicBezTo>
                    <a:pt x="4491" y="93333"/>
                    <a:pt x="11764" y="93333"/>
                    <a:pt x="18181" y="80000"/>
                  </a:cubicBezTo>
                  <a:lnTo>
                    <a:pt x="18181"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7" name="Shape 37"/>
            <p:cNvSpPr/>
            <p:nvPr/>
          </p:nvSpPr>
          <p:spPr>
            <a:xfrm>
              <a:off x="2495550" y="2803525"/>
              <a:ext cx="17463" cy="0"/>
            </a:xfrm>
            <a:custGeom>
              <a:avLst/>
              <a:gdLst/>
              <a:ahLst/>
              <a:cxnLst/>
              <a:rect l="0" t="0" r="0" b="0"/>
              <a:pathLst>
                <a:path w="120000" h="120000" extrusionOk="0">
                  <a:moveTo>
                    <a:pt x="120000" y="0"/>
                  </a:moveTo>
                  <a:lnTo>
                    <a:pt x="120000" y="0"/>
                  </a:lnTo>
                  <a:lnTo>
                    <a:pt x="0" y="0"/>
                  </a:lnTo>
                  <a:lnTo>
                    <a:pt x="12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8" name="Shape 38"/>
            <p:cNvSpPr/>
            <p:nvPr/>
          </p:nvSpPr>
          <p:spPr>
            <a:xfrm>
              <a:off x="2538412" y="2816225"/>
              <a:ext cx="1057275" cy="31750"/>
            </a:xfrm>
            <a:custGeom>
              <a:avLst/>
              <a:gdLst/>
              <a:ahLst/>
              <a:cxnLst/>
              <a:rect l="0" t="0" r="0" b="0"/>
              <a:pathLst>
                <a:path w="120000" h="120000" extrusionOk="0">
                  <a:moveTo>
                    <a:pt x="107803" y="85714"/>
                  </a:moveTo>
                  <a:lnTo>
                    <a:pt x="107803" y="85714"/>
                  </a:lnTo>
                  <a:lnTo>
                    <a:pt x="100399" y="77142"/>
                  </a:lnTo>
                  <a:cubicBezTo>
                    <a:pt x="102141" y="85714"/>
                    <a:pt x="104972" y="85714"/>
                    <a:pt x="107803" y="85714"/>
                  </a:cubicBezTo>
                  <a:close/>
                  <a:moveTo>
                    <a:pt x="120000" y="77142"/>
                  </a:moveTo>
                  <a:lnTo>
                    <a:pt x="120000" y="77142"/>
                  </a:lnTo>
                  <a:lnTo>
                    <a:pt x="115862" y="111428"/>
                  </a:lnTo>
                  <a:cubicBezTo>
                    <a:pt x="92558" y="119999"/>
                    <a:pt x="84283" y="111428"/>
                    <a:pt x="64029" y="111428"/>
                  </a:cubicBezTo>
                  <a:cubicBezTo>
                    <a:pt x="62504" y="102857"/>
                    <a:pt x="64900" y="102857"/>
                    <a:pt x="66206" y="102857"/>
                  </a:cubicBezTo>
                  <a:cubicBezTo>
                    <a:pt x="51833" y="111428"/>
                    <a:pt x="30490" y="102857"/>
                    <a:pt x="20254" y="119999"/>
                  </a:cubicBezTo>
                  <a:cubicBezTo>
                    <a:pt x="15680" y="119999"/>
                    <a:pt x="3702" y="111428"/>
                    <a:pt x="8275" y="102857"/>
                  </a:cubicBezTo>
                  <a:cubicBezTo>
                    <a:pt x="6098" y="102857"/>
                    <a:pt x="3484" y="102857"/>
                    <a:pt x="871" y="102857"/>
                  </a:cubicBezTo>
                  <a:cubicBezTo>
                    <a:pt x="217" y="94285"/>
                    <a:pt x="6533" y="102857"/>
                    <a:pt x="6751" y="94285"/>
                  </a:cubicBezTo>
                  <a:cubicBezTo>
                    <a:pt x="4791" y="94285"/>
                    <a:pt x="3920" y="85714"/>
                    <a:pt x="3484" y="94285"/>
                  </a:cubicBezTo>
                  <a:cubicBezTo>
                    <a:pt x="6969" y="85714"/>
                    <a:pt x="0" y="51428"/>
                    <a:pt x="15898" y="51428"/>
                  </a:cubicBezTo>
                  <a:cubicBezTo>
                    <a:pt x="21996" y="77142"/>
                    <a:pt x="4791" y="59999"/>
                    <a:pt x="8493" y="85714"/>
                  </a:cubicBezTo>
                  <a:cubicBezTo>
                    <a:pt x="13720" y="85714"/>
                    <a:pt x="13067" y="77142"/>
                    <a:pt x="13502" y="68571"/>
                  </a:cubicBezTo>
                  <a:cubicBezTo>
                    <a:pt x="20254" y="68571"/>
                    <a:pt x="20036" y="77142"/>
                    <a:pt x="19600" y="85714"/>
                  </a:cubicBezTo>
                  <a:cubicBezTo>
                    <a:pt x="22214" y="77142"/>
                    <a:pt x="30707" y="85714"/>
                    <a:pt x="34192" y="77142"/>
                  </a:cubicBezTo>
                  <a:cubicBezTo>
                    <a:pt x="47041" y="68571"/>
                    <a:pt x="33539" y="94285"/>
                    <a:pt x="42032" y="94285"/>
                  </a:cubicBezTo>
                  <a:lnTo>
                    <a:pt x="46823" y="68571"/>
                  </a:lnTo>
                  <a:lnTo>
                    <a:pt x="60980" y="68571"/>
                  </a:lnTo>
                  <a:cubicBezTo>
                    <a:pt x="81234" y="59999"/>
                    <a:pt x="57931" y="17142"/>
                    <a:pt x="81234" y="0"/>
                  </a:cubicBezTo>
                  <a:cubicBezTo>
                    <a:pt x="78185" y="17142"/>
                    <a:pt x="87549" y="42857"/>
                    <a:pt x="98439" y="51428"/>
                  </a:cubicBezTo>
                  <a:cubicBezTo>
                    <a:pt x="91905" y="51428"/>
                    <a:pt x="79927" y="68571"/>
                    <a:pt x="71651" y="59999"/>
                  </a:cubicBezTo>
                  <a:cubicBezTo>
                    <a:pt x="83411" y="85714"/>
                    <a:pt x="55317" y="68571"/>
                    <a:pt x="61415" y="94285"/>
                  </a:cubicBezTo>
                  <a:cubicBezTo>
                    <a:pt x="67295" y="77142"/>
                    <a:pt x="77096" y="77142"/>
                    <a:pt x="84718" y="77142"/>
                  </a:cubicBezTo>
                  <a:lnTo>
                    <a:pt x="82105" y="85714"/>
                  </a:lnTo>
                  <a:cubicBezTo>
                    <a:pt x="90163" y="85714"/>
                    <a:pt x="96261" y="59999"/>
                    <a:pt x="107586" y="68571"/>
                  </a:cubicBezTo>
                  <a:cubicBezTo>
                    <a:pt x="113030" y="68571"/>
                    <a:pt x="111941" y="77142"/>
                    <a:pt x="111070" y="77142"/>
                  </a:cubicBezTo>
                  <a:cubicBezTo>
                    <a:pt x="115644" y="77142"/>
                    <a:pt x="120000" y="68571"/>
                    <a:pt x="120000" y="7714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9" name="Shape 39"/>
            <p:cNvSpPr/>
            <p:nvPr/>
          </p:nvSpPr>
          <p:spPr>
            <a:xfrm>
              <a:off x="11777663" y="2757488"/>
              <a:ext cx="19050" cy="3175"/>
            </a:xfrm>
            <a:custGeom>
              <a:avLst/>
              <a:gdLst/>
              <a:ahLst/>
              <a:cxnLst/>
              <a:rect l="0" t="0" r="0" b="0"/>
              <a:pathLst>
                <a:path w="120000" h="120000" extrusionOk="0">
                  <a:moveTo>
                    <a:pt x="0" y="0"/>
                  </a:moveTo>
                  <a:lnTo>
                    <a:pt x="0" y="0"/>
                  </a:lnTo>
                  <a:lnTo>
                    <a:pt x="120000" y="120000"/>
                  </a:lnTo>
                  <a:cubicBezTo>
                    <a:pt x="96000" y="120000"/>
                    <a:pt x="48000" y="120000"/>
                    <a:pt x="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0" name="Shape 40"/>
            <p:cNvSpPr/>
            <p:nvPr/>
          </p:nvSpPr>
          <p:spPr>
            <a:xfrm>
              <a:off x="5983288" y="2741613"/>
              <a:ext cx="38100" cy="0"/>
            </a:xfrm>
            <a:custGeom>
              <a:avLst/>
              <a:gdLst/>
              <a:ahLst/>
              <a:cxnLst/>
              <a:rect l="0" t="0" r="0" b="0"/>
              <a:pathLst>
                <a:path w="120000" h="120000" extrusionOk="0">
                  <a:moveTo>
                    <a:pt x="0" y="0"/>
                  </a:moveTo>
                  <a:lnTo>
                    <a:pt x="0" y="0"/>
                  </a:lnTo>
                  <a:lnTo>
                    <a:pt x="120000" y="0"/>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1" name="Shape 41"/>
            <p:cNvSpPr/>
            <p:nvPr/>
          </p:nvSpPr>
          <p:spPr>
            <a:xfrm>
              <a:off x="6832600" y="2713038"/>
              <a:ext cx="53975" cy="1587"/>
            </a:xfrm>
            <a:custGeom>
              <a:avLst/>
              <a:gdLst/>
              <a:ahLst/>
              <a:cxnLst/>
              <a:rect l="0" t="0" r="0" b="0"/>
              <a:pathLst>
                <a:path w="120000" h="120000" extrusionOk="0">
                  <a:moveTo>
                    <a:pt x="0" y="120000"/>
                  </a:moveTo>
                  <a:lnTo>
                    <a:pt x="0" y="120000"/>
                  </a:lnTo>
                  <a:lnTo>
                    <a:pt x="119999" y="0"/>
                  </a:lnTo>
                  <a:cubicBezTo>
                    <a:pt x="72857" y="0"/>
                    <a:pt x="34285" y="12000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2" name="Shape 42"/>
            <p:cNvSpPr/>
            <p:nvPr/>
          </p:nvSpPr>
          <p:spPr>
            <a:xfrm>
              <a:off x="11317288" y="2755900"/>
              <a:ext cx="9525" cy="0"/>
            </a:xfrm>
            <a:custGeom>
              <a:avLst/>
              <a:gdLst/>
              <a:ahLst/>
              <a:cxnLst/>
              <a:rect l="0" t="0" r="0" b="0"/>
              <a:pathLst>
                <a:path w="120000" h="120000" extrusionOk="0">
                  <a:moveTo>
                    <a:pt x="120000" y="0"/>
                  </a:moveTo>
                  <a:lnTo>
                    <a:pt x="120000" y="0"/>
                  </a:lnTo>
                  <a:lnTo>
                    <a:pt x="96000" y="0"/>
                  </a:lnTo>
                  <a:lnTo>
                    <a:pt x="0" y="0"/>
                  </a:lnTo>
                  <a:lnTo>
                    <a:pt x="12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3" name="Shape 43"/>
            <p:cNvSpPr/>
            <p:nvPr/>
          </p:nvSpPr>
          <p:spPr>
            <a:xfrm>
              <a:off x="8534400" y="2735263"/>
              <a:ext cx="30163" cy="0"/>
            </a:xfrm>
            <a:custGeom>
              <a:avLst/>
              <a:gdLst/>
              <a:ahLst/>
              <a:cxnLst/>
              <a:rect l="0" t="0" r="0" b="0"/>
              <a:pathLst>
                <a:path w="120000" h="120000" extrusionOk="0">
                  <a:moveTo>
                    <a:pt x="0" y="0"/>
                  </a:moveTo>
                  <a:lnTo>
                    <a:pt x="0" y="0"/>
                  </a:lnTo>
                  <a:cubicBezTo>
                    <a:pt x="30000" y="0"/>
                    <a:pt x="67500" y="0"/>
                    <a:pt x="120000" y="0"/>
                  </a:cubicBezTo>
                  <a:cubicBezTo>
                    <a:pt x="112500" y="0"/>
                    <a:pt x="67500" y="0"/>
                    <a:pt x="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4" name="Shape 44"/>
            <p:cNvSpPr/>
            <p:nvPr/>
          </p:nvSpPr>
          <p:spPr>
            <a:xfrm>
              <a:off x="6821488" y="2714625"/>
              <a:ext cx="9525" cy="0"/>
            </a:xfrm>
            <a:custGeom>
              <a:avLst/>
              <a:gdLst/>
              <a:ahLst/>
              <a:cxnLst/>
              <a:rect l="0" t="0" r="0" b="0"/>
              <a:pathLst>
                <a:path w="120000" h="120000" extrusionOk="0">
                  <a:moveTo>
                    <a:pt x="0" y="0"/>
                  </a:moveTo>
                  <a:lnTo>
                    <a:pt x="0" y="0"/>
                  </a:lnTo>
                  <a:lnTo>
                    <a:pt x="48000" y="0"/>
                  </a:lnTo>
                  <a:lnTo>
                    <a:pt x="120000" y="0"/>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5" name="Shape 45"/>
            <p:cNvSpPr/>
            <p:nvPr/>
          </p:nvSpPr>
          <p:spPr>
            <a:xfrm>
              <a:off x="5583238" y="2719388"/>
              <a:ext cx="25400" cy="0"/>
            </a:xfrm>
            <a:custGeom>
              <a:avLst/>
              <a:gdLst/>
              <a:ahLst/>
              <a:cxnLst/>
              <a:rect l="0" t="0" r="0" b="0"/>
              <a:pathLst>
                <a:path w="120000" h="120000" extrusionOk="0">
                  <a:moveTo>
                    <a:pt x="120000" y="0"/>
                  </a:moveTo>
                  <a:lnTo>
                    <a:pt x="120000" y="0"/>
                  </a:lnTo>
                  <a:lnTo>
                    <a:pt x="0" y="0"/>
                  </a:lnTo>
                  <a:lnTo>
                    <a:pt x="12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6" name="Shape 46"/>
            <p:cNvSpPr/>
            <p:nvPr/>
          </p:nvSpPr>
          <p:spPr>
            <a:xfrm>
              <a:off x="5638800" y="2740025"/>
              <a:ext cx="23813" cy="1587"/>
            </a:xfrm>
            <a:custGeom>
              <a:avLst/>
              <a:gdLst/>
              <a:ahLst/>
              <a:cxnLst/>
              <a:rect l="0" t="0" r="0" b="0"/>
              <a:pathLst>
                <a:path w="120000" h="120000" extrusionOk="0">
                  <a:moveTo>
                    <a:pt x="120000" y="0"/>
                  </a:moveTo>
                  <a:lnTo>
                    <a:pt x="120000" y="0"/>
                  </a:lnTo>
                  <a:lnTo>
                    <a:pt x="0" y="120000"/>
                  </a:lnTo>
                  <a:lnTo>
                    <a:pt x="12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7" name="Shape 47"/>
            <p:cNvSpPr/>
            <p:nvPr/>
          </p:nvSpPr>
          <p:spPr>
            <a:xfrm>
              <a:off x="4303712" y="2728913"/>
              <a:ext cx="50800" cy="0"/>
            </a:xfrm>
            <a:custGeom>
              <a:avLst/>
              <a:gdLst/>
              <a:ahLst/>
              <a:cxnLst/>
              <a:rect l="0" t="0" r="0" b="0"/>
              <a:pathLst>
                <a:path w="120000" h="120000" extrusionOk="0">
                  <a:moveTo>
                    <a:pt x="120000" y="0"/>
                  </a:moveTo>
                  <a:lnTo>
                    <a:pt x="120000" y="0"/>
                  </a:lnTo>
                  <a:lnTo>
                    <a:pt x="0" y="0"/>
                  </a:lnTo>
                  <a:cubicBezTo>
                    <a:pt x="60000" y="0"/>
                    <a:pt x="92307"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8" name="Shape 48"/>
            <p:cNvSpPr/>
            <p:nvPr/>
          </p:nvSpPr>
          <p:spPr>
            <a:xfrm>
              <a:off x="5519738" y="2735263"/>
              <a:ext cx="9525" cy="3175"/>
            </a:xfrm>
            <a:custGeom>
              <a:avLst/>
              <a:gdLst/>
              <a:ahLst/>
              <a:cxnLst/>
              <a:rect l="0" t="0" r="0" b="0"/>
              <a:pathLst>
                <a:path w="120000" h="120000" extrusionOk="0">
                  <a:moveTo>
                    <a:pt x="96000" y="0"/>
                  </a:moveTo>
                  <a:lnTo>
                    <a:pt x="96000" y="0"/>
                  </a:lnTo>
                  <a:lnTo>
                    <a:pt x="0" y="120000"/>
                  </a:lnTo>
                  <a:cubicBezTo>
                    <a:pt x="72000" y="120000"/>
                    <a:pt x="120000" y="120000"/>
                    <a:pt x="96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9" name="Shape 49"/>
            <p:cNvSpPr/>
            <p:nvPr/>
          </p:nvSpPr>
          <p:spPr>
            <a:xfrm>
              <a:off x="12096750" y="2784475"/>
              <a:ext cx="6350" cy="0"/>
            </a:xfrm>
            <a:custGeom>
              <a:avLst/>
              <a:gdLst/>
              <a:ahLst/>
              <a:cxnLst/>
              <a:rect l="0" t="0" r="0" b="0"/>
              <a:pathLst>
                <a:path w="120000" h="120000" extrusionOk="0">
                  <a:moveTo>
                    <a:pt x="120000" y="0"/>
                  </a:moveTo>
                  <a:lnTo>
                    <a:pt x="120000" y="0"/>
                  </a:lnTo>
                  <a:lnTo>
                    <a:pt x="40000" y="0"/>
                  </a:lnTo>
                  <a:lnTo>
                    <a:pt x="0" y="0"/>
                  </a:lnTo>
                  <a:lnTo>
                    <a:pt x="12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0" name="Shape 50"/>
            <p:cNvSpPr/>
            <p:nvPr/>
          </p:nvSpPr>
          <p:spPr>
            <a:xfrm>
              <a:off x="12225338" y="2773363"/>
              <a:ext cx="46038" cy="0"/>
            </a:xfrm>
            <a:custGeom>
              <a:avLst/>
              <a:gdLst/>
              <a:ahLst/>
              <a:cxnLst/>
              <a:rect l="0" t="0" r="0" b="0"/>
              <a:pathLst>
                <a:path w="120000" h="120000" extrusionOk="0">
                  <a:moveTo>
                    <a:pt x="0" y="0"/>
                  </a:moveTo>
                  <a:lnTo>
                    <a:pt x="0" y="0"/>
                  </a:lnTo>
                  <a:lnTo>
                    <a:pt x="120000" y="0"/>
                  </a:lnTo>
                  <a:cubicBezTo>
                    <a:pt x="75000" y="0"/>
                    <a:pt x="30000" y="0"/>
                    <a:pt x="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1" name="Shape 51"/>
            <p:cNvSpPr/>
            <p:nvPr/>
          </p:nvSpPr>
          <p:spPr>
            <a:xfrm>
              <a:off x="9274175" y="2746375"/>
              <a:ext cx="55563" cy="4762"/>
            </a:xfrm>
            <a:custGeom>
              <a:avLst/>
              <a:gdLst/>
              <a:ahLst/>
              <a:cxnLst/>
              <a:rect l="0" t="0" r="0" b="0"/>
              <a:pathLst>
                <a:path w="120000" h="120000" extrusionOk="0">
                  <a:moveTo>
                    <a:pt x="0" y="60000"/>
                  </a:moveTo>
                  <a:lnTo>
                    <a:pt x="0" y="60000"/>
                  </a:lnTo>
                  <a:cubicBezTo>
                    <a:pt x="28965" y="60000"/>
                    <a:pt x="95172" y="120000"/>
                    <a:pt x="62068" y="120000"/>
                  </a:cubicBezTo>
                  <a:cubicBezTo>
                    <a:pt x="120000" y="120000"/>
                    <a:pt x="115862" y="0"/>
                    <a:pt x="0" y="6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2" name="Shape 52"/>
            <p:cNvSpPr/>
            <p:nvPr/>
          </p:nvSpPr>
          <p:spPr>
            <a:xfrm>
              <a:off x="11847513" y="2827338"/>
              <a:ext cx="34925" cy="3175"/>
            </a:xfrm>
            <a:custGeom>
              <a:avLst/>
              <a:gdLst/>
              <a:ahLst/>
              <a:cxnLst/>
              <a:rect l="0" t="0" r="0" b="0"/>
              <a:pathLst>
                <a:path w="120000" h="120000" extrusionOk="0">
                  <a:moveTo>
                    <a:pt x="20000" y="120000"/>
                  </a:moveTo>
                  <a:lnTo>
                    <a:pt x="20000" y="120000"/>
                  </a:lnTo>
                  <a:cubicBezTo>
                    <a:pt x="46666" y="120000"/>
                    <a:pt x="86666" y="0"/>
                    <a:pt x="120000" y="0"/>
                  </a:cubicBezTo>
                  <a:cubicBezTo>
                    <a:pt x="53333" y="0"/>
                    <a:pt x="0" y="120000"/>
                    <a:pt x="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3" name="Shape 53"/>
            <p:cNvSpPr/>
            <p:nvPr/>
          </p:nvSpPr>
          <p:spPr>
            <a:xfrm>
              <a:off x="11882438" y="2825750"/>
              <a:ext cx="25400" cy="1587"/>
            </a:xfrm>
            <a:custGeom>
              <a:avLst/>
              <a:gdLst/>
              <a:ahLst/>
              <a:cxnLst/>
              <a:rect l="0" t="0" r="0" b="0"/>
              <a:pathLst>
                <a:path w="120000" h="120000" extrusionOk="0">
                  <a:moveTo>
                    <a:pt x="0" y="120000"/>
                  </a:moveTo>
                  <a:lnTo>
                    <a:pt x="0" y="120000"/>
                  </a:lnTo>
                  <a:lnTo>
                    <a:pt x="119999" y="0"/>
                  </a:lnTo>
                  <a:lnTo>
                    <a:pt x="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4" name="Shape 54"/>
            <p:cNvSpPr/>
            <p:nvPr/>
          </p:nvSpPr>
          <p:spPr>
            <a:xfrm>
              <a:off x="8915400" y="2809875"/>
              <a:ext cx="15875" cy="1587"/>
            </a:xfrm>
            <a:custGeom>
              <a:avLst/>
              <a:gdLst/>
              <a:ahLst/>
              <a:cxnLst/>
              <a:rect l="0" t="0" r="0" b="0"/>
              <a:pathLst>
                <a:path w="120000" h="120000" extrusionOk="0">
                  <a:moveTo>
                    <a:pt x="120000" y="120000"/>
                  </a:moveTo>
                  <a:lnTo>
                    <a:pt x="120000" y="120000"/>
                  </a:lnTo>
                  <a:cubicBezTo>
                    <a:pt x="90000" y="0"/>
                    <a:pt x="45000" y="0"/>
                    <a:pt x="0" y="0"/>
                  </a:cubicBezTo>
                  <a:cubicBezTo>
                    <a:pt x="15000" y="0"/>
                    <a:pt x="60000" y="12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5" name="Shape 55"/>
            <p:cNvSpPr/>
            <p:nvPr/>
          </p:nvSpPr>
          <p:spPr>
            <a:xfrm>
              <a:off x="12109450" y="2752725"/>
              <a:ext cx="454025" cy="23812"/>
            </a:xfrm>
            <a:custGeom>
              <a:avLst/>
              <a:gdLst/>
              <a:ahLst/>
              <a:cxnLst/>
              <a:rect l="0" t="0" r="0" b="0"/>
              <a:pathLst>
                <a:path w="120000" h="120000" extrusionOk="0">
                  <a:moveTo>
                    <a:pt x="51864" y="120000"/>
                  </a:moveTo>
                  <a:lnTo>
                    <a:pt x="51864" y="120000"/>
                  </a:lnTo>
                  <a:cubicBezTo>
                    <a:pt x="54406" y="108000"/>
                    <a:pt x="105762" y="96000"/>
                    <a:pt x="62542" y="84000"/>
                  </a:cubicBezTo>
                  <a:cubicBezTo>
                    <a:pt x="64067" y="48000"/>
                    <a:pt x="90000" y="72000"/>
                    <a:pt x="101694" y="72000"/>
                  </a:cubicBezTo>
                  <a:cubicBezTo>
                    <a:pt x="93559" y="60000"/>
                    <a:pt x="105762" y="48000"/>
                    <a:pt x="103220" y="36000"/>
                  </a:cubicBezTo>
                  <a:cubicBezTo>
                    <a:pt x="97627" y="48000"/>
                    <a:pt x="91016" y="48000"/>
                    <a:pt x="81355" y="48000"/>
                  </a:cubicBezTo>
                  <a:cubicBezTo>
                    <a:pt x="77288" y="36000"/>
                    <a:pt x="91525" y="24000"/>
                    <a:pt x="102711" y="36000"/>
                  </a:cubicBezTo>
                  <a:cubicBezTo>
                    <a:pt x="88983" y="12000"/>
                    <a:pt x="120000" y="12000"/>
                    <a:pt x="100677" y="0"/>
                  </a:cubicBezTo>
                  <a:cubicBezTo>
                    <a:pt x="58983" y="0"/>
                    <a:pt x="28983" y="0"/>
                    <a:pt x="0" y="48000"/>
                  </a:cubicBezTo>
                  <a:cubicBezTo>
                    <a:pt x="23389" y="36000"/>
                    <a:pt x="50338" y="36000"/>
                    <a:pt x="69661" y="48000"/>
                  </a:cubicBezTo>
                  <a:lnTo>
                    <a:pt x="61525" y="72000"/>
                  </a:lnTo>
                  <a:cubicBezTo>
                    <a:pt x="39661" y="48000"/>
                    <a:pt x="25932" y="60000"/>
                    <a:pt x="4067" y="60000"/>
                  </a:cubicBezTo>
                  <a:lnTo>
                    <a:pt x="52881" y="84000"/>
                  </a:lnTo>
                  <a:cubicBezTo>
                    <a:pt x="75762" y="108000"/>
                    <a:pt x="60508" y="108000"/>
                    <a:pt x="42711" y="108000"/>
                  </a:cubicBezTo>
                  <a:cubicBezTo>
                    <a:pt x="46779" y="108000"/>
                    <a:pt x="50847" y="108000"/>
                    <a:pt x="51864"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6" name="Shape 56"/>
            <p:cNvSpPr/>
            <p:nvPr/>
          </p:nvSpPr>
          <p:spPr>
            <a:xfrm>
              <a:off x="12182475" y="2816225"/>
              <a:ext cx="9525" cy="0"/>
            </a:xfrm>
            <a:custGeom>
              <a:avLst/>
              <a:gdLst/>
              <a:ahLst/>
              <a:cxnLst/>
              <a:rect l="0" t="0" r="0" b="0"/>
              <a:pathLst>
                <a:path w="120000" h="120000" extrusionOk="0">
                  <a:moveTo>
                    <a:pt x="0" y="0"/>
                  </a:moveTo>
                  <a:lnTo>
                    <a:pt x="0" y="0"/>
                  </a:lnTo>
                  <a:lnTo>
                    <a:pt x="24000" y="0"/>
                  </a:lnTo>
                  <a:lnTo>
                    <a:pt x="120000" y="0"/>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7" name="Shape 57"/>
            <p:cNvSpPr/>
            <p:nvPr/>
          </p:nvSpPr>
          <p:spPr>
            <a:xfrm>
              <a:off x="4348162" y="2827338"/>
              <a:ext cx="17463" cy="3175"/>
            </a:xfrm>
            <a:custGeom>
              <a:avLst/>
              <a:gdLst/>
              <a:ahLst/>
              <a:cxnLst/>
              <a:rect l="0" t="0" r="0" b="0"/>
              <a:pathLst>
                <a:path w="120000" h="120000" extrusionOk="0">
                  <a:moveTo>
                    <a:pt x="106666" y="0"/>
                  </a:moveTo>
                  <a:lnTo>
                    <a:pt x="106666" y="0"/>
                  </a:lnTo>
                  <a:lnTo>
                    <a:pt x="0" y="120000"/>
                  </a:lnTo>
                  <a:cubicBezTo>
                    <a:pt x="93333" y="0"/>
                    <a:pt x="120000" y="0"/>
                    <a:pt x="106666"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8" name="Shape 58"/>
            <p:cNvSpPr/>
            <p:nvPr/>
          </p:nvSpPr>
          <p:spPr>
            <a:xfrm>
              <a:off x="12071350" y="2790825"/>
              <a:ext cx="0" cy="0"/>
            </a:xfrm>
            <a:custGeom>
              <a:avLst/>
              <a:gdLst/>
              <a:ahLst/>
              <a:cxnLst/>
              <a:rect l="0" t="0" r="0" b="0"/>
              <a:pathLst>
                <a:path w="120000" h="120000" extrusionOk="0">
                  <a:moveTo>
                    <a:pt x="0" y="0"/>
                  </a:moveTo>
                  <a:lnTo>
                    <a:pt x="0" y="0"/>
                  </a:lnTo>
                  <a:lnTo>
                    <a:pt x="0" y="0"/>
                  </a:lnTo>
                  <a:cubicBezTo>
                    <a:pt x="0" y="0"/>
                    <a:pt x="0" y="0"/>
                    <a:pt x="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9" name="Shape 59"/>
            <p:cNvSpPr/>
            <p:nvPr/>
          </p:nvSpPr>
          <p:spPr>
            <a:xfrm>
              <a:off x="4754563" y="2827338"/>
              <a:ext cx="4763" cy="0"/>
            </a:xfrm>
            <a:custGeom>
              <a:avLst/>
              <a:gdLst/>
              <a:ahLst/>
              <a:cxnLst/>
              <a:rect l="0" t="0" r="0" b="0"/>
              <a:pathLst>
                <a:path w="120000" h="120000" extrusionOk="0">
                  <a:moveTo>
                    <a:pt x="120000" y="0"/>
                  </a:moveTo>
                  <a:lnTo>
                    <a:pt x="120000" y="0"/>
                  </a:lnTo>
                  <a:lnTo>
                    <a:pt x="0" y="0"/>
                  </a:lnTo>
                  <a:cubicBezTo>
                    <a:pt x="60000" y="0"/>
                    <a:pt x="60000"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0" name="Shape 60"/>
            <p:cNvSpPr/>
            <p:nvPr/>
          </p:nvSpPr>
          <p:spPr>
            <a:xfrm>
              <a:off x="4852988" y="2719388"/>
              <a:ext cx="9525" cy="3175"/>
            </a:xfrm>
            <a:custGeom>
              <a:avLst/>
              <a:gdLst/>
              <a:ahLst/>
              <a:cxnLst/>
              <a:rect l="0" t="0" r="0" b="0"/>
              <a:pathLst>
                <a:path w="120000" h="120000" extrusionOk="0">
                  <a:moveTo>
                    <a:pt x="120000" y="120000"/>
                  </a:moveTo>
                  <a:lnTo>
                    <a:pt x="120000" y="120000"/>
                  </a:lnTo>
                  <a:cubicBezTo>
                    <a:pt x="120000" y="120000"/>
                    <a:pt x="120000" y="120000"/>
                    <a:pt x="96000" y="0"/>
                  </a:cubicBezTo>
                  <a:cubicBezTo>
                    <a:pt x="0" y="120000"/>
                    <a:pt x="48000" y="12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1" name="Shape 61"/>
            <p:cNvSpPr/>
            <p:nvPr/>
          </p:nvSpPr>
          <p:spPr>
            <a:xfrm>
              <a:off x="4759325" y="2827338"/>
              <a:ext cx="0" cy="0"/>
            </a:xfrm>
            <a:custGeom>
              <a:avLst/>
              <a:gdLst/>
              <a:ahLst/>
              <a:cxnLst/>
              <a:rect l="0" t="0" r="0" b="0"/>
              <a:pathLst>
                <a:path w="120000" h="120000" extrusionOk="0">
                  <a:moveTo>
                    <a:pt x="0" y="0"/>
                  </a:moveTo>
                  <a:lnTo>
                    <a:pt x="0" y="0"/>
                  </a:lnTo>
                  <a:cubicBezTo>
                    <a:pt x="0" y="0"/>
                    <a:pt x="0" y="0"/>
                    <a:pt x="0" y="0"/>
                  </a:cubicBezTo>
                  <a:cubicBezTo>
                    <a:pt x="0" y="0"/>
                    <a:pt x="0" y="0"/>
                    <a:pt x="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2" name="Shape 62"/>
            <p:cNvSpPr/>
            <p:nvPr/>
          </p:nvSpPr>
          <p:spPr>
            <a:xfrm>
              <a:off x="6654800" y="2805113"/>
              <a:ext cx="19050" cy="1587"/>
            </a:xfrm>
            <a:custGeom>
              <a:avLst/>
              <a:gdLst/>
              <a:ahLst/>
              <a:cxnLst/>
              <a:rect l="0" t="0" r="0" b="0"/>
              <a:pathLst>
                <a:path w="120000" h="120000" extrusionOk="0">
                  <a:moveTo>
                    <a:pt x="120000" y="120000"/>
                  </a:moveTo>
                  <a:lnTo>
                    <a:pt x="120000" y="120000"/>
                  </a:lnTo>
                  <a:lnTo>
                    <a:pt x="24000" y="0"/>
                  </a:lnTo>
                  <a:cubicBezTo>
                    <a:pt x="0" y="0"/>
                    <a:pt x="24000" y="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3" name="Shape 63"/>
            <p:cNvSpPr/>
            <p:nvPr/>
          </p:nvSpPr>
          <p:spPr>
            <a:xfrm>
              <a:off x="6289675" y="2798763"/>
              <a:ext cx="6350" cy="0"/>
            </a:xfrm>
            <a:custGeom>
              <a:avLst/>
              <a:gdLst/>
              <a:ahLst/>
              <a:cxnLst/>
              <a:rect l="0" t="0" r="0" b="0"/>
              <a:pathLst>
                <a:path w="120000" h="120000" extrusionOk="0">
                  <a:moveTo>
                    <a:pt x="120000" y="0"/>
                  </a:moveTo>
                  <a:lnTo>
                    <a:pt x="120000" y="0"/>
                  </a:lnTo>
                  <a:lnTo>
                    <a:pt x="0" y="0"/>
                  </a:lnTo>
                  <a:lnTo>
                    <a:pt x="12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4" name="Shape 64"/>
            <p:cNvSpPr/>
            <p:nvPr/>
          </p:nvSpPr>
          <p:spPr>
            <a:xfrm>
              <a:off x="9140825" y="2725738"/>
              <a:ext cx="44450" cy="0"/>
            </a:xfrm>
            <a:custGeom>
              <a:avLst/>
              <a:gdLst/>
              <a:ahLst/>
              <a:cxnLst/>
              <a:rect l="0" t="0" r="0" b="0"/>
              <a:pathLst>
                <a:path w="120000" h="120000" extrusionOk="0">
                  <a:moveTo>
                    <a:pt x="120000" y="0"/>
                  </a:moveTo>
                  <a:lnTo>
                    <a:pt x="120000" y="0"/>
                  </a:lnTo>
                  <a:lnTo>
                    <a:pt x="0" y="0"/>
                  </a:lnTo>
                  <a:lnTo>
                    <a:pt x="12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5" name="Shape 65"/>
            <p:cNvSpPr/>
            <p:nvPr/>
          </p:nvSpPr>
          <p:spPr>
            <a:xfrm>
              <a:off x="4737100" y="2827338"/>
              <a:ext cx="17463" cy="3175"/>
            </a:xfrm>
            <a:custGeom>
              <a:avLst/>
              <a:gdLst/>
              <a:ahLst/>
              <a:cxnLst/>
              <a:rect l="0" t="0" r="0" b="0"/>
              <a:pathLst>
                <a:path w="120000" h="120000" extrusionOk="0">
                  <a:moveTo>
                    <a:pt x="120000" y="0"/>
                  </a:moveTo>
                  <a:lnTo>
                    <a:pt x="120000" y="0"/>
                  </a:lnTo>
                  <a:lnTo>
                    <a:pt x="0" y="120000"/>
                  </a:lnTo>
                  <a:cubicBezTo>
                    <a:pt x="66666" y="0"/>
                    <a:pt x="106666"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6" name="Shape 66"/>
            <p:cNvSpPr/>
            <p:nvPr/>
          </p:nvSpPr>
          <p:spPr>
            <a:xfrm>
              <a:off x="7239000" y="2779713"/>
              <a:ext cx="11113" cy="3175"/>
            </a:xfrm>
            <a:custGeom>
              <a:avLst/>
              <a:gdLst/>
              <a:ahLst/>
              <a:cxnLst/>
              <a:rect l="0" t="0" r="0" b="0"/>
              <a:pathLst>
                <a:path w="120000" h="120000" extrusionOk="0">
                  <a:moveTo>
                    <a:pt x="120000" y="0"/>
                  </a:moveTo>
                  <a:lnTo>
                    <a:pt x="120000" y="0"/>
                  </a:lnTo>
                  <a:lnTo>
                    <a:pt x="0" y="120000"/>
                  </a:lnTo>
                  <a:lnTo>
                    <a:pt x="80000" y="120000"/>
                  </a:lnTo>
                  <a:lnTo>
                    <a:pt x="12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7" name="Shape 67"/>
            <p:cNvSpPr/>
            <p:nvPr/>
          </p:nvSpPr>
          <p:spPr>
            <a:xfrm>
              <a:off x="7181850" y="2773363"/>
              <a:ext cx="468313" cy="15875"/>
            </a:xfrm>
            <a:custGeom>
              <a:avLst/>
              <a:gdLst/>
              <a:ahLst/>
              <a:cxnLst/>
              <a:rect l="0" t="0" r="0" b="0"/>
              <a:pathLst>
                <a:path w="120000" h="120000" extrusionOk="0">
                  <a:moveTo>
                    <a:pt x="68360" y="85714"/>
                  </a:moveTo>
                  <a:lnTo>
                    <a:pt x="68360" y="85714"/>
                  </a:lnTo>
                  <a:cubicBezTo>
                    <a:pt x="66393" y="85714"/>
                    <a:pt x="65901" y="102857"/>
                    <a:pt x="64918" y="102857"/>
                  </a:cubicBezTo>
                  <a:cubicBezTo>
                    <a:pt x="83114" y="85714"/>
                    <a:pt x="116065" y="102857"/>
                    <a:pt x="120000" y="68571"/>
                  </a:cubicBezTo>
                  <a:cubicBezTo>
                    <a:pt x="114098" y="68571"/>
                    <a:pt x="82131" y="34285"/>
                    <a:pt x="87540" y="17142"/>
                  </a:cubicBezTo>
                  <a:cubicBezTo>
                    <a:pt x="74754" y="34285"/>
                    <a:pt x="56557" y="0"/>
                    <a:pt x="49672" y="0"/>
                  </a:cubicBezTo>
                  <a:cubicBezTo>
                    <a:pt x="70327" y="34285"/>
                    <a:pt x="51639" y="34285"/>
                    <a:pt x="37868" y="51428"/>
                  </a:cubicBezTo>
                  <a:cubicBezTo>
                    <a:pt x="25081" y="34285"/>
                    <a:pt x="40327" y="17142"/>
                    <a:pt x="29508" y="17142"/>
                  </a:cubicBezTo>
                  <a:lnTo>
                    <a:pt x="0" y="17142"/>
                  </a:lnTo>
                  <a:lnTo>
                    <a:pt x="25573" y="17142"/>
                  </a:lnTo>
                  <a:lnTo>
                    <a:pt x="17704" y="51428"/>
                  </a:lnTo>
                  <a:lnTo>
                    <a:pt x="20163" y="51428"/>
                  </a:lnTo>
                  <a:cubicBezTo>
                    <a:pt x="63442" y="34285"/>
                    <a:pt x="24098" y="119999"/>
                    <a:pt x="68360" y="8571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8" name="Shape 68"/>
            <p:cNvSpPr/>
            <p:nvPr/>
          </p:nvSpPr>
          <p:spPr>
            <a:xfrm>
              <a:off x="7407275" y="2787650"/>
              <a:ext cx="26988" cy="0"/>
            </a:xfrm>
            <a:custGeom>
              <a:avLst/>
              <a:gdLst/>
              <a:ahLst/>
              <a:cxnLst/>
              <a:rect l="0" t="0" r="0" b="0"/>
              <a:pathLst>
                <a:path w="120000" h="120000" extrusionOk="0">
                  <a:moveTo>
                    <a:pt x="119999" y="0"/>
                  </a:moveTo>
                  <a:lnTo>
                    <a:pt x="119999" y="0"/>
                  </a:lnTo>
                  <a:lnTo>
                    <a:pt x="0" y="0"/>
                  </a:lnTo>
                  <a:cubicBezTo>
                    <a:pt x="68571" y="0"/>
                    <a:pt x="94285" y="0"/>
                    <a:pt x="119999"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9" name="Shape 69"/>
            <p:cNvSpPr/>
            <p:nvPr/>
          </p:nvSpPr>
          <p:spPr>
            <a:xfrm>
              <a:off x="8123238" y="2794000"/>
              <a:ext cx="31750" cy="1587"/>
            </a:xfrm>
            <a:custGeom>
              <a:avLst/>
              <a:gdLst/>
              <a:ahLst/>
              <a:cxnLst/>
              <a:rect l="0" t="0" r="0" b="0"/>
              <a:pathLst>
                <a:path w="120000" h="120000" extrusionOk="0">
                  <a:moveTo>
                    <a:pt x="0" y="120000"/>
                  </a:moveTo>
                  <a:lnTo>
                    <a:pt x="0" y="120000"/>
                  </a:lnTo>
                  <a:lnTo>
                    <a:pt x="120000" y="0"/>
                  </a:lnTo>
                  <a:lnTo>
                    <a:pt x="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0" name="Shape 70"/>
            <p:cNvSpPr/>
            <p:nvPr/>
          </p:nvSpPr>
          <p:spPr>
            <a:xfrm>
              <a:off x="3070225" y="2794000"/>
              <a:ext cx="101600" cy="4762"/>
            </a:xfrm>
            <a:custGeom>
              <a:avLst/>
              <a:gdLst/>
              <a:ahLst/>
              <a:cxnLst/>
              <a:rect l="0" t="0" r="0" b="0"/>
              <a:pathLst>
                <a:path w="120000" h="120000" extrusionOk="0">
                  <a:moveTo>
                    <a:pt x="0" y="0"/>
                  </a:moveTo>
                  <a:lnTo>
                    <a:pt x="0" y="0"/>
                  </a:lnTo>
                  <a:cubicBezTo>
                    <a:pt x="4528" y="60000"/>
                    <a:pt x="120000" y="120000"/>
                    <a:pt x="117735" y="0"/>
                  </a:cubicBezTo>
                  <a:lnTo>
                    <a:pt x="13584" y="0"/>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1" name="Shape 71"/>
            <p:cNvSpPr/>
            <p:nvPr/>
          </p:nvSpPr>
          <p:spPr>
            <a:xfrm>
              <a:off x="9963150" y="2778125"/>
              <a:ext cx="41275" cy="0"/>
            </a:xfrm>
            <a:custGeom>
              <a:avLst/>
              <a:gdLst/>
              <a:ahLst/>
              <a:cxnLst/>
              <a:rect l="0" t="0" r="0" b="0"/>
              <a:pathLst>
                <a:path w="120000" h="120000" extrusionOk="0">
                  <a:moveTo>
                    <a:pt x="120000" y="0"/>
                  </a:moveTo>
                  <a:lnTo>
                    <a:pt x="120000" y="0"/>
                  </a:lnTo>
                  <a:lnTo>
                    <a:pt x="17142" y="0"/>
                  </a:lnTo>
                  <a:lnTo>
                    <a:pt x="0" y="0"/>
                  </a:lnTo>
                  <a:cubicBezTo>
                    <a:pt x="22857" y="0"/>
                    <a:pt x="85714"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2" name="Shape 72"/>
            <p:cNvSpPr/>
            <p:nvPr/>
          </p:nvSpPr>
          <p:spPr>
            <a:xfrm>
              <a:off x="7523163" y="2773363"/>
              <a:ext cx="30163" cy="3175"/>
            </a:xfrm>
            <a:custGeom>
              <a:avLst/>
              <a:gdLst/>
              <a:ahLst/>
              <a:cxnLst/>
              <a:rect l="0" t="0" r="0" b="0"/>
              <a:pathLst>
                <a:path w="120000" h="120000" extrusionOk="0">
                  <a:moveTo>
                    <a:pt x="120000" y="0"/>
                  </a:moveTo>
                  <a:lnTo>
                    <a:pt x="120000" y="0"/>
                  </a:lnTo>
                  <a:cubicBezTo>
                    <a:pt x="45000" y="0"/>
                    <a:pt x="15000" y="120000"/>
                    <a:pt x="0" y="120000"/>
                  </a:cubicBezTo>
                  <a:cubicBezTo>
                    <a:pt x="45000" y="120000"/>
                    <a:pt x="90000" y="12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3" name="Shape 73"/>
            <p:cNvSpPr/>
            <p:nvPr/>
          </p:nvSpPr>
          <p:spPr>
            <a:xfrm>
              <a:off x="10009188" y="2787650"/>
              <a:ext cx="115888" cy="3175"/>
            </a:xfrm>
            <a:custGeom>
              <a:avLst/>
              <a:gdLst/>
              <a:ahLst/>
              <a:cxnLst/>
              <a:rect l="0" t="0" r="0" b="0"/>
              <a:pathLst>
                <a:path w="120000" h="120000" extrusionOk="0">
                  <a:moveTo>
                    <a:pt x="0" y="0"/>
                  </a:moveTo>
                  <a:lnTo>
                    <a:pt x="0" y="0"/>
                  </a:lnTo>
                  <a:cubicBezTo>
                    <a:pt x="14000" y="0"/>
                    <a:pt x="36000" y="60000"/>
                    <a:pt x="38000" y="120000"/>
                  </a:cubicBezTo>
                  <a:cubicBezTo>
                    <a:pt x="68000" y="120000"/>
                    <a:pt x="90000" y="60000"/>
                    <a:pt x="120000" y="60000"/>
                  </a:cubicBezTo>
                  <a:cubicBezTo>
                    <a:pt x="86000" y="60000"/>
                    <a:pt x="46000" y="60000"/>
                    <a:pt x="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4" name="Shape 74"/>
            <p:cNvSpPr/>
            <p:nvPr/>
          </p:nvSpPr>
          <p:spPr>
            <a:xfrm>
              <a:off x="10125075" y="2789238"/>
              <a:ext cx="1588" cy="0"/>
            </a:xfrm>
            <a:custGeom>
              <a:avLst/>
              <a:gdLst/>
              <a:ahLst/>
              <a:cxnLst/>
              <a:rect l="0" t="0" r="0" b="0"/>
              <a:pathLst>
                <a:path w="120000" h="120000" extrusionOk="0">
                  <a:moveTo>
                    <a:pt x="120000" y="0"/>
                  </a:moveTo>
                  <a:lnTo>
                    <a:pt x="120000" y="0"/>
                  </a:lnTo>
                  <a:lnTo>
                    <a:pt x="0" y="0"/>
                  </a:lnTo>
                  <a:lnTo>
                    <a:pt x="12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5" name="Shape 75"/>
            <p:cNvSpPr/>
            <p:nvPr/>
          </p:nvSpPr>
          <p:spPr>
            <a:xfrm>
              <a:off x="-4110038" y="2703513"/>
              <a:ext cx="16486188" cy="134937"/>
            </a:xfrm>
            <a:custGeom>
              <a:avLst/>
              <a:gdLst/>
              <a:ahLst/>
              <a:cxnLst/>
              <a:rect l="0" t="0" r="0" b="0"/>
              <a:pathLst>
                <a:path w="120000" h="120000" extrusionOk="0">
                  <a:moveTo>
                    <a:pt x="59315" y="28000"/>
                  </a:moveTo>
                  <a:lnTo>
                    <a:pt x="59315" y="28000"/>
                  </a:lnTo>
                  <a:lnTo>
                    <a:pt x="59287" y="28000"/>
                  </a:lnTo>
                  <a:lnTo>
                    <a:pt x="59315" y="28000"/>
                  </a:lnTo>
                  <a:lnTo>
                    <a:pt x="59315" y="28000"/>
                  </a:lnTo>
                  <a:close/>
                  <a:moveTo>
                    <a:pt x="73991" y="60000"/>
                  </a:moveTo>
                  <a:lnTo>
                    <a:pt x="73991" y="60000"/>
                  </a:lnTo>
                  <a:lnTo>
                    <a:pt x="73181" y="62000"/>
                  </a:lnTo>
                  <a:lnTo>
                    <a:pt x="73265" y="62000"/>
                  </a:lnTo>
                  <a:lnTo>
                    <a:pt x="72469" y="64000"/>
                  </a:lnTo>
                  <a:cubicBezTo>
                    <a:pt x="72957" y="66000"/>
                    <a:pt x="73279" y="70000"/>
                    <a:pt x="72594" y="72000"/>
                  </a:cubicBezTo>
                  <a:cubicBezTo>
                    <a:pt x="72650" y="72000"/>
                    <a:pt x="72455" y="70000"/>
                    <a:pt x="72692" y="68000"/>
                  </a:cubicBezTo>
                  <a:cubicBezTo>
                    <a:pt x="72231" y="66000"/>
                    <a:pt x="71226" y="64000"/>
                    <a:pt x="71491" y="70000"/>
                  </a:cubicBezTo>
                  <a:cubicBezTo>
                    <a:pt x="72371" y="64000"/>
                    <a:pt x="71687" y="78000"/>
                    <a:pt x="72385" y="72000"/>
                  </a:cubicBezTo>
                  <a:cubicBezTo>
                    <a:pt x="72008" y="76000"/>
                    <a:pt x="71645" y="76000"/>
                    <a:pt x="71296" y="76000"/>
                  </a:cubicBezTo>
                  <a:cubicBezTo>
                    <a:pt x="71659" y="74000"/>
                    <a:pt x="71212" y="70000"/>
                    <a:pt x="70667" y="68000"/>
                  </a:cubicBezTo>
                  <a:cubicBezTo>
                    <a:pt x="70430" y="70000"/>
                    <a:pt x="69774" y="68000"/>
                    <a:pt x="69383" y="70000"/>
                  </a:cubicBezTo>
                  <a:cubicBezTo>
                    <a:pt x="69522" y="74000"/>
                    <a:pt x="69173" y="76000"/>
                    <a:pt x="69830" y="76000"/>
                  </a:cubicBezTo>
                  <a:cubicBezTo>
                    <a:pt x="69592" y="78000"/>
                    <a:pt x="69215" y="78000"/>
                    <a:pt x="68810" y="76000"/>
                  </a:cubicBezTo>
                  <a:cubicBezTo>
                    <a:pt x="68978" y="76000"/>
                    <a:pt x="69257" y="76000"/>
                    <a:pt x="69243" y="74000"/>
                  </a:cubicBezTo>
                  <a:cubicBezTo>
                    <a:pt x="68978" y="70000"/>
                    <a:pt x="68657" y="70000"/>
                    <a:pt x="68489" y="70000"/>
                  </a:cubicBezTo>
                  <a:lnTo>
                    <a:pt x="68084" y="70000"/>
                  </a:lnTo>
                  <a:cubicBezTo>
                    <a:pt x="68126" y="70000"/>
                    <a:pt x="68154" y="70000"/>
                    <a:pt x="68182" y="72000"/>
                  </a:cubicBezTo>
                  <a:lnTo>
                    <a:pt x="67735" y="74000"/>
                  </a:lnTo>
                  <a:cubicBezTo>
                    <a:pt x="68336" y="72000"/>
                    <a:pt x="68014" y="76000"/>
                    <a:pt x="68000" y="78000"/>
                  </a:cubicBezTo>
                  <a:cubicBezTo>
                    <a:pt x="68014" y="74000"/>
                    <a:pt x="67609" y="78000"/>
                    <a:pt x="67400" y="78000"/>
                  </a:cubicBezTo>
                  <a:lnTo>
                    <a:pt x="67861" y="82000"/>
                  </a:lnTo>
                  <a:cubicBezTo>
                    <a:pt x="67637" y="84000"/>
                    <a:pt x="67093" y="80000"/>
                    <a:pt x="67205" y="84000"/>
                  </a:cubicBezTo>
                  <a:cubicBezTo>
                    <a:pt x="68154" y="86000"/>
                    <a:pt x="68517" y="84000"/>
                    <a:pt x="69383" y="84000"/>
                  </a:cubicBezTo>
                  <a:lnTo>
                    <a:pt x="69034" y="80000"/>
                  </a:lnTo>
                  <a:cubicBezTo>
                    <a:pt x="70011" y="78000"/>
                    <a:pt x="69634" y="86000"/>
                    <a:pt x="70723" y="86000"/>
                  </a:cubicBezTo>
                  <a:cubicBezTo>
                    <a:pt x="71184" y="82000"/>
                    <a:pt x="72371" y="84000"/>
                    <a:pt x="72385" y="78000"/>
                  </a:cubicBezTo>
                  <a:cubicBezTo>
                    <a:pt x="72245" y="80000"/>
                    <a:pt x="73069" y="84000"/>
                    <a:pt x="73446" y="80000"/>
                  </a:cubicBezTo>
                  <a:cubicBezTo>
                    <a:pt x="73851" y="76000"/>
                    <a:pt x="75108" y="74000"/>
                    <a:pt x="74731" y="72000"/>
                  </a:cubicBezTo>
                  <a:cubicBezTo>
                    <a:pt x="74396" y="72000"/>
                    <a:pt x="73935" y="74000"/>
                    <a:pt x="73670" y="72000"/>
                  </a:cubicBezTo>
                  <a:lnTo>
                    <a:pt x="74312" y="70000"/>
                  </a:lnTo>
                  <a:lnTo>
                    <a:pt x="73893" y="66000"/>
                  </a:lnTo>
                  <a:cubicBezTo>
                    <a:pt x="74116" y="68000"/>
                    <a:pt x="74088" y="64000"/>
                    <a:pt x="73991" y="60000"/>
                  </a:cubicBezTo>
                  <a:close/>
                  <a:moveTo>
                    <a:pt x="76700" y="54000"/>
                  </a:moveTo>
                  <a:lnTo>
                    <a:pt x="76700" y="54000"/>
                  </a:lnTo>
                  <a:cubicBezTo>
                    <a:pt x="77132" y="64000"/>
                    <a:pt x="77593" y="72000"/>
                    <a:pt x="79590" y="70000"/>
                  </a:cubicBezTo>
                  <a:lnTo>
                    <a:pt x="79436" y="70000"/>
                  </a:lnTo>
                  <a:cubicBezTo>
                    <a:pt x="80442" y="76000"/>
                    <a:pt x="81391" y="64000"/>
                    <a:pt x="82606" y="70000"/>
                  </a:cubicBezTo>
                  <a:cubicBezTo>
                    <a:pt x="82020" y="72000"/>
                    <a:pt x="82047" y="72000"/>
                    <a:pt x="81391" y="80000"/>
                  </a:cubicBezTo>
                  <a:lnTo>
                    <a:pt x="82033" y="78000"/>
                  </a:lnTo>
                  <a:cubicBezTo>
                    <a:pt x="81852" y="82000"/>
                    <a:pt x="82480" y="80000"/>
                    <a:pt x="82955" y="80000"/>
                  </a:cubicBezTo>
                  <a:lnTo>
                    <a:pt x="82536" y="86000"/>
                  </a:lnTo>
                  <a:cubicBezTo>
                    <a:pt x="82257" y="84000"/>
                    <a:pt x="81531" y="84000"/>
                    <a:pt x="81559" y="86000"/>
                  </a:cubicBezTo>
                  <a:cubicBezTo>
                    <a:pt x="81712" y="84000"/>
                    <a:pt x="80595" y="78000"/>
                    <a:pt x="79995" y="80000"/>
                  </a:cubicBezTo>
                  <a:cubicBezTo>
                    <a:pt x="80051" y="84000"/>
                    <a:pt x="81335" y="82000"/>
                    <a:pt x="80763" y="88000"/>
                  </a:cubicBezTo>
                  <a:cubicBezTo>
                    <a:pt x="81265" y="86000"/>
                    <a:pt x="81335" y="90000"/>
                    <a:pt x="81852" y="88000"/>
                  </a:cubicBezTo>
                  <a:cubicBezTo>
                    <a:pt x="81349" y="90000"/>
                    <a:pt x="81726" y="94000"/>
                    <a:pt x="81363" y="96000"/>
                  </a:cubicBezTo>
                  <a:lnTo>
                    <a:pt x="82215" y="94000"/>
                  </a:lnTo>
                  <a:cubicBezTo>
                    <a:pt x="82243" y="96000"/>
                    <a:pt x="80958" y="98000"/>
                    <a:pt x="81670" y="102000"/>
                  </a:cubicBezTo>
                  <a:cubicBezTo>
                    <a:pt x="82020" y="100000"/>
                    <a:pt x="82941" y="104000"/>
                    <a:pt x="82955" y="98000"/>
                  </a:cubicBezTo>
                  <a:lnTo>
                    <a:pt x="82983" y="100000"/>
                  </a:lnTo>
                  <a:cubicBezTo>
                    <a:pt x="83625" y="102000"/>
                    <a:pt x="83262" y="94000"/>
                    <a:pt x="84058" y="96000"/>
                  </a:cubicBezTo>
                  <a:cubicBezTo>
                    <a:pt x="84072" y="94000"/>
                    <a:pt x="83919" y="94000"/>
                    <a:pt x="83625" y="94000"/>
                  </a:cubicBezTo>
                  <a:cubicBezTo>
                    <a:pt x="83388" y="94000"/>
                    <a:pt x="83346" y="98000"/>
                    <a:pt x="82857" y="98000"/>
                  </a:cubicBezTo>
                  <a:cubicBezTo>
                    <a:pt x="82634" y="94000"/>
                    <a:pt x="83458" y="98000"/>
                    <a:pt x="83109" y="92000"/>
                  </a:cubicBezTo>
                  <a:cubicBezTo>
                    <a:pt x="82941" y="90000"/>
                    <a:pt x="81796" y="96000"/>
                    <a:pt x="82159" y="88000"/>
                  </a:cubicBezTo>
                  <a:lnTo>
                    <a:pt x="82815" y="90000"/>
                  </a:lnTo>
                  <a:cubicBezTo>
                    <a:pt x="82829" y="86000"/>
                    <a:pt x="83290" y="86000"/>
                    <a:pt x="83276" y="82000"/>
                  </a:cubicBezTo>
                  <a:cubicBezTo>
                    <a:pt x="83681" y="80000"/>
                    <a:pt x="84044" y="86000"/>
                    <a:pt x="84449" y="82000"/>
                  </a:cubicBezTo>
                  <a:cubicBezTo>
                    <a:pt x="84617" y="80000"/>
                    <a:pt x="84323" y="74000"/>
                    <a:pt x="84994" y="76000"/>
                  </a:cubicBezTo>
                  <a:cubicBezTo>
                    <a:pt x="85510" y="82000"/>
                    <a:pt x="87046" y="82000"/>
                    <a:pt x="87633" y="80000"/>
                  </a:cubicBezTo>
                  <a:lnTo>
                    <a:pt x="88135" y="78000"/>
                  </a:lnTo>
                  <a:cubicBezTo>
                    <a:pt x="88094" y="76000"/>
                    <a:pt x="87172" y="78000"/>
                    <a:pt x="87493" y="76000"/>
                  </a:cubicBezTo>
                  <a:lnTo>
                    <a:pt x="88275" y="74000"/>
                  </a:lnTo>
                  <a:lnTo>
                    <a:pt x="88219" y="76000"/>
                  </a:lnTo>
                  <a:cubicBezTo>
                    <a:pt x="88484" y="76000"/>
                    <a:pt x="88750" y="74000"/>
                    <a:pt x="88987" y="74000"/>
                  </a:cubicBezTo>
                  <a:cubicBezTo>
                    <a:pt x="88736" y="76000"/>
                    <a:pt x="88177" y="76000"/>
                    <a:pt x="88289" y="80000"/>
                  </a:cubicBezTo>
                  <a:cubicBezTo>
                    <a:pt x="88652" y="80000"/>
                    <a:pt x="88708" y="82000"/>
                    <a:pt x="89043" y="82000"/>
                  </a:cubicBezTo>
                  <a:cubicBezTo>
                    <a:pt x="88973" y="82000"/>
                    <a:pt x="88917" y="82000"/>
                    <a:pt x="88917" y="82000"/>
                  </a:cubicBezTo>
                  <a:cubicBezTo>
                    <a:pt x="89671" y="84000"/>
                    <a:pt x="89643" y="78000"/>
                    <a:pt x="89825" y="76000"/>
                  </a:cubicBezTo>
                  <a:cubicBezTo>
                    <a:pt x="90579" y="72000"/>
                    <a:pt x="89071" y="72000"/>
                    <a:pt x="89169" y="66000"/>
                  </a:cubicBezTo>
                  <a:lnTo>
                    <a:pt x="91361" y="64000"/>
                  </a:lnTo>
                  <a:cubicBezTo>
                    <a:pt x="91165" y="66000"/>
                    <a:pt x="90984" y="68000"/>
                    <a:pt x="91054" y="70000"/>
                  </a:cubicBezTo>
                  <a:cubicBezTo>
                    <a:pt x="91584" y="72000"/>
                    <a:pt x="91068" y="72000"/>
                    <a:pt x="91822" y="72000"/>
                  </a:cubicBezTo>
                  <a:cubicBezTo>
                    <a:pt x="91766" y="66000"/>
                    <a:pt x="92771" y="70000"/>
                    <a:pt x="93302" y="66000"/>
                  </a:cubicBezTo>
                  <a:cubicBezTo>
                    <a:pt x="93553" y="68000"/>
                    <a:pt x="93609" y="68000"/>
                    <a:pt x="93064" y="68000"/>
                  </a:cubicBezTo>
                  <a:cubicBezTo>
                    <a:pt x="93120" y="72000"/>
                    <a:pt x="93846" y="72000"/>
                    <a:pt x="94112" y="72000"/>
                  </a:cubicBezTo>
                  <a:lnTo>
                    <a:pt x="94684" y="70000"/>
                  </a:lnTo>
                  <a:cubicBezTo>
                    <a:pt x="94461" y="68000"/>
                    <a:pt x="94558" y="64000"/>
                    <a:pt x="95033" y="64000"/>
                  </a:cubicBezTo>
                  <a:lnTo>
                    <a:pt x="95061" y="62000"/>
                  </a:lnTo>
                  <a:cubicBezTo>
                    <a:pt x="94279" y="62000"/>
                    <a:pt x="93078" y="56000"/>
                    <a:pt x="92590" y="60000"/>
                  </a:cubicBezTo>
                  <a:lnTo>
                    <a:pt x="92729" y="58000"/>
                  </a:lnTo>
                  <a:cubicBezTo>
                    <a:pt x="91836" y="56000"/>
                    <a:pt x="90788" y="66000"/>
                    <a:pt x="90370" y="58000"/>
                  </a:cubicBezTo>
                  <a:cubicBezTo>
                    <a:pt x="90411" y="56000"/>
                    <a:pt x="90188" y="58000"/>
                    <a:pt x="90202" y="54000"/>
                  </a:cubicBezTo>
                  <a:lnTo>
                    <a:pt x="89546" y="56000"/>
                  </a:lnTo>
                  <a:lnTo>
                    <a:pt x="89685" y="54000"/>
                  </a:lnTo>
                  <a:lnTo>
                    <a:pt x="88568" y="56000"/>
                  </a:lnTo>
                  <a:lnTo>
                    <a:pt x="88596" y="54000"/>
                  </a:lnTo>
                  <a:lnTo>
                    <a:pt x="87312" y="64000"/>
                  </a:lnTo>
                  <a:cubicBezTo>
                    <a:pt x="87312" y="66000"/>
                    <a:pt x="87340" y="66000"/>
                    <a:pt x="87158" y="68000"/>
                  </a:cubicBezTo>
                  <a:cubicBezTo>
                    <a:pt x="86990" y="68000"/>
                    <a:pt x="86851" y="68000"/>
                    <a:pt x="86725" y="68000"/>
                  </a:cubicBezTo>
                  <a:cubicBezTo>
                    <a:pt x="86725" y="68000"/>
                    <a:pt x="86725" y="68000"/>
                    <a:pt x="86725" y="68000"/>
                  </a:cubicBezTo>
                  <a:lnTo>
                    <a:pt x="86725" y="68000"/>
                  </a:lnTo>
                  <a:cubicBezTo>
                    <a:pt x="86446" y="68000"/>
                    <a:pt x="86264" y="64000"/>
                    <a:pt x="85929" y="64000"/>
                  </a:cubicBezTo>
                  <a:lnTo>
                    <a:pt x="86976" y="64000"/>
                  </a:lnTo>
                  <a:cubicBezTo>
                    <a:pt x="87060" y="60000"/>
                    <a:pt x="86962" y="58000"/>
                    <a:pt x="86460" y="54000"/>
                  </a:cubicBezTo>
                  <a:cubicBezTo>
                    <a:pt x="86669" y="54000"/>
                    <a:pt x="86753" y="52000"/>
                    <a:pt x="86502" y="52000"/>
                  </a:cubicBezTo>
                  <a:cubicBezTo>
                    <a:pt x="86460" y="52000"/>
                    <a:pt x="85818" y="54000"/>
                    <a:pt x="86055" y="56000"/>
                  </a:cubicBezTo>
                  <a:cubicBezTo>
                    <a:pt x="85063" y="58000"/>
                    <a:pt x="83472" y="50000"/>
                    <a:pt x="81964" y="56000"/>
                  </a:cubicBezTo>
                  <a:cubicBezTo>
                    <a:pt x="83039" y="52000"/>
                    <a:pt x="81098" y="50000"/>
                    <a:pt x="82299" y="50000"/>
                  </a:cubicBezTo>
                  <a:cubicBezTo>
                    <a:pt x="81461" y="44000"/>
                    <a:pt x="81573" y="54000"/>
                    <a:pt x="80721" y="54000"/>
                  </a:cubicBezTo>
                  <a:cubicBezTo>
                    <a:pt x="80651" y="52000"/>
                    <a:pt x="81182" y="54000"/>
                    <a:pt x="81377" y="50000"/>
                  </a:cubicBezTo>
                  <a:cubicBezTo>
                    <a:pt x="79967" y="48000"/>
                    <a:pt x="78989" y="58000"/>
                    <a:pt x="77607" y="58000"/>
                  </a:cubicBezTo>
                  <a:lnTo>
                    <a:pt x="77551" y="54000"/>
                  </a:lnTo>
                  <a:lnTo>
                    <a:pt x="76700" y="54000"/>
                  </a:lnTo>
                  <a:close/>
                  <a:moveTo>
                    <a:pt x="99767" y="64000"/>
                  </a:moveTo>
                  <a:lnTo>
                    <a:pt x="99767" y="64000"/>
                  </a:lnTo>
                  <a:cubicBezTo>
                    <a:pt x="99851" y="64000"/>
                    <a:pt x="99878" y="62000"/>
                    <a:pt x="99878" y="62000"/>
                  </a:cubicBezTo>
                  <a:cubicBezTo>
                    <a:pt x="98133" y="72000"/>
                    <a:pt x="96709" y="74000"/>
                    <a:pt x="95773" y="72000"/>
                  </a:cubicBezTo>
                  <a:cubicBezTo>
                    <a:pt x="95955" y="76000"/>
                    <a:pt x="96793" y="80000"/>
                    <a:pt x="97198" y="82000"/>
                  </a:cubicBezTo>
                  <a:lnTo>
                    <a:pt x="96848" y="86000"/>
                  </a:lnTo>
                  <a:lnTo>
                    <a:pt x="96625" y="82000"/>
                  </a:lnTo>
                  <a:lnTo>
                    <a:pt x="96011" y="86000"/>
                  </a:lnTo>
                  <a:cubicBezTo>
                    <a:pt x="96178" y="88000"/>
                    <a:pt x="96681" y="88000"/>
                    <a:pt x="97002" y="90000"/>
                  </a:cubicBezTo>
                  <a:lnTo>
                    <a:pt x="98384" y="82000"/>
                  </a:lnTo>
                  <a:lnTo>
                    <a:pt x="97547" y="80000"/>
                  </a:lnTo>
                  <a:cubicBezTo>
                    <a:pt x="97770" y="80000"/>
                    <a:pt x="98887" y="80000"/>
                    <a:pt x="99334" y="80000"/>
                  </a:cubicBezTo>
                  <a:cubicBezTo>
                    <a:pt x="99348" y="76000"/>
                    <a:pt x="98580" y="74000"/>
                    <a:pt x="98482" y="78000"/>
                  </a:cubicBezTo>
                  <a:cubicBezTo>
                    <a:pt x="98398" y="74000"/>
                    <a:pt x="99278" y="76000"/>
                    <a:pt x="98720" y="72000"/>
                  </a:cubicBezTo>
                  <a:cubicBezTo>
                    <a:pt x="99376" y="68000"/>
                    <a:pt x="100437" y="72000"/>
                    <a:pt x="100926" y="74000"/>
                  </a:cubicBezTo>
                  <a:lnTo>
                    <a:pt x="101010" y="78000"/>
                  </a:lnTo>
                  <a:cubicBezTo>
                    <a:pt x="101540" y="82000"/>
                    <a:pt x="101373" y="72000"/>
                    <a:pt x="102001" y="76000"/>
                  </a:cubicBezTo>
                  <a:cubicBezTo>
                    <a:pt x="101219" y="76000"/>
                    <a:pt x="102141" y="82000"/>
                    <a:pt x="101512" y="82000"/>
                  </a:cubicBezTo>
                  <a:cubicBezTo>
                    <a:pt x="101708" y="84000"/>
                    <a:pt x="101512" y="88000"/>
                    <a:pt x="102141" y="88000"/>
                  </a:cubicBezTo>
                  <a:cubicBezTo>
                    <a:pt x="102657" y="80000"/>
                    <a:pt x="102797" y="92000"/>
                    <a:pt x="103299" y="86000"/>
                  </a:cubicBezTo>
                  <a:cubicBezTo>
                    <a:pt x="103621" y="88000"/>
                    <a:pt x="102936" y="90000"/>
                    <a:pt x="103579" y="92000"/>
                  </a:cubicBezTo>
                  <a:cubicBezTo>
                    <a:pt x="104333" y="88000"/>
                    <a:pt x="104291" y="86000"/>
                    <a:pt x="104333" y="80000"/>
                  </a:cubicBezTo>
                  <a:cubicBezTo>
                    <a:pt x="103635" y="78000"/>
                    <a:pt x="103551" y="86000"/>
                    <a:pt x="102978" y="84000"/>
                  </a:cubicBezTo>
                  <a:lnTo>
                    <a:pt x="104109" y="76000"/>
                  </a:lnTo>
                  <a:cubicBezTo>
                    <a:pt x="103900" y="76000"/>
                    <a:pt x="103746" y="76000"/>
                    <a:pt x="103621" y="76000"/>
                  </a:cubicBezTo>
                  <a:cubicBezTo>
                    <a:pt x="103844" y="76000"/>
                    <a:pt x="104040" y="74000"/>
                    <a:pt x="104207" y="72000"/>
                  </a:cubicBezTo>
                  <a:lnTo>
                    <a:pt x="104472" y="70000"/>
                  </a:lnTo>
                  <a:cubicBezTo>
                    <a:pt x="103830" y="70000"/>
                    <a:pt x="103258" y="70000"/>
                    <a:pt x="103160" y="68000"/>
                  </a:cubicBezTo>
                  <a:lnTo>
                    <a:pt x="103244" y="64000"/>
                  </a:lnTo>
                  <a:cubicBezTo>
                    <a:pt x="103020" y="62000"/>
                    <a:pt x="102657" y="64000"/>
                    <a:pt x="102476" y="66000"/>
                  </a:cubicBezTo>
                  <a:cubicBezTo>
                    <a:pt x="101917" y="66000"/>
                    <a:pt x="101345" y="68000"/>
                    <a:pt x="101219" y="66000"/>
                  </a:cubicBezTo>
                  <a:lnTo>
                    <a:pt x="101428" y="64000"/>
                  </a:lnTo>
                  <a:lnTo>
                    <a:pt x="99767" y="64000"/>
                  </a:lnTo>
                  <a:close/>
                  <a:moveTo>
                    <a:pt x="108689" y="78000"/>
                  </a:moveTo>
                  <a:lnTo>
                    <a:pt x="108689" y="78000"/>
                  </a:lnTo>
                  <a:lnTo>
                    <a:pt x="108843" y="80000"/>
                  </a:lnTo>
                  <a:lnTo>
                    <a:pt x="108410" y="82000"/>
                  </a:lnTo>
                  <a:cubicBezTo>
                    <a:pt x="107642" y="82000"/>
                    <a:pt x="107014" y="74000"/>
                    <a:pt x="106316" y="80000"/>
                  </a:cubicBezTo>
                  <a:cubicBezTo>
                    <a:pt x="105994" y="78000"/>
                    <a:pt x="105813" y="74000"/>
                    <a:pt x="105645" y="72000"/>
                  </a:cubicBezTo>
                  <a:lnTo>
                    <a:pt x="106078" y="72000"/>
                  </a:lnTo>
                  <a:cubicBezTo>
                    <a:pt x="108033" y="64000"/>
                    <a:pt x="107097" y="82000"/>
                    <a:pt x="108689" y="78000"/>
                  </a:cubicBezTo>
                  <a:close/>
                  <a:moveTo>
                    <a:pt x="61228" y="86000"/>
                  </a:moveTo>
                  <a:lnTo>
                    <a:pt x="61228" y="86000"/>
                  </a:lnTo>
                  <a:cubicBezTo>
                    <a:pt x="61452" y="80000"/>
                    <a:pt x="62206" y="80000"/>
                    <a:pt x="62248" y="76000"/>
                  </a:cubicBezTo>
                  <a:cubicBezTo>
                    <a:pt x="62303" y="74000"/>
                    <a:pt x="62136" y="74000"/>
                    <a:pt x="61954" y="74000"/>
                  </a:cubicBezTo>
                  <a:lnTo>
                    <a:pt x="61326" y="72000"/>
                  </a:lnTo>
                  <a:cubicBezTo>
                    <a:pt x="61312" y="74000"/>
                    <a:pt x="61270" y="74000"/>
                    <a:pt x="61200" y="74000"/>
                  </a:cubicBezTo>
                  <a:cubicBezTo>
                    <a:pt x="61424" y="76000"/>
                    <a:pt x="61563" y="76000"/>
                    <a:pt x="61480" y="80000"/>
                  </a:cubicBezTo>
                  <a:cubicBezTo>
                    <a:pt x="60907" y="74000"/>
                    <a:pt x="60963" y="84000"/>
                    <a:pt x="60349" y="84000"/>
                  </a:cubicBezTo>
                  <a:cubicBezTo>
                    <a:pt x="60153" y="86000"/>
                    <a:pt x="61033" y="86000"/>
                    <a:pt x="61228" y="86000"/>
                  </a:cubicBezTo>
                  <a:close/>
                  <a:moveTo>
                    <a:pt x="57654" y="74000"/>
                  </a:moveTo>
                  <a:lnTo>
                    <a:pt x="57654" y="74000"/>
                  </a:lnTo>
                  <a:lnTo>
                    <a:pt x="57779" y="70000"/>
                  </a:lnTo>
                  <a:lnTo>
                    <a:pt x="57416" y="70000"/>
                  </a:lnTo>
                  <a:cubicBezTo>
                    <a:pt x="57458" y="72000"/>
                    <a:pt x="57500" y="74000"/>
                    <a:pt x="57654" y="74000"/>
                  </a:cubicBezTo>
                  <a:close/>
                  <a:moveTo>
                    <a:pt x="56537" y="70000"/>
                  </a:moveTo>
                  <a:lnTo>
                    <a:pt x="56537" y="70000"/>
                  </a:lnTo>
                  <a:lnTo>
                    <a:pt x="56592" y="70000"/>
                  </a:lnTo>
                  <a:lnTo>
                    <a:pt x="56202" y="68000"/>
                  </a:lnTo>
                  <a:cubicBezTo>
                    <a:pt x="56257" y="70000"/>
                    <a:pt x="56355" y="70000"/>
                    <a:pt x="56537" y="70000"/>
                  </a:cubicBezTo>
                  <a:close/>
                  <a:moveTo>
                    <a:pt x="67191" y="70000"/>
                  </a:moveTo>
                  <a:lnTo>
                    <a:pt x="67191" y="70000"/>
                  </a:lnTo>
                  <a:cubicBezTo>
                    <a:pt x="67135" y="70000"/>
                    <a:pt x="67079" y="70000"/>
                    <a:pt x="67051" y="70000"/>
                  </a:cubicBezTo>
                  <a:lnTo>
                    <a:pt x="67191" y="70000"/>
                  </a:lnTo>
                  <a:close/>
                  <a:moveTo>
                    <a:pt x="66716" y="74000"/>
                  </a:moveTo>
                  <a:lnTo>
                    <a:pt x="66716" y="74000"/>
                  </a:lnTo>
                  <a:cubicBezTo>
                    <a:pt x="67260" y="76000"/>
                    <a:pt x="67135" y="74000"/>
                    <a:pt x="67218" y="72000"/>
                  </a:cubicBezTo>
                  <a:lnTo>
                    <a:pt x="66646" y="72000"/>
                  </a:lnTo>
                  <a:cubicBezTo>
                    <a:pt x="66716" y="72000"/>
                    <a:pt x="66758" y="74000"/>
                    <a:pt x="66716" y="74000"/>
                  </a:cubicBezTo>
                  <a:close/>
                  <a:moveTo>
                    <a:pt x="66032" y="58000"/>
                  </a:moveTo>
                  <a:lnTo>
                    <a:pt x="66032" y="58000"/>
                  </a:lnTo>
                  <a:lnTo>
                    <a:pt x="63155" y="56000"/>
                  </a:lnTo>
                  <a:cubicBezTo>
                    <a:pt x="64831" y="66000"/>
                    <a:pt x="66018" y="72000"/>
                    <a:pt x="63211" y="74000"/>
                  </a:cubicBezTo>
                  <a:lnTo>
                    <a:pt x="63030" y="74000"/>
                  </a:lnTo>
                  <a:cubicBezTo>
                    <a:pt x="63393" y="76000"/>
                    <a:pt x="64035" y="76000"/>
                    <a:pt x="64621" y="74000"/>
                  </a:cubicBezTo>
                  <a:cubicBezTo>
                    <a:pt x="65096" y="70000"/>
                    <a:pt x="66646" y="58000"/>
                    <a:pt x="66632" y="56000"/>
                  </a:cubicBezTo>
                  <a:cubicBezTo>
                    <a:pt x="66464" y="54000"/>
                    <a:pt x="66213" y="56000"/>
                    <a:pt x="65906" y="56000"/>
                  </a:cubicBezTo>
                  <a:lnTo>
                    <a:pt x="66032" y="58000"/>
                  </a:lnTo>
                  <a:close/>
                  <a:moveTo>
                    <a:pt x="4859" y="80000"/>
                  </a:moveTo>
                  <a:lnTo>
                    <a:pt x="4859" y="80000"/>
                  </a:lnTo>
                  <a:cubicBezTo>
                    <a:pt x="4915" y="80000"/>
                    <a:pt x="4942" y="80000"/>
                    <a:pt x="4970" y="80000"/>
                  </a:cubicBezTo>
                  <a:cubicBezTo>
                    <a:pt x="4942" y="80000"/>
                    <a:pt x="4970" y="80000"/>
                    <a:pt x="4859" y="80000"/>
                  </a:cubicBezTo>
                  <a:close/>
                  <a:moveTo>
                    <a:pt x="51845" y="78000"/>
                  </a:moveTo>
                  <a:lnTo>
                    <a:pt x="51845" y="78000"/>
                  </a:lnTo>
                  <a:lnTo>
                    <a:pt x="51649" y="80000"/>
                  </a:lnTo>
                  <a:lnTo>
                    <a:pt x="51747" y="78000"/>
                  </a:lnTo>
                  <a:lnTo>
                    <a:pt x="51259" y="78000"/>
                  </a:lnTo>
                  <a:lnTo>
                    <a:pt x="51049" y="78000"/>
                  </a:lnTo>
                  <a:cubicBezTo>
                    <a:pt x="51077" y="78000"/>
                    <a:pt x="51105" y="78000"/>
                    <a:pt x="51119" y="78000"/>
                  </a:cubicBezTo>
                  <a:lnTo>
                    <a:pt x="50965" y="76000"/>
                  </a:lnTo>
                  <a:cubicBezTo>
                    <a:pt x="50574" y="80000"/>
                    <a:pt x="49597" y="84000"/>
                    <a:pt x="49318" y="86000"/>
                  </a:cubicBezTo>
                  <a:cubicBezTo>
                    <a:pt x="48941" y="88000"/>
                    <a:pt x="48494" y="88000"/>
                    <a:pt x="48201" y="88000"/>
                  </a:cubicBezTo>
                  <a:cubicBezTo>
                    <a:pt x="48466" y="88000"/>
                    <a:pt x="48815" y="88000"/>
                    <a:pt x="48717" y="86000"/>
                  </a:cubicBezTo>
                  <a:cubicBezTo>
                    <a:pt x="48173" y="84000"/>
                    <a:pt x="47907" y="78000"/>
                    <a:pt x="46986" y="82000"/>
                  </a:cubicBezTo>
                  <a:lnTo>
                    <a:pt x="47530" y="82000"/>
                  </a:lnTo>
                  <a:lnTo>
                    <a:pt x="46302" y="90000"/>
                  </a:lnTo>
                  <a:cubicBezTo>
                    <a:pt x="45883" y="88000"/>
                    <a:pt x="46916" y="86000"/>
                    <a:pt x="47084" y="84000"/>
                  </a:cubicBezTo>
                  <a:cubicBezTo>
                    <a:pt x="46134" y="88000"/>
                    <a:pt x="45338" y="78000"/>
                    <a:pt x="44905" y="84000"/>
                  </a:cubicBezTo>
                  <a:cubicBezTo>
                    <a:pt x="44835" y="80000"/>
                    <a:pt x="44738" y="74000"/>
                    <a:pt x="44109" y="74000"/>
                  </a:cubicBezTo>
                  <a:cubicBezTo>
                    <a:pt x="44556" y="80000"/>
                    <a:pt x="43732" y="78000"/>
                    <a:pt x="44109" y="82000"/>
                  </a:cubicBezTo>
                  <a:cubicBezTo>
                    <a:pt x="43886" y="84000"/>
                    <a:pt x="43411" y="82000"/>
                    <a:pt x="43369" y="84000"/>
                  </a:cubicBezTo>
                  <a:lnTo>
                    <a:pt x="43425" y="82000"/>
                  </a:lnTo>
                  <a:cubicBezTo>
                    <a:pt x="42364" y="76000"/>
                    <a:pt x="42015" y="86000"/>
                    <a:pt x="41554" y="90000"/>
                  </a:cubicBezTo>
                  <a:cubicBezTo>
                    <a:pt x="40283" y="92000"/>
                    <a:pt x="39697" y="90000"/>
                    <a:pt x="38650" y="90000"/>
                  </a:cubicBezTo>
                  <a:cubicBezTo>
                    <a:pt x="38608" y="88000"/>
                    <a:pt x="38329" y="80000"/>
                    <a:pt x="37910" y="80000"/>
                  </a:cubicBezTo>
                  <a:cubicBezTo>
                    <a:pt x="37714" y="84000"/>
                    <a:pt x="36765" y="86000"/>
                    <a:pt x="36667" y="90000"/>
                  </a:cubicBezTo>
                  <a:cubicBezTo>
                    <a:pt x="37421" y="92000"/>
                    <a:pt x="37281" y="86000"/>
                    <a:pt x="37728" y="86000"/>
                  </a:cubicBezTo>
                  <a:cubicBezTo>
                    <a:pt x="38105" y="90000"/>
                    <a:pt x="37770" y="90000"/>
                    <a:pt x="38273" y="92000"/>
                  </a:cubicBezTo>
                  <a:cubicBezTo>
                    <a:pt x="37868" y="92000"/>
                    <a:pt x="36416" y="96000"/>
                    <a:pt x="35969" y="92000"/>
                  </a:cubicBezTo>
                  <a:lnTo>
                    <a:pt x="36122" y="90000"/>
                  </a:lnTo>
                  <a:cubicBezTo>
                    <a:pt x="35410" y="88000"/>
                    <a:pt x="35271" y="78000"/>
                    <a:pt x="34084" y="84000"/>
                  </a:cubicBezTo>
                  <a:lnTo>
                    <a:pt x="33511" y="86000"/>
                  </a:lnTo>
                  <a:cubicBezTo>
                    <a:pt x="33539" y="86000"/>
                    <a:pt x="33539" y="86000"/>
                    <a:pt x="33553" y="86000"/>
                  </a:cubicBezTo>
                  <a:cubicBezTo>
                    <a:pt x="32618" y="86000"/>
                    <a:pt x="32869" y="80000"/>
                    <a:pt x="31836" y="84000"/>
                  </a:cubicBezTo>
                  <a:cubicBezTo>
                    <a:pt x="31919" y="84000"/>
                    <a:pt x="31878" y="84000"/>
                    <a:pt x="31947" y="84000"/>
                  </a:cubicBezTo>
                  <a:cubicBezTo>
                    <a:pt x="31361" y="80000"/>
                    <a:pt x="30774" y="86000"/>
                    <a:pt x="30328" y="88000"/>
                  </a:cubicBezTo>
                  <a:cubicBezTo>
                    <a:pt x="30062" y="84000"/>
                    <a:pt x="30397" y="84000"/>
                    <a:pt x="30565" y="80000"/>
                  </a:cubicBezTo>
                  <a:cubicBezTo>
                    <a:pt x="29532" y="80000"/>
                    <a:pt x="28415" y="86000"/>
                    <a:pt x="27772" y="90000"/>
                  </a:cubicBezTo>
                  <a:lnTo>
                    <a:pt x="27102" y="88000"/>
                  </a:lnTo>
                  <a:cubicBezTo>
                    <a:pt x="27493" y="86000"/>
                    <a:pt x="27982" y="82000"/>
                    <a:pt x="27856" y="80000"/>
                  </a:cubicBezTo>
                  <a:cubicBezTo>
                    <a:pt x="27493" y="82000"/>
                    <a:pt x="27563" y="84000"/>
                    <a:pt x="27046" y="82000"/>
                  </a:cubicBezTo>
                  <a:cubicBezTo>
                    <a:pt x="27130" y="80000"/>
                    <a:pt x="27353" y="78000"/>
                    <a:pt x="27591" y="74000"/>
                  </a:cubicBezTo>
                  <a:cubicBezTo>
                    <a:pt x="26530" y="70000"/>
                    <a:pt x="27353" y="84000"/>
                    <a:pt x="26599" y="76000"/>
                  </a:cubicBezTo>
                  <a:cubicBezTo>
                    <a:pt x="26264" y="76000"/>
                    <a:pt x="26069" y="80000"/>
                    <a:pt x="26041" y="82000"/>
                  </a:cubicBezTo>
                  <a:lnTo>
                    <a:pt x="25427" y="78000"/>
                  </a:lnTo>
                  <a:cubicBezTo>
                    <a:pt x="25357" y="82000"/>
                    <a:pt x="24603" y="82000"/>
                    <a:pt x="24114" y="84000"/>
                  </a:cubicBezTo>
                  <a:cubicBezTo>
                    <a:pt x="24044" y="84000"/>
                    <a:pt x="24505" y="88000"/>
                    <a:pt x="24700" y="86000"/>
                  </a:cubicBezTo>
                  <a:cubicBezTo>
                    <a:pt x="24659" y="88000"/>
                    <a:pt x="24128" y="90000"/>
                    <a:pt x="23793" y="90000"/>
                  </a:cubicBezTo>
                  <a:cubicBezTo>
                    <a:pt x="23667" y="82000"/>
                    <a:pt x="21587" y="92000"/>
                    <a:pt x="21978" y="82000"/>
                  </a:cubicBezTo>
                  <a:cubicBezTo>
                    <a:pt x="20470" y="84000"/>
                    <a:pt x="18333" y="86000"/>
                    <a:pt x="17328" y="88000"/>
                  </a:cubicBezTo>
                  <a:cubicBezTo>
                    <a:pt x="17007" y="86000"/>
                    <a:pt x="16336" y="86000"/>
                    <a:pt x="16727" y="82000"/>
                  </a:cubicBezTo>
                  <a:cubicBezTo>
                    <a:pt x="15513" y="82000"/>
                    <a:pt x="14884" y="90000"/>
                    <a:pt x="13670" y="88000"/>
                  </a:cubicBezTo>
                  <a:cubicBezTo>
                    <a:pt x="13572" y="88000"/>
                    <a:pt x="14214" y="88000"/>
                    <a:pt x="14172" y="86000"/>
                  </a:cubicBezTo>
                  <a:cubicBezTo>
                    <a:pt x="13376" y="88000"/>
                    <a:pt x="12734" y="82000"/>
                    <a:pt x="11505" y="84000"/>
                  </a:cubicBezTo>
                  <a:cubicBezTo>
                    <a:pt x="11715" y="84000"/>
                    <a:pt x="11771" y="82000"/>
                    <a:pt x="11798" y="82000"/>
                  </a:cubicBezTo>
                  <a:cubicBezTo>
                    <a:pt x="11826" y="82000"/>
                    <a:pt x="11296" y="84000"/>
                    <a:pt x="10975" y="86000"/>
                  </a:cubicBezTo>
                  <a:cubicBezTo>
                    <a:pt x="10793" y="84000"/>
                    <a:pt x="11212" y="84000"/>
                    <a:pt x="11114" y="84000"/>
                  </a:cubicBezTo>
                  <a:cubicBezTo>
                    <a:pt x="8740" y="80000"/>
                    <a:pt x="6925" y="90000"/>
                    <a:pt x="4565" y="88000"/>
                  </a:cubicBezTo>
                  <a:cubicBezTo>
                    <a:pt x="5250" y="88000"/>
                    <a:pt x="5501" y="84000"/>
                    <a:pt x="5501" y="82000"/>
                  </a:cubicBezTo>
                  <a:lnTo>
                    <a:pt x="4845" y="82000"/>
                  </a:lnTo>
                  <a:cubicBezTo>
                    <a:pt x="4593" y="84000"/>
                    <a:pt x="4091" y="84000"/>
                    <a:pt x="3672" y="86000"/>
                  </a:cubicBezTo>
                  <a:cubicBezTo>
                    <a:pt x="3630" y="84000"/>
                    <a:pt x="3420" y="84000"/>
                    <a:pt x="3630" y="82000"/>
                  </a:cubicBezTo>
                  <a:cubicBezTo>
                    <a:pt x="2331" y="76000"/>
                    <a:pt x="1591" y="90000"/>
                    <a:pt x="0" y="88000"/>
                  </a:cubicBezTo>
                  <a:lnTo>
                    <a:pt x="1926" y="78000"/>
                  </a:lnTo>
                  <a:lnTo>
                    <a:pt x="1452" y="74000"/>
                  </a:lnTo>
                  <a:lnTo>
                    <a:pt x="2303" y="70000"/>
                  </a:lnTo>
                  <a:cubicBezTo>
                    <a:pt x="1801" y="66000"/>
                    <a:pt x="1354" y="72000"/>
                    <a:pt x="1284" y="68000"/>
                  </a:cubicBezTo>
                  <a:cubicBezTo>
                    <a:pt x="1396" y="68000"/>
                    <a:pt x="1661" y="68000"/>
                    <a:pt x="1661" y="66000"/>
                  </a:cubicBezTo>
                  <a:cubicBezTo>
                    <a:pt x="1172" y="64000"/>
                    <a:pt x="1144" y="68000"/>
                    <a:pt x="767" y="68000"/>
                  </a:cubicBezTo>
                  <a:cubicBezTo>
                    <a:pt x="1745" y="60000"/>
                    <a:pt x="3630" y="62000"/>
                    <a:pt x="4649" y="60000"/>
                  </a:cubicBezTo>
                  <a:cubicBezTo>
                    <a:pt x="4817" y="60000"/>
                    <a:pt x="4524" y="62000"/>
                    <a:pt x="4496" y="62000"/>
                  </a:cubicBezTo>
                  <a:cubicBezTo>
                    <a:pt x="4901" y="62000"/>
                    <a:pt x="5152" y="64000"/>
                    <a:pt x="5683" y="64000"/>
                  </a:cubicBezTo>
                  <a:cubicBezTo>
                    <a:pt x="6004" y="60000"/>
                    <a:pt x="5431" y="60000"/>
                    <a:pt x="5180" y="60000"/>
                  </a:cubicBezTo>
                  <a:cubicBezTo>
                    <a:pt x="5208" y="58000"/>
                    <a:pt x="5333" y="58000"/>
                    <a:pt x="5627" y="58000"/>
                  </a:cubicBezTo>
                  <a:cubicBezTo>
                    <a:pt x="5696" y="62000"/>
                    <a:pt x="7205" y="60000"/>
                    <a:pt x="7582" y="64000"/>
                  </a:cubicBezTo>
                  <a:cubicBezTo>
                    <a:pt x="9117" y="64000"/>
                    <a:pt x="7330" y="54000"/>
                    <a:pt x="8838" y="56000"/>
                  </a:cubicBezTo>
                  <a:lnTo>
                    <a:pt x="9285" y="60000"/>
                  </a:lnTo>
                  <a:cubicBezTo>
                    <a:pt x="10151" y="58000"/>
                    <a:pt x="11282" y="54000"/>
                    <a:pt x="12259" y="56000"/>
                  </a:cubicBezTo>
                  <a:lnTo>
                    <a:pt x="12064" y="56000"/>
                  </a:lnTo>
                  <a:cubicBezTo>
                    <a:pt x="11924" y="58000"/>
                    <a:pt x="12148" y="58000"/>
                    <a:pt x="12245" y="60000"/>
                  </a:cubicBezTo>
                  <a:cubicBezTo>
                    <a:pt x="12999" y="62000"/>
                    <a:pt x="13670" y="56000"/>
                    <a:pt x="14116" y="60000"/>
                  </a:cubicBezTo>
                  <a:cubicBezTo>
                    <a:pt x="14968" y="56000"/>
                    <a:pt x="16378" y="52000"/>
                    <a:pt x="17356" y="50000"/>
                  </a:cubicBezTo>
                  <a:cubicBezTo>
                    <a:pt x="17621" y="56000"/>
                    <a:pt x="16085" y="56000"/>
                    <a:pt x="15680" y="60000"/>
                  </a:cubicBezTo>
                  <a:lnTo>
                    <a:pt x="16574" y="60000"/>
                  </a:lnTo>
                  <a:cubicBezTo>
                    <a:pt x="16015" y="60000"/>
                    <a:pt x="15806" y="62000"/>
                    <a:pt x="15471" y="64000"/>
                  </a:cubicBezTo>
                  <a:cubicBezTo>
                    <a:pt x="16253" y="66000"/>
                    <a:pt x="16504" y="60000"/>
                    <a:pt x="17244" y="60000"/>
                  </a:cubicBezTo>
                  <a:cubicBezTo>
                    <a:pt x="17188" y="60000"/>
                    <a:pt x="17286" y="62000"/>
                    <a:pt x="17621" y="62000"/>
                  </a:cubicBezTo>
                  <a:lnTo>
                    <a:pt x="17719" y="58000"/>
                  </a:lnTo>
                  <a:cubicBezTo>
                    <a:pt x="17719" y="58000"/>
                    <a:pt x="17761" y="58000"/>
                    <a:pt x="17872" y="58000"/>
                  </a:cubicBezTo>
                  <a:lnTo>
                    <a:pt x="19171" y="56000"/>
                  </a:lnTo>
                  <a:cubicBezTo>
                    <a:pt x="18892" y="54000"/>
                    <a:pt x="18878" y="52000"/>
                    <a:pt x="18543" y="52000"/>
                  </a:cubicBezTo>
                  <a:cubicBezTo>
                    <a:pt x="18668" y="54000"/>
                    <a:pt x="18375" y="54000"/>
                    <a:pt x="18040" y="54000"/>
                  </a:cubicBezTo>
                  <a:cubicBezTo>
                    <a:pt x="18333" y="52000"/>
                    <a:pt x="17719" y="52000"/>
                    <a:pt x="17719" y="50000"/>
                  </a:cubicBezTo>
                  <a:cubicBezTo>
                    <a:pt x="18403" y="50000"/>
                    <a:pt x="19227" y="50000"/>
                    <a:pt x="19674" y="48000"/>
                  </a:cubicBezTo>
                  <a:lnTo>
                    <a:pt x="19813" y="52000"/>
                  </a:lnTo>
                  <a:lnTo>
                    <a:pt x="21587" y="52000"/>
                  </a:lnTo>
                  <a:lnTo>
                    <a:pt x="21447" y="54000"/>
                  </a:lnTo>
                  <a:cubicBezTo>
                    <a:pt x="22215" y="54000"/>
                    <a:pt x="22983" y="52000"/>
                    <a:pt x="23667" y="56000"/>
                  </a:cubicBezTo>
                  <a:cubicBezTo>
                    <a:pt x="24365" y="52000"/>
                    <a:pt x="25231" y="48000"/>
                    <a:pt x="25804" y="44000"/>
                  </a:cubicBezTo>
                  <a:cubicBezTo>
                    <a:pt x="26097" y="40000"/>
                    <a:pt x="27828" y="50000"/>
                    <a:pt x="28610" y="42000"/>
                  </a:cubicBezTo>
                  <a:cubicBezTo>
                    <a:pt x="28652" y="44000"/>
                    <a:pt x="28066" y="46000"/>
                    <a:pt x="27800" y="48000"/>
                  </a:cubicBezTo>
                  <a:cubicBezTo>
                    <a:pt x="28317" y="48000"/>
                    <a:pt x="28736" y="44000"/>
                    <a:pt x="28903" y="48000"/>
                  </a:cubicBezTo>
                  <a:cubicBezTo>
                    <a:pt x="27730" y="46000"/>
                    <a:pt x="28959" y="52000"/>
                    <a:pt x="28443" y="54000"/>
                  </a:cubicBezTo>
                  <a:cubicBezTo>
                    <a:pt x="28987" y="54000"/>
                    <a:pt x="29560" y="52000"/>
                    <a:pt x="29825" y="50000"/>
                  </a:cubicBezTo>
                  <a:cubicBezTo>
                    <a:pt x="28945" y="50000"/>
                    <a:pt x="30132" y="44000"/>
                    <a:pt x="29239" y="46000"/>
                  </a:cubicBezTo>
                  <a:cubicBezTo>
                    <a:pt x="29937" y="42000"/>
                    <a:pt x="30872" y="40000"/>
                    <a:pt x="31696" y="42000"/>
                  </a:cubicBezTo>
                  <a:cubicBezTo>
                    <a:pt x="31696" y="44000"/>
                    <a:pt x="31794" y="44000"/>
                    <a:pt x="32101" y="46000"/>
                  </a:cubicBezTo>
                  <a:lnTo>
                    <a:pt x="32352" y="42000"/>
                  </a:lnTo>
                  <a:cubicBezTo>
                    <a:pt x="32729" y="42000"/>
                    <a:pt x="31598" y="46000"/>
                    <a:pt x="32380" y="46000"/>
                  </a:cubicBezTo>
                  <a:cubicBezTo>
                    <a:pt x="33176" y="42000"/>
                    <a:pt x="34782" y="50000"/>
                    <a:pt x="35131" y="40000"/>
                  </a:cubicBezTo>
                  <a:cubicBezTo>
                    <a:pt x="35745" y="44000"/>
                    <a:pt x="33972" y="44000"/>
                    <a:pt x="34894" y="48000"/>
                  </a:cubicBezTo>
                  <a:cubicBezTo>
                    <a:pt x="34363" y="52000"/>
                    <a:pt x="33623" y="48000"/>
                    <a:pt x="33455" y="52000"/>
                  </a:cubicBezTo>
                  <a:cubicBezTo>
                    <a:pt x="33972" y="52000"/>
                    <a:pt x="33637" y="56000"/>
                    <a:pt x="33972" y="56000"/>
                  </a:cubicBezTo>
                  <a:lnTo>
                    <a:pt x="34558" y="54000"/>
                  </a:lnTo>
                  <a:lnTo>
                    <a:pt x="34433" y="54000"/>
                  </a:lnTo>
                  <a:cubicBezTo>
                    <a:pt x="35410" y="48000"/>
                    <a:pt x="36960" y="50000"/>
                    <a:pt x="38217" y="50000"/>
                  </a:cubicBezTo>
                  <a:cubicBezTo>
                    <a:pt x="39264" y="44000"/>
                    <a:pt x="40004" y="38000"/>
                    <a:pt x="41275" y="38000"/>
                  </a:cubicBezTo>
                  <a:cubicBezTo>
                    <a:pt x="40898" y="40000"/>
                    <a:pt x="42322" y="40000"/>
                    <a:pt x="41526" y="46000"/>
                  </a:cubicBezTo>
                  <a:cubicBezTo>
                    <a:pt x="42113" y="48000"/>
                    <a:pt x="42699" y="44000"/>
                    <a:pt x="42699" y="42000"/>
                  </a:cubicBezTo>
                  <a:cubicBezTo>
                    <a:pt x="42182" y="42000"/>
                    <a:pt x="42518" y="42000"/>
                    <a:pt x="42085" y="42000"/>
                  </a:cubicBezTo>
                  <a:cubicBezTo>
                    <a:pt x="42378" y="38000"/>
                    <a:pt x="43062" y="38000"/>
                    <a:pt x="43341" y="40000"/>
                  </a:cubicBezTo>
                  <a:cubicBezTo>
                    <a:pt x="43202" y="40000"/>
                    <a:pt x="43258" y="40000"/>
                    <a:pt x="43230" y="42000"/>
                  </a:cubicBezTo>
                  <a:cubicBezTo>
                    <a:pt x="43844" y="42000"/>
                    <a:pt x="43523" y="38000"/>
                    <a:pt x="43970" y="38000"/>
                  </a:cubicBezTo>
                  <a:cubicBezTo>
                    <a:pt x="44109" y="40000"/>
                    <a:pt x="44961" y="38000"/>
                    <a:pt x="45366" y="40000"/>
                  </a:cubicBezTo>
                  <a:lnTo>
                    <a:pt x="45952" y="34000"/>
                  </a:lnTo>
                  <a:cubicBezTo>
                    <a:pt x="45631" y="38000"/>
                    <a:pt x="46525" y="36000"/>
                    <a:pt x="46609" y="38000"/>
                  </a:cubicBezTo>
                  <a:cubicBezTo>
                    <a:pt x="47042" y="36000"/>
                    <a:pt x="47391" y="32000"/>
                    <a:pt x="48033" y="32000"/>
                  </a:cubicBezTo>
                  <a:cubicBezTo>
                    <a:pt x="47768" y="34000"/>
                    <a:pt x="48633" y="34000"/>
                    <a:pt x="48633" y="38000"/>
                  </a:cubicBezTo>
                  <a:cubicBezTo>
                    <a:pt x="49737" y="42000"/>
                    <a:pt x="50463" y="28000"/>
                    <a:pt x="51510" y="34000"/>
                  </a:cubicBezTo>
                  <a:cubicBezTo>
                    <a:pt x="51482" y="34000"/>
                    <a:pt x="51272" y="36000"/>
                    <a:pt x="51580" y="38000"/>
                  </a:cubicBezTo>
                  <a:cubicBezTo>
                    <a:pt x="51817" y="36000"/>
                    <a:pt x="52236" y="36000"/>
                    <a:pt x="52501" y="36000"/>
                  </a:cubicBezTo>
                  <a:lnTo>
                    <a:pt x="52487" y="36000"/>
                  </a:lnTo>
                  <a:lnTo>
                    <a:pt x="52501" y="36000"/>
                  </a:lnTo>
                  <a:cubicBezTo>
                    <a:pt x="52627" y="36000"/>
                    <a:pt x="52711" y="36000"/>
                    <a:pt x="52711" y="34000"/>
                  </a:cubicBezTo>
                  <a:cubicBezTo>
                    <a:pt x="53158" y="30000"/>
                    <a:pt x="53381" y="28000"/>
                    <a:pt x="54247" y="24000"/>
                  </a:cubicBezTo>
                  <a:cubicBezTo>
                    <a:pt x="54191" y="20000"/>
                    <a:pt x="53451" y="22000"/>
                    <a:pt x="53130" y="24000"/>
                  </a:cubicBezTo>
                  <a:lnTo>
                    <a:pt x="52864" y="28000"/>
                  </a:lnTo>
                  <a:cubicBezTo>
                    <a:pt x="52599" y="22000"/>
                    <a:pt x="52082" y="28000"/>
                    <a:pt x="51873" y="26000"/>
                  </a:cubicBezTo>
                  <a:cubicBezTo>
                    <a:pt x="52404" y="20000"/>
                    <a:pt x="53898" y="22000"/>
                    <a:pt x="54791" y="16000"/>
                  </a:cubicBezTo>
                  <a:cubicBezTo>
                    <a:pt x="54247" y="12000"/>
                    <a:pt x="53060" y="10000"/>
                    <a:pt x="52013" y="12000"/>
                  </a:cubicBezTo>
                  <a:lnTo>
                    <a:pt x="52473" y="14000"/>
                  </a:lnTo>
                  <a:lnTo>
                    <a:pt x="51929" y="14000"/>
                  </a:lnTo>
                  <a:lnTo>
                    <a:pt x="52459" y="18000"/>
                  </a:lnTo>
                  <a:lnTo>
                    <a:pt x="51021" y="18000"/>
                  </a:lnTo>
                  <a:cubicBezTo>
                    <a:pt x="51566" y="18000"/>
                    <a:pt x="51789" y="24000"/>
                    <a:pt x="51482" y="22000"/>
                  </a:cubicBezTo>
                  <a:cubicBezTo>
                    <a:pt x="50868" y="20000"/>
                    <a:pt x="50840" y="26000"/>
                    <a:pt x="50379" y="26000"/>
                  </a:cubicBezTo>
                  <a:cubicBezTo>
                    <a:pt x="50630" y="26000"/>
                    <a:pt x="50965" y="26000"/>
                    <a:pt x="50756" y="28000"/>
                  </a:cubicBezTo>
                  <a:cubicBezTo>
                    <a:pt x="49834" y="24000"/>
                    <a:pt x="49583" y="26000"/>
                    <a:pt x="48759" y="22000"/>
                  </a:cubicBezTo>
                  <a:cubicBezTo>
                    <a:pt x="48857" y="28000"/>
                    <a:pt x="47712" y="22000"/>
                    <a:pt x="47586" y="28000"/>
                  </a:cubicBezTo>
                  <a:lnTo>
                    <a:pt x="47977" y="28000"/>
                  </a:lnTo>
                  <a:lnTo>
                    <a:pt x="47153" y="32000"/>
                  </a:lnTo>
                  <a:cubicBezTo>
                    <a:pt x="46399" y="28000"/>
                    <a:pt x="47824" y="28000"/>
                    <a:pt x="46679" y="24000"/>
                  </a:cubicBezTo>
                  <a:cubicBezTo>
                    <a:pt x="45603" y="24000"/>
                    <a:pt x="45631" y="30000"/>
                    <a:pt x="44794" y="30000"/>
                  </a:cubicBezTo>
                  <a:cubicBezTo>
                    <a:pt x="45073" y="28000"/>
                    <a:pt x="45743" y="24000"/>
                    <a:pt x="46413" y="24000"/>
                  </a:cubicBezTo>
                  <a:lnTo>
                    <a:pt x="46008" y="22000"/>
                  </a:lnTo>
                  <a:cubicBezTo>
                    <a:pt x="46218" y="20000"/>
                    <a:pt x="47153" y="20000"/>
                    <a:pt x="47614" y="20000"/>
                  </a:cubicBezTo>
                  <a:cubicBezTo>
                    <a:pt x="46846" y="24000"/>
                    <a:pt x="47977" y="22000"/>
                    <a:pt x="48326" y="24000"/>
                  </a:cubicBezTo>
                  <a:cubicBezTo>
                    <a:pt x="48396" y="20000"/>
                    <a:pt x="47907" y="22000"/>
                    <a:pt x="48480" y="18000"/>
                  </a:cubicBezTo>
                  <a:cubicBezTo>
                    <a:pt x="47935" y="18000"/>
                    <a:pt x="47851" y="18000"/>
                    <a:pt x="47167" y="18000"/>
                  </a:cubicBezTo>
                  <a:cubicBezTo>
                    <a:pt x="48661" y="18000"/>
                    <a:pt x="48508" y="6000"/>
                    <a:pt x="49820" y="8000"/>
                  </a:cubicBezTo>
                  <a:cubicBezTo>
                    <a:pt x="49220" y="8000"/>
                    <a:pt x="50044" y="12000"/>
                    <a:pt x="50114" y="14000"/>
                  </a:cubicBezTo>
                  <a:lnTo>
                    <a:pt x="51203" y="12000"/>
                  </a:lnTo>
                  <a:lnTo>
                    <a:pt x="50993" y="8000"/>
                  </a:lnTo>
                  <a:cubicBezTo>
                    <a:pt x="51761" y="6000"/>
                    <a:pt x="52026" y="16000"/>
                    <a:pt x="52906" y="10000"/>
                  </a:cubicBezTo>
                  <a:cubicBezTo>
                    <a:pt x="53018" y="8000"/>
                    <a:pt x="52124" y="8000"/>
                    <a:pt x="52292" y="8000"/>
                  </a:cubicBezTo>
                  <a:cubicBezTo>
                    <a:pt x="53493" y="6000"/>
                    <a:pt x="53925" y="12000"/>
                    <a:pt x="55001" y="16000"/>
                  </a:cubicBezTo>
                  <a:cubicBezTo>
                    <a:pt x="55070" y="14000"/>
                    <a:pt x="55057" y="12000"/>
                    <a:pt x="55434" y="8000"/>
                  </a:cubicBezTo>
                  <a:cubicBezTo>
                    <a:pt x="55308" y="12000"/>
                    <a:pt x="55587" y="14000"/>
                    <a:pt x="55168" y="16000"/>
                  </a:cubicBezTo>
                  <a:cubicBezTo>
                    <a:pt x="55517" y="16000"/>
                    <a:pt x="55950" y="14000"/>
                    <a:pt x="56257" y="14000"/>
                  </a:cubicBezTo>
                  <a:cubicBezTo>
                    <a:pt x="55517" y="12000"/>
                    <a:pt x="56565" y="8000"/>
                    <a:pt x="56704" y="8000"/>
                  </a:cubicBezTo>
                  <a:cubicBezTo>
                    <a:pt x="57095" y="8000"/>
                    <a:pt x="56592" y="10000"/>
                    <a:pt x="56355" y="10000"/>
                  </a:cubicBezTo>
                  <a:cubicBezTo>
                    <a:pt x="56662" y="12000"/>
                    <a:pt x="57025" y="16000"/>
                    <a:pt x="57207" y="12000"/>
                  </a:cubicBezTo>
                  <a:cubicBezTo>
                    <a:pt x="57221" y="14000"/>
                    <a:pt x="56341" y="20000"/>
                    <a:pt x="55769" y="22000"/>
                  </a:cubicBezTo>
                  <a:lnTo>
                    <a:pt x="56146" y="22000"/>
                  </a:lnTo>
                  <a:cubicBezTo>
                    <a:pt x="55880" y="24000"/>
                    <a:pt x="55838" y="24000"/>
                    <a:pt x="55447" y="22000"/>
                  </a:cubicBezTo>
                  <a:cubicBezTo>
                    <a:pt x="55824" y="26000"/>
                    <a:pt x="55783" y="28000"/>
                    <a:pt x="55699" y="30000"/>
                  </a:cubicBezTo>
                  <a:cubicBezTo>
                    <a:pt x="55657" y="30000"/>
                    <a:pt x="55727" y="30000"/>
                    <a:pt x="55685" y="30000"/>
                  </a:cubicBezTo>
                  <a:cubicBezTo>
                    <a:pt x="55378" y="28000"/>
                    <a:pt x="55140" y="30000"/>
                    <a:pt x="55210" y="32000"/>
                  </a:cubicBezTo>
                  <a:cubicBezTo>
                    <a:pt x="54931" y="36000"/>
                    <a:pt x="55643" y="34000"/>
                    <a:pt x="55852" y="36000"/>
                  </a:cubicBezTo>
                  <a:lnTo>
                    <a:pt x="56313" y="36000"/>
                  </a:lnTo>
                  <a:lnTo>
                    <a:pt x="57933" y="20000"/>
                  </a:lnTo>
                  <a:cubicBezTo>
                    <a:pt x="58617" y="18000"/>
                    <a:pt x="58924" y="22000"/>
                    <a:pt x="59441" y="24000"/>
                  </a:cubicBezTo>
                  <a:lnTo>
                    <a:pt x="59581" y="20000"/>
                  </a:lnTo>
                  <a:cubicBezTo>
                    <a:pt x="60181" y="20000"/>
                    <a:pt x="60754" y="22000"/>
                    <a:pt x="60363" y="26000"/>
                  </a:cubicBezTo>
                  <a:cubicBezTo>
                    <a:pt x="60349" y="26000"/>
                    <a:pt x="60265" y="26000"/>
                    <a:pt x="60139" y="26000"/>
                  </a:cubicBezTo>
                  <a:cubicBezTo>
                    <a:pt x="60111" y="26000"/>
                    <a:pt x="60083" y="26000"/>
                    <a:pt x="60055" y="26000"/>
                  </a:cubicBezTo>
                  <a:lnTo>
                    <a:pt x="60013" y="28000"/>
                  </a:lnTo>
                  <a:lnTo>
                    <a:pt x="61103" y="24000"/>
                  </a:lnTo>
                  <a:cubicBezTo>
                    <a:pt x="60013" y="30000"/>
                    <a:pt x="61047" y="32000"/>
                    <a:pt x="60865" y="38000"/>
                  </a:cubicBezTo>
                  <a:lnTo>
                    <a:pt x="61968" y="36000"/>
                  </a:lnTo>
                  <a:cubicBezTo>
                    <a:pt x="61298" y="34000"/>
                    <a:pt x="61954" y="32000"/>
                    <a:pt x="62192" y="32000"/>
                  </a:cubicBezTo>
                  <a:cubicBezTo>
                    <a:pt x="62248" y="36000"/>
                    <a:pt x="63071" y="32000"/>
                    <a:pt x="63462" y="32000"/>
                  </a:cubicBezTo>
                  <a:lnTo>
                    <a:pt x="63434" y="32000"/>
                  </a:lnTo>
                  <a:cubicBezTo>
                    <a:pt x="63784" y="34000"/>
                    <a:pt x="64412" y="34000"/>
                    <a:pt x="64859" y="32000"/>
                  </a:cubicBezTo>
                  <a:cubicBezTo>
                    <a:pt x="64831" y="32000"/>
                    <a:pt x="65403" y="24000"/>
                    <a:pt x="65683" y="20000"/>
                  </a:cubicBezTo>
                  <a:cubicBezTo>
                    <a:pt x="64915" y="20000"/>
                    <a:pt x="65375" y="18000"/>
                    <a:pt x="65306" y="16000"/>
                  </a:cubicBezTo>
                  <a:cubicBezTo>
                    <a:pt x="65389" y="16000"/>
                    <a:pt x="65529" y="16000"/>
                    <a:pt x="65543" y="16000"/>
                  </a:cubicBezTo>
                  <a:cubicBezTo>
                    <a:pt x="65655" y="14000"/>
                    <a:pt x="65403" y="14000"/>
                    <a:pt x="65375" y="12000"/>
                  </a:cubicBezTo>
                  <a:cubicBezTo>
                    <a:pt x="64565" y="14000"/>
                    <a:pt x="63728" y="16000"/>
                    <a:pt x="63407" y="20000"/>
                  </a:cubicBezTo>
                  <a:cubicBezTo>
                    <a:pt x="63644" y="24000"/>
                    <a:pt x="63825" y="18000"/>
                    <a:pt x="64105" y="20000"/>
                  </a:cubicBezTo>
                  <a:cubicBezTo>
                    <a:pt x="63700" y="24000"/>
                    <a:pt x="63183" y="22000"/>
                    <a:pt x="62513" y="22000"/>
                  </a:cubicBezTo>
                  <a:lnTo>
                    <a:pt x="62289" y="20000"/>
                  </a:lnTo>
                  <a:lnTo>
                    <a:pt x="61605" y="22000"/>
                  </a:lnTo>
                  <a:cubicBezTo>
                    <a:pt x="61885" y="20000"/>
                    <a:pt x="61717" y="16000"/>
                    <a:pt x="62429" y="16000"/>
                  </a:cubicBezTo>
                  <a:cubicBezTo>
                    <a:pt x="62345" y="12000"/>
                    <a:pt x="61731" y="16000"/>
                    <a:pt x="61284" y="16000"/>
                  </a:cubicBezTo>
                  <a:lnTo>
                    <a:pt x="61061" y="20000"/>
                  </a:lnTo>
                  <a:cubicBezTo>
                    <a:pt x="61158" y="18000"/>
                    <a:pt x="60223" y="18000"/>
                    <a:pt x="60879" y="14000"/>
                  </a:cubicBezTo>
                  <a:lnTo>
                    <a:pt x="61968" y="10000"/>
                  </a:lnTo>
                  <a:lnTo>
                    <a:pt x="61661" y="8000"/>
                  </a:lnTo>
                  <a:lnTo>
                    <a:pt x="62569" y="8000"/>
                  </a:lnTo>
                  <a:lnTo>
                    <a:pt x="62359" y="8000"/>
                  </a:lnTo>
                  <a:cubicBezTo>
                    <a:pt x="63825" y="8000"/>
                    <a:pt x="62792" y="16000"/>
                    <a:pt x="64272" y="12000"/>
                  </a:cubicBezTo>
                  <a:cubicBezTo>
                    <a:pt x="64733" y="8000"/>
                    <a:pt x="65222" y="8000"/>
                    <a:pt x="66129" y="8000"/>
                  </a:cubicBezTo>
                  <a:cubicBezTo>
                    <a:pt x="65473" y="8000"/>
                    <a:pt x="66060" y="10000"/>
                    <a:pt x="65822" y="14000"/>
                  </a:cubicBezTo>
                  <a:cubicBezTo>
                    <a:pt x="66478" y="16000"/>
                    <a:pt x="66702" y="12000"/>
                    <a:pt x="67051" y="8000"/>
                  </a:cubicBezTo>
                  <a:cubicBezTo>
                    <a:pt x="67218" y="12000"/>
                    <a:pt x="67344" y="14000"/>
                    <a:pt x="66744" y="14000"/>
                  </a:cubicBezTo>
                  <a:cubicBezTo>
                    <a:pt x="66674" y="20000"/>
                    <a:pt x="67540" y="12000"/>
                    <a:pt x="67582" y="18000"/>
                  </a:cubicBezTo>
                  <a:cubicBezTo>
                    <a:pt x="69564" y="18000"/>
                    <a:pt x="69173" y="0"/>
                    <a:pt x="71477" y="8000"/>
                  </a:cubicBezTo>
                  <a:lnTo>
                    <a:pt x="71393" y="8000"/>
                  </a:lnTo>
                  <a:cubicBezTo>
                    <a:pt x="72860" y="8000"/>
                    <a:pt x="73711" y="8000"/>
                    <a:pt x="75066" y="8000"/>
                  </a:cubicBezTo>
                  <a:lnTo>
                    <a:pt x="76127" y="12000"/>
                  </a:lnTo>
                  <a:cubicBezTo>
                    <a:pt x="75890" y="12000"/>
                    <a:pt x="75247" y="18000"/>
                    <a:pt x="75555" y="20000"/>
                  </a:cubicBezTo>
                  <a:cubicBezTo>
                    <a:pt x="75024" y="14000"/>
                    <a:pt x="74479" y="16000"/>
                    <a:pt x="73921" y="14000"/>
                  </a:cubicBezTo>
                  <a:cubicBezTo>
                    <a:pt x="73865" y="14000"/>
                    <a:pt x="74088" y="16000"/>
                    <a:pt x="74186" y="18000"/>
                  </a:cubicBezTo>
                  <a:cubicBezTo>
                    <a:pt x="73851" y="18000"/>
                    <a:pt x="73683" y="14000"/>
                    <a:pt x="73237" y="16000"/>
                  </a:cubicBezTo>
                  <a:cubicBezTo>
                    <a:pt x="73251" y="16000"/>
                    <a:pt x="73739" y="18000"/>
                    <a:pt x="73376" y="18000"/>
                  </a:cubicBezTo>
                  <a:lnTo>
                    <a:pt x="72762" y="16000"/>
                  </a:lnTo>
                  <a:cubicBezTo>
                    <a:pt x="71952" y="18000"/>
                    <a:pt x="72371" y="24000"/>
                    <a:pt x="71407" y="22000"/>
                  </a:cubicBezTo>
                  <a:cubicBezTo>
                    <a:pt x="71589" y="20000"/>
                    <a:pt x="71952" y="14000"/>
                    <a:pt x="72329" y="14000"/>
                  </a:cubicBezTo>
                  <a:cubicBezTo>
                    <a:pt x="71882" y="12000"/>
                    <a:pt x="72902" y="12000"/>
                    <a:pt x="72511" y="10000"/>
                  </a:cubicBezTo>
                  <a:cubicBezTo>
                    <a:pt x="71882" y="14000"/>
                    <a:pt x="71575" y="10000"/>
                    <a:pt x="70737" y="14000"/>
                  </a:cubicBezTo>
                  <a:cubicBezTo>
                    <a:pt x="70835" y="14000"/>
                    <a:pt x="70863" y="12000"/>
                    <a:pt x="71072" y="12000"/>
                  </a:cubicBezTo>
                  <a:lnTo>
                    <a:pt x="69858" y="10000"/>
                  </a:lnTo>
                  <a:cubicBezTo>
                    <a:pt x="70151" y="12000"/>
                    <a:pt x="68852" y="14000"/>
                    <a:pt x="68964" y="18000"/>
                  </a:cubicBezTo>
                  <a:cubicBezTo>
                    <a:pt x="70262" y="20000"/>
                    <a:pt x="69885" y="16000"/>
                    <a:pt x="71352" y="18000"/>
                  </a:cubicBezTo>
                  <a:cubicBezTo>
                    <a:pt x="70933" y="20000"/>
                    <a:pt x="70402" y="24000"/>
                    <a:pt x="70151" y="28000"/>
                  </a:cubicBezTo>
                  <a:cubicBezTo>
                    <a:pt x="70137" y="28000"/>
                    <a:pt x="70109" y="28000"/>
                    <a:pt x="70067" y="28000"/>
                  </a:cubicBezTo>
                  <a:cubicBezTo>
                    <a:pt x="69844" y="32000"/>
                    <a:pt x="70067" y="34000"/>
                    <a:pt x="70067" y="42000"/>
                  </a:cubicBezTo>
                  <a:cubicBezTo>
                    <a:pt x="70737" y="36000"/>
                    <a:pt x="71184" y="40000"/>
                    <a:pt x="71980" y="38000"/>
                  </a:cubicBezTo>
                  <a:cubicBezTo>
                    <a:pt x="72134" y="32000"/>
                    <a:pt x="71519" y="32000"/>
                    <a:pt x="71128" y="32000"/>
                  </a:cubicBezTo>
                  <a:lnTo>
                    <a:pt x="71826" y="30000"/>
                  </a:lnTo>
                  <a:lnTo>
                    <a:pt x="71687" y="32000"/>
                  </a:lnTo>
                  <a:lnTo>
                    <a:pt x="73460" y="34000"/>
                  </a:lnTo>
                  <a:cubicBezTo>
                    <a:pt x="73125" y="34000"/>
                    <a:pt x="73013" y="36000"/>
                    <a:pt x="72832" y="38000"/>
                  </a:cubicBezTo>
                  <a:cubicBezTo>
                    <a:pt x="73069" y="38000"/>
                    <a:pt x="73292" y="38000"/>
                    <a:pt x="73530" y="40000"/>
                  </a:cubicBezTo>
                  <a:cubicBezTo>
                    <a:pt x="73474" y="36000"/>
                    <a:pt x="73516" y="34000"/>
                    <a:pt x="73739" y="34000"/>
                  </a:cubicBezTo>
                  <a:cubicBezTo>
                    <a:pt x="74870" y="34000"/>
                    <a:pt x="75513" y="38000"/>
                    <a:pt x="75932" y="42000"/>
                  </a:cubicBezTo>
                  <a:lnTo>
                    <a:pt x="76057" y="42000"/>
                  </a:lnTo>
                  <a:cubicBezTo>
                    <a:pt x="75876" y="38000"/>
                    <a:pt x="76867" y="34000"/>
                    <a:pt x="77230" y="30000"/>
                  </a:cubicBezTo>
                  <a:cubicBezTo>
                    <a:pt x="77216" y="34000"/>
                    <a:pt x="77817" y="32000"/>
                    <a:pt x="78138" y="34000"/>
                  </a:cubicBezTo>
                  <a:cubicBezTo>
                    <a:pt x="78319" y="30000"/>
                    <a:pt x="78082" y="24000"/>
                    <a:pt x="77691" y="20000"/>
                  </a:cubicBezTo>
                  <a:cubicBezTo>
                    <a:pt x="76909" y="24000"/>
                    <a:pt x="77258" y="24000"/>
                    <a:pt x="76895" y="30000"/>
                  </a:cubicBezTo>
                  <a:lnTo>
                    <a:pt x="75652" y="34000"/>
                  </a:lnTo>
                  <a:lnTo>
                    <a:pt x="75932" y="30000"/>
                  </a:lnTo>
                  <a:cubicBezTo>
                    <a:pt x="75317" y="30000"/>
                    <a:pt x="74717" y="34000"/>
                    <a:pt x="74759" y="30000"/>
                  </a:cubicBezTo>
                  <a:cubicBezTo>
                    <a:pt x="75094" y="26000"/>
                    <a:pt x="75624" y="28000"/>
                    <a:pt x="75946" y="24000"/>
                  </a:cubicBezTo>
                  <a:lnTo>
                    <a:pt x="75541" y="22000"/>
                  </a:lnTo>
                  <a:cubicBezTo>
                    <a:pt x="76267" y="18000"/>
                    <a:pt x="75918" y="28000"/>
                    <a:pt x="76783" y="24000"/>
                  </a:cubicBezTo>
                  <a:cubicBezTo>
                    <a:pt x="76462" y="20000"/>
                    <a:pt x="76867" y="24000"/>
                    <a:pt x="77244" y="20000"/>
                  </a:cubicBezTo>
                  <a:cubicBezTo>
                    <a:pt x="76937" y="18000"/>
                    <a:pt x="75708" y="22000"/>
                    <a:pt x="75959" y="14000"/>
                  </a:cubicBezTo>
                  <a:cubicBezTo>
                    <a:pt x="76420" y="12000"/>
                    <a:pt x="77495" y="24000"/>
                    <a:pt x="78096" y="16000"/>
                  </a:cubicBezTo>
                  <a:lnTo>
                    <a:pt x="78054" y="16000"/>
                  </a:lnTo>
                  <a:cubicBezTo>
                    <a:pt x="78948" y="18000"/>
                    <a:pt x="79255" y="14000"/>
                    <a:pt x="79590" y="10000"/>
                  </a:cubicBezTo>
                  <a:cubicBezTo>
                    <a:pt x="79967" y="14000"/>
                    <a:pt x="80484" y="10000"/>
                    <a:pt x="80888" y="10000"/>
                  </a:cubicBezTo>
                  <a:lnTo>
                    <a:pt x="80888" y="12000"/>
                  </a:lnTo>
                  <a:lnTo>
                    <a:pt x="81461" y="10000"/>
                  </a:lnTo>
                  <a:cubicBezTo>
                    <a:pt x="81182" y="14000"/>
                    <a:pt x="80791" y="10000"/>
                    <a:pt x="80288" y="12000"/>
                  </a:cubicBezTo>
                  <a:lnTo>
                    <a:pt x="80358" y="16000"/>
                  </a:lnTo>
                  <a:cubicBezTo>
                    <a:pt x="79785" y="10000"/>
                    <a:pt x="79394" y="18000"/>
                    <a:pt x="78962" y="20000"/>
                  </a:cubicBezTo>
                  <a:cubicBezTo>
                    <a:pt x="79604" y="18000"/>
                    <a:pt x="80777" y="22000"/>
                    <a:pt x="80930" y="14000"/>
                  </a:cubicBezTo>
                  <a:lnTo>
                    <a:pt x="81321" y="18000"/>
                  </a:lnTo>
                  <a:lnTo>
                    <a:pt x="81517" y="16000"/>
                  </a:lnTo>
                  <a:cubicBezTo>
                    <a:pt x="81810" y="20000"/>
                    <a:pt x="81517" y="24000"/>
                    <a:pt x="80930" y="26000"/>
                  </a:cubicBezTo>
                  <a:cubicBezTo>
                    <a:pt x="80833" y="24000"/>
                    <a:pt x="80791" y="24000"/>
                    <a:pt x="80819" y="22000"/>
                  </a:cubicBezTo>
                  <a:cubicBezTo>
                    <a:pt x="80553" y="24000"/>
                    <a:pt x="80302" y="28000"/>
                    <a:pt x="79660" y="26000"/>
                  </a:cubicBezTo>
                  <a:lnTo>
                    <a:pt x="80009" y="24000"/>
                  </a:lnTo>
                  <a:cubicBezTo>
                    <a:pt x="79199" y="24000"/>
                    <a:pt x="78459" y="26000"/>
                    <a:pt x="78194" y="30000"/>
                  </a:cubicBezTo>
                  <a:cubicBezTo>
                    <a:pt x="79353" y="32000"/>
                    <a:pt x="80498" y="32000"/>
                    <a:pt x="81587" y="32000"/>
                  </a:cubicBezTo>
                  <a:cubicBezTo>
                    <a:pt x="81908" y="22000"/>
                    <a:pt x="82285" y="18000"/>
                    <a:pt x="82452" y="10000"/>
                  </a:cubicBezTo>
                  <a:cubicBezTo>
                    <a:pt x="83178" y="8000"/>
                    <a:pt x="84184" y="8000"/>
                    <a:pt x="84812" y="10000"/>
                  </a:cubicBezTo>
                  <a:lnTo>
                    <a:pt x="84756" y="12000"/>
                  </a:lnTo>
                  <a:cubicBezTo>
                    <a:pt x="85063" y="12000"/>
                    <a:pt x="85357" y="12000"/>
                    <a:pt x="85594" y="12000"/>
                  </a:cubicBezTo>
                  <a:cubicBezTo>
                    <a:pt x="85915" y="14000"/>
                    <a:pt x="85371" y="16000"/>
                    <a:pt x="85594" y="16000"/>
                  </a:cubicBezTo>
                  <a:lnTo>
                    <a:pt x="86641" y="14000"/>
                  </a:lnTo>
                  <a:cubicBezTo>
                    <a:pt x="86585" y="18000"/>
                    <a:pt x="85692" y="18000"/>
                    <a:pt x="85273" y="18000"/>
                  </a:cubicBezTo>
                  <a:cubicBezTo>
                    <a:pt x="85357" y="18000"/>
                    <a:pt x="85510" y="16000"/>
                    <a:pt x="85468" y="16000"/>
                  </a:cubicBezTo>
                  <a:cubicBezTo>
                    <a:pt x="84980" y="14000"/>
                    <a:pt x="84072" y="22000"/>
                    <a:pt x="83863" y="16000"/>
                  </a:cubicBezTo>
                  <a:cubicBezTo>
                    <a:pt x="83625" y="16000"/>
                    <a:pt x="84337" y="12000"/>
                    <a:pt x="83542" y="12000"/>
                  </a:cubicBezTo>
                  <a:cubicBezTo>
                    <a:pt x="82997" y="10000"/>
                    <a:pt x="82815" y="14000"/>
                    <a:pt x="82760" y="16000"/>
                  </a:cubicBezTo>
                  <a:cubicBezTo>
                    <a:pt x="82760" y="18000"/>
                    <a:pt x="83611" y="18000"/>
                    <a:pt x="83318" y="22000"/>
                  </a:cubicBezTo>
                  <a:cubicBezTo>
                    <a:pt x="83737" y="22000"/>
                    <a:pt x="83905" y="18000"/>
                    <a:pt x="84435" y="20000"/>
                  </a:cubicBezTo>
                  <a:cubicBezTo>
                    <a:pt x="84016" y="20000"/>
                    <a:pt x="83458" y="24000"/>
                    <a:pt x="83234" y="22000"/>
                  </a:cubicBezTo>
                  <a:cubicBezTo>
                    <a:pt x="82410" y="26000"/>
                    <a:pt x="82536" y="36000"/>
                    <a:pt x="82913" y="36000"/>
                  </a:cubicBezTo>
                  <a:cubicBezTo>
                    <a:pt x="82829" y="32000"/>
                    <a:pt x="84421" y="32000"/>
                    <a:pt x="83346" y="28000"/>
                  </a:cubicBezTo>
                  <a:cubicBezTo>
                    <a:pt x="83821" y="24000"/>
                    <a:pt x="84714" y="24000"/>
                    <a:pt x="85343" y="22000"/>
                  </a:cubicBezTo>
                  <a:lnTo>
                    <a:pt x="85315" y="22000"/>
                  </a:lnTo>
                  <a:lnTo>
                    <a:pt x="86097" y="22000"/>
                  </a:lnTo>
                  <a:cubicBezTo>
                    <a:pt x="85985" y="22000"/>
                    <a:pt x="85748" y="24000"/>
                    <a:pt x="85748" y="26000"/>
                  </a:cubicBezTo>
                  <a:lnTo>
                    <a:pt x="86823" y="20000"/>
                  </a:lnTo>
                  <a:cubicBezTo>
                    <a:pt x="86222" y="24000"/>
                    <a:pt x="87214" y="22000"/>
                    <a:pt x="87493" y="24000"/>
                  </a:cubicBezTo>
                  <a:cubicBezTo>
                    <a:pt x="87605" y="22000"/>
                    <a:pt x="88024" y="20000"/>
                    <a:pt x="87619" y="18000"/>
                  </a:cubicBezTo>
                  <a:cubicBezTo>
                    <a:pt x="87158" y="14000"/>
                    <a:pt x="87353" y="18000"/>
                    <a:pt x="86935" y="20000"/>
                  </a:cubicBezTo>
                  <a:lnTo>
                    <a:pt x="87535" y="14000"/>
                  </a:lnTo>
                  <a:lnTo>
                    <a:pt x="87577" y="14000"/>
                  </a:lnTo>
                  <a:lnTo>
                    <a:pt x="87940" y="10000"/>
                  </a:lnTo>
                  <a:cubicBezTo>
                    <a:pt x="88736" y="10000"/>
                    <a:pt x="87577" y="20000"/>
                    <a:pt x="88610" y="16000"/>
                  </a:cubicBezTo>
                  <a:lnTo>
                    <a:pt x="88484" y="10000"/>
                  </a:lnTo>
                  <a:cubicBezTo>
                    <a:pt x="89671" y="12000"/>
                    <a:pt x="91207" y="18000"/>
                    <a:pt x="92045" y="16000"/>
                  </a:cubicBezTo>
                  <a:cubicBezTo>
                    <a:pt x="91808" y="18000"/>
                    <a:pt x="91710" y="24000"/>
                    <a:pt x="92031" y="28000"/>
                  </a:cubicBezTo>
                  <a:cubicBezTo>
                    <a:pt x="91668" y="26000"/>
                    <a:pt x="90942" y="26000"/>
                    <a:pt x="90411" y="26000"/>
                  </a:cubicBezTo>
                  <a:cubicBezTo>
                    <a:pt x="90314" y="26000"/>
                    <a:pt x="91068" y="20000"/>
                    <a:pt x="91640" y="22000"/>
                  </a:cubicBezTo>
                  <a:cubicBezTo>
                    <a:pt x="91361" y="12000"/>
                    <a:pt x="90216" y="26000"/>
                    <a:pt x="90146" y="18000"/>
                  </a:cubicBezTo>
                  <a:cubicBezTo>
                    <a:pt x="88694" y="14000"/>
                    <a:pt x="89071" y="26000"/>
                    <a:pt x="87842" y="20000"/>
                  </a:cubicBezTo>
                  <a:cubicBezTo>
                    <a:pt x="87828" y="24000"/>
                    <a:pt x="87493" y="22000"/>
                    <a:pt x="87423" y="26000"/>
                  </a:cubicBezTo>
                  <a:cubicBezTo>
                    <a:pt x="87786" y="34000"/>
                    <a:pt x="89071" y="26000"/>
                    <a:pt x="89867" y="28000"/>
                  </a:cubicBezTo>
                  <a:cubicBezTo>
                    <a:pt x="89783" y="30000"/>
                    <a:pt x="89629" y="30000"/>
                    <a:pt x="89602" y="30000"/>
                  </a:cubicBezTo>
                  <a:cubicBezTo>
                    <a:pt x="90160" y="32000"/>
                    <a:pt x="90397" y="30000"/>
                    <a:pt x="90802" y="30000"/>
                  </a:cubicBezTo>
                  <a:lnTo>
                    <a:pt x="90747" y="28000"/>
                  </a:lnTo>
                  <a:cubicBezTo>
                    <a:pt x="91445" y="24000"/>
                    <a:pt x="91179" y="32000"/>
                    <a:pt x="91584" y="34000"/>
                  </a:cubicBezTo>
                  <a:cubicBezTo>
                    <a:pt x="91738" y="34000"/>
                    <a:pt x="92310" y="34000"/>
                    <a:pt x="92213" y="32000"/>
                  </a:cubicBezTo>
                  <a:lnTo>
                    <a:pt x="92953" y="36000"/>
                  </a:lnTo>
                  <a:lnTo>
                    <a:pt x="92925" y="32000"/>
                  </a:lnTo>
                  <a:cubicBezTo>
                    <a:pt x="93344" y="30000"/>
                    <a:pt x="93427" y="34000"/>
                    <a:pt x="93804" y="32000"/>
                  </a:cubicBezTo>
                  <a:lnTo>
                    <a:pt x="93818" y="28000"/>
                  </a:lnTo>
                  <a:lnTo>
                    <a:pt x="92785" y="26000"/>
                  </a:lnTo>
                  <a:cubicBezTo>
                    <a:pt x="93316" y="24000"/>
                    <a:pt x="92939" y="22000"/>
                    <a:pt x="93511" y="20000"/>
                  </a:cubicBezTo>
                  <a:cubicBezTo>
                    <a:pt x="92869" y="26000"/>
                    <a:pt x="93972" y="24000"/>
                    <a:pt x="94028" y="26000"/>
                  </a:cubicBezTo>
                  <a:lnTo>
                    <a:pt x="94461" y="24000"/>
                  </a:lnTo>
                  <a:lnTo>
                    <a:pt x="94349" y="26000"/>
                  </a:lnTo>
                  <a:cubicBezTo>
                    <a:pt x="94684" y="28000"/>
                    <a:pt x="94740" y="24000"/>
                    <a:pt x="95131" y="24000"/>
                  </a:cubicBezTo>
                  <a:cubicBezTo>
                    <a:pt x="94670" y="22000"/>
                    <a:pt x="94377" y="20000"/>
                    <a:pt x="93791" y="22000"/>
                  </a:cubicBezTo>
                  <a:cubicBezTo>
                    <a:pt x="94209" y="20000"/>
                    <a:pt x="95061" y="18000"/>
                    <a:pt x="95257" y="18000"/>
                  </a:cubicBezTo>
                  <a:cubicBezTo>
                    <a:pt x="95703" y="16000"/>
                    <a:pt x="96025" y="20000"/>
                    <a:pt x="96444" y="20000"/>
                  </a:cubicBezTo>
                  <a:cubicBezTo>
                    <a:pt x="95634" y="22000"/>
                    <a:pt x="96723" y="32000"/>
                    <a:pt x="95117" y="30000"/>
                  </a:cubicBezTo>
                  <a:cubicBezTo>
                    <a:pt x="95145" y="28000"/>
                    <a:pt x="95271" y="28000"/>
                    <a:pt x="95326" y="30000"/>
                  </a:cubicBezTo>
                  <a:cubicBezTo>
                    <a:pt x="95103" y="24000"/>
                    <a:pt x="94363" y="30000"/>
                    <a:pt x="94014" y="32000"/>
                  </a:cubicBezTo>
                  <a:cubicBezTo>
                    <a:pt x="94098" y="34000"/>
                    <a:pt x="93735" y="36000"/>
                    <a:pt x="94349" y="36000"/>
                  </a:cubicBezTo>
                  <a:cubicBezTo>
                    <a:pt x="94154" y="34000"/>
                    <a:pt x="94880" y="30000"/>
                    <a:pt x="95466" y="32000"/>
                  </a:cubicBezTo>
                  <a:lnTo>
                    <a:pt x="95354" y="40000"/>
                  </a:lnTo>
                  <a:lnTo>
                    <a:pt x="96220" y="40000"/>
                  </a:lnTo>
                  <a:lnTo>
                    <a:pt x="96136" y="40000"/>
                  </a:lnTo>
                  <a:cubicBezTo>
                    <a:pt x="96457" y="46000"/>
                    <a:pt x="97044" y="40000"/>
                    <a:pt x="97630" y="42000"/>
                  </a:cubicBezTo>
                  <a:cubicBezTo>
                    <a:pt x="98063" y="40000"/>
                    <a:pt x="99697" y="44000"/>
                    <a:pt x="98985" y="36000"/>
                  </a:cubicBezTo>
                  <a:cubicBezTo>
                    <a:pt x="99515" y="40000"/>
                    <a:pt x="99976" y="36000"/>
                    <a:pt x="100563" y="34000"/>
                  </a:cubicBezTo>
                  <a:lnTo>
                    <a:pt x="99837" y="32000"/>
                  </a:lnTo>
                  <a:cubicBezTo>
                    <a:pt x="100688" y="28000"/>
                    <a:pt x="100451" y="30000"/>
                    <a:pt x="101121" y="22000"/>
                  </a:cubicBezTo>
                  <a:cubicBezTo>
                    <a:pt x="101191" y="24000"/>
                    <a:pt x="101345" y="26000"/>
                    <a:pt x="101205" y="28000"/>
                  </a:cubicBezTo>
                  <a:cubicBezTo>
                    <a:pt x="102350" y="28000"/>
                    <a:pt x="103984" y="32000"/>
                    <a:pt x="104654" y="26000"/>
                  </a:cubicBezTo>
                  <a:cubicBezTo>
                    <a:pt x="105450" y="28000"/>
                    <a:pt x="105575" y="36000"/>
                    <a:pt x="106707" y="32000"/>
                  </a:cubicBezTo>
                  <a:cubicBezTo>
                    <a:pt x="106944" y="32000"/>
                    <a:pt x="106525" y="26000"/>
                    <a:pt x="107265" y="28000"/>
                  </a:cubicBezTo>
                  <a:cubicBezTo>
                    <a:pt x="107321" y="30000"/>
                    <a:pt x="106553" y="34000"/>
                    <a:pt x="107377" y="34000"/>
                  </a:cubicBezTo>
                  <a:cubicBezTo>
                    <a:pt x="107977" y="28000"/>
                    <a:pt x="108773" y="38000"/>
                    <a:pt x="109541" y="34000"/>
                  </a:cubicBezTo>
                  <a:cubicBezTo>
                    <a:pt x="109960" y="36000"/>
                    <a:pt x="110658" y="36000"/>
                    <a:pt x="110518" y="40000"/>
                  </a:cubicBezTo>
                  <a:cubicBezTo>
                    <a:pt x="109862" y="38000"/>
                    <a:pt x="108955" y="38000"/>
                    <a:pt x="108815" y="40000"/>
                  </a:cubicBezTo>
                  <a:cubicBezTo>
                    <a:pt x="108899" y="38000"/>
                    <a:pt x="108354" y="38000"/>
                    <a:pt x="108829" y="36000"/>
                  </a:cubicBezTo>
                  <a:cubicBezTo>
                    <a:pt x="107851" y="32000"/>
                    <a:pt x="108201" y="38000"/>
                    <a:pt x="107321" y="34000"/>
                  </a:cubicBezTo>
                  <a:cubicBezTo>
                    <a:pt x="107265" y="36000"/>
                    <a:pt x="107782" y="40000"/>
                    <a:pt x="107963" y="38000"/>
                  </a:cubicBezTo>
                  <a:cubicBezTo>
                    <a:pt x="107963" y="44000"/>
                    <a:pt x="106232" y="40000"/>
                    <a:pt x="107014" y="48000"/>
                  </a:cubicBezTo>
                  <a:cubicBezTo>
                    <a:pt x="107949" y="48000"/>
                    <a:pt x="108228" y="36000"/>
                    <a:pt x="109038" y="44000"/>
                  </a:cubicBezTo>
                  <a:cubicBezTo>
                    <a:pt x="108717" y="46000"/>
                    <a:pt x="108201" y="44000"/>
                    <a:pt x="107796" y="48000"/>
                  </a:cubicBezTo>
                  <a:lnTo>
                    <a:pt x="108452" y="52000"/>
                  </a:lnTo>
                  <a:lnTo>
                    <a:pt x="108941" y="48000"/>
                  </a:lnTo>
                  <a:lnTo>
                    <a:pt x="108913" y="48000"/>
                  </a:lnTo>
                  <a:cubicBezTo>
                    <a:pt x="110086" y="54000"/>
                    <a:pt x="110002" y="44000"/>
                    <a:pt x="111049" y="42000"/>
                  </a:cubicBezTo>
                  <a:cubicBezTo>
                    <a:pt x="110449" y="38000"/>
                    <a:pt x="111189" y="32000"/>
                    <a:pt x="110728" y="30000"/>
                  </a:cubicBezTo>
                  <a:cubicBezTo>
                    <a:pt x="111440" y="30000"/>
                    <a:pt x="111957" y="30000"/>
                    <a:pt x="111957" y="36000"/>
                  </a:cubicBezTo>
                  <a:cubicBezTo>
                    <a:pt x="110644" y="40000"/>
                    <a:pt x="111887" y="42000"/>
                    <a:pt x="110672" y="46000"/>
                  </a:cubicBezTo>
                  <a:cubicBezTo>
                    <a:pt x="110868" y="48000"/>
                    <a:pt x="110379" y="54000"/>
                    <a:pt x="111105" y="56000"/>
                  </a:cubicBezTo>
                  <a:cubicBezTo>
                    <a:pt x="111915" y="52000"/>
                    <a:pt x="110854" y="50000"/>
                    <a:pt x="111677" y="50000"/>
                  </a:cubicBezTo>
                  <a:cubicBezTo>
                    <a:pt x="111719" y="50000"/>
                    <a:pt x="111775" y="50000"/>
                    <a:pt x="111747" y="52000"/>
                  </a:cubicBezTo>
                  <a:cubicBezTo>
                    <a:pt x="112110" y="48000"/>
                    <a:pt x="112180" y="52000"/>
                    <a:pt x="112627" y="50000"/>
                  </a:cubicBezTo>
                  <a:lnTo>
                    <a:pt x="112529" y="50000"/>
                  </a:lnTo>
                  <a:cubicBezTo>
                    <a:pt x="113088" y="54000"/>
                    <a:pt x="113144" y="48000"/>
                    <a:pt x="113618" y="52000"/>
                  </a:cubicBezTo>
                  <a:cubicBezTo>
                    <a:pt x="113423" y="48000"/>
                    <a:pt x="113939" y="48000"/>
                    <a:pt x="114247" y="46000"/>
                  </a:cubicBezTo>
                  <a:cubicBezTo>
                    <a:pt x="113758" y="44000"/>
                    <a:pt x="113493" y="38000"/>
                    <a:pt x="112529" y="38000"/>
                  </a:cubicBezTo>
                  <a:cubicBezTo>
                    <a:pt x="112404" y="40000"/>
                    <a:pt x="112473" y="42000"/>
                    <a:pt x="112082" y="44000"/>
                  </a:cubicBezTo>
                  <a:lnTo>
                    <a:pt x="112711" y="44000"/>
                  </a:lnTo>
                  <a:lnTo>
                    <a:pt x="112348" y="46000"/>
                  </a:lnTo>
                  <a:lnTo>
                    <a:pt x="111747" y="44000"/>
                  </a:lnTo>
                  <a:cubicBezTo>
                    <a:pt x="112515" y="42000"/>
                    <a:pt x="112166" y="38000"/>
                    <a:pt x="112487" y="34000"/>
                  </a:cubicBezTo>
                  <a:cubicBezTo>
                    <a:pt x="113185" y="36000"/>
                    <a:pt x="113060" y="34000"/>
                    <a:pt x="113493" y="36000"/>
                  </a:cubicBezTo>
                  <a:cubicBezTo>
                    <a:pt x="113451" y="40000"/>
                    <a:pt x="114847" y="46000"/>
                    <a:pt x="115643" y="48000"/>
                  </a:cubicBezTo>
                  <a:lnTo>
                    <a:pt x="115266" y="48000"/>
                  </a:lnTo>
                  <a:cubicBezTo>
                    <a:pt x="114693" y="50000"/>
                    <a:pt x="115671" y="52000"/>
                    <a:pt x="115699" y="54000"/>
                  </a:cubicBezTo>
                  <a:lnTo>
                    <a:pt x="116118" y="52000"/>
                  </a:lnTo>
                  <a:cubicBezTo>
                    <a:pt x="116034" y="52000"/>
                    <a:pt x="115922" y="54000"/>
                    <a:pt x="116104" y="54000"/>
                  </a:cubicBezTo>
                  <a:cubicBezTo>
                    <a:pt x="116690" y="54000"/>
                    <a:pt x="116648" y="50000"/>
                    <a:pt x="117221" y="48000"/>
                  </a:cubicBezTo>
                  <a:cubicBezTo>
                    <a:pt x="117263" y="52000"/>
                    <a:pt x="116788" y="54000"/>
                    <a:pt x="117137" y="56000"/>
                  </a:cubicBezTo>
                  <a:cubicBezTo>
                    <a:pt x="117263" y="60000"/>
                    <a:pt x="117654" y="66000"/>
                    <a:pt x="118422" y="64000"/>
                  </a:cubicBezTo>
                  <a:cubicBezTo>
                    <a:pt x="118478" y="62000"/>
                    <a:pt x="118673" y="62000"/>
                    <a:pt x="118896" y="62000"/>
                  </a:cubicBezTo>
                  <a:lnTo>
                    <a:pt x="118813" y="62000"/>
                  </a:lnTo>
                  <a:lnTo>
                    <a:pt x="119315" y="66000"/>
                  </a:lnTo>
                  <a:cubicBezTo>
                    <a:pt x="118882" y="70000"/>
                    <a:pt x="118450" y="64000"/>
                    <a:pt x="118017" y="68000"/>
                  </a:cubicBezTo>
                  <a:lnTo>
                    <a:pt x="117975" y="72000"/>
                  </a:lnTo>
                  <a:cubicBezTo>
                    <a:pt x="117640" y="72000"/>
                    <a:pt x="117179" y="72000"/>
                    <a:pt x="116969" y="74000"/>
                  </a:cubicBezTo>
                  <a:cubicBezTo>
                    <a:pt x="117486" y="76000"/>
                    <a:pt x="117598" y="74000"/>
                    <a:pt x="118170" y="74000"/>
                  </a:cubicBezTo>
                  <a:cubicBezTo>
                    <a:pt x="118254" y="78000"/>
                    <a:pt x="117849" y="78000"/>
                    <a:pt x="117779" y="78000"/>
                  </a:cubicBezTo>
                  <a:lnTo>
                    <a:pt x="117863" y="76000"/>
                  </a:lnTo>
                  <a:cubicBezTo>
                    <a:pt x="117179" y="72000"/>
                    <a:pt x="116844" y="80000"/>
                    <a:pt x="115992" y="78000"/>
                  </a:cubicBezTo>
                  <a:cubicBezTo>
                    <a:pt x="115852" y="78000"/>
                    <a:pt x="115936" y="78000"/>
                    <a:pt x="115964" y="76000"/>
                  </a:cubicBezTo>
                  <a:cubicBezTo>
                    <a:pt x="115280" y="80000"/>
                    <a:pt x="114596" y="74000"/>
                    <a:pt x="113925" y="78000"/>
                  </a:cubicBezTo>
                  <a:lnTo>
                    <a:pt x="114149" y="76000"/>
                  </a:lnTo>
                  <a:lnTo>
                    <a:pt x="111887" y="84000"/>
                  </a:lnTo>
                  <a:lnTo>
                    <a:pt x="111887" y="86000"/>
                  </a:lnTo>
                  <a:cubicBezTo>
                    <a:pt x="111985" y="88000"/>
                    <a:pt x="111649" y="88000"/>
                    <a:pt x="111468" y="86000"/>
                  </a:cubicBezTo>
                  <a:lnTo>
                    <a:pt x="111468" y="86000"/>
                  </a:lnTo>
                  <a:lnTo>
                    <a:pt x="110239" y="90000"/>
                  </a:lnTo>
                  <a:cubicBezTo>
                    <a:pt x="110351" y="92000"/>
                    <a:pt x="110491" y="92000"/>
                    <a:pt x="110658" y="94000"/>
                  </a:cubicBezTo>
                  <a:cubicBezTo>
                    <a:pt x="110798" y="92000"/>
                    <a:pt x="111622" y="94000"/>
                    <a:pt x="111510" y="90000"/>
                  </a:cubicBezTo>
                  <a:cubicBezTo>
                    <a:pt x="111887" y="92000"/>
                    <a:pt x="112501" y="88000"/>
                    <a:pt x="112781" y="90000"/>
                  </a:cubicBezTo>
                  <a:cubicBezTo>
                    <a:pt x="112278" y="88000"/>
                    <a:pt x="113130" y="86000"/>
                    <a:pt x="113227" y="84000"/>
                  </a:cubicBezTo>
                  <a:cubicBezTo>
                    <a:pt x="113395" y="88000"/>
                    <a:pt x="113981" y="84000"/>
                    <a:pt x="113912" y="88000"/>
                  </a:cubicBezTo>
                  <a:cubicBezTo>
                    <a:pt x="114009" y="90000"/>
                    <a:pt x="113660" y="86000"/>
                    <a:pt x="113451" y="88000"/>
                  </a:cubicBezTo>
                  <a:cubicBezTo>
                    <a:pt x="112906" y="92000"/>
                    <a:pt x="114414" y="92000"/>
                    <a:pt x="113758" y="94000"/>
                  </a:cubicBezTo>
                  <a:cubicBezTo>
                    <a:pt x="114596" y="92000"/>
                    <a:pt x="115713" y="94000"/>
                    <a:pt x="116579" y="92000"/>
                  </a:cubicBezTo>
                  <a:lnTo>
                    <a:pt x="116090" y="90000"/>
                  </a:lnTo>
                  <a:cubicBezTo>
                    <a:pt x="116481" y="92000"/>
                    <a:pt x="117402" y="92000"/>
                    <a:pt x="117472" y="94000"/>
                  </a:cubicBezTo>
                  <a:lnTo>
                    <a:pt x="116481" y="94000"/>
                  </a:lnTo>
                  <a:cubicBezTo>
                    <a:pt x="116453" y="98000"/>
                    <a:pt x="117360" y="94000"/>
                    <a:pt x="117402" y="96000"/>
                  </a:cubicBezTo>
                  <a:lnTo>
                    <a:pt x="118464" y="90000"/>
                  </a:lnTo>
                  <a:lnTo>
                    <a:pt x="118003" y="90000"/>
                  </a:lnTo>
                  <a:cubicBezTo>
                    <a:pt x="118296" y="88000"/>
                    <a:pt x="119273" y="92000"/>
                    <a:pt x="120000" y="94000"/>
                  </a:cubicBezTo>
                  <a:cubicBezTo>
                    <a:pt x="119581" y="98000"/>
                    <a:pt x="118910" y="92000"/>
                    <a:pt x="118142" y="94000"/>
                  </a:cubicBezTo>
                  <a:cubicBezTo>
                    <a:pt x="117584" y="96000"/>
                    <a:pt x="118478" y="100000"/>
                    <a:pt x="117961" y="100000"/>
                  </a:cubicBezTo>
                  <a:cubicBezTo>
                    <a:pt x="118101" y="102000"/>
                    <a:pt x="118436" y="102000"/>
                    <a:pt x="118603" y="100000"/>
                  </a:cubicBezTo>
                  <a:lnTo>
                    <a:pt x="118813" y="102000"/>
                  </a:lnTo>
                  <a:cubicBezTo>
                    <a:pt x="118338" y="106000"/>
                    <a:pt x="117291" y="104000"/>
                    <a:pt x="116592" y="108000"/>
                  </a:cubicBezTo>
                  <a:cubicBezTo>
                    <a:pt x="116662" y="108000"/>
                    <a:pt x="116718" y="108000"/>
                    <a:pt x="116732" y="108000"/>
                  </a:cubicBezTo>
                  <a:cubicBezTo>
                    <a:pt x="116188" y="104000"/>
                    <a:pt x="115643" y="104000"/>
                    <a:pt x="115126" y="104000"/>
                  </a:cubicBezTo>
                  <a:cubicBezTo>
                    <a:pt x="115406" y="106000"/>
                    <a:pt x="115517" y="106000"/>
                    <a:pt x="115671" y="106000"/>
                  </a:cubicBezTo>
                  <a:cubicBezTo>
                    <a:pt x="115685" y="106000"/>
                    <a:pt x="115196" y="106000"/>
                    <a:pt x="115001" y="108000"/>
                  </a:cubicBezTo>
                  <a:cubicBezTo>
                    <a:pt x="115489" y="110000"/>
                    <a:pt x="115098" y="112000"/>
                    <a:pt x="115406" y="112000"/>
                  </a:cubicBezTo>
                  <a:cubicBezTo>
                    <a:pt x="115084" y="114000"/>
                    <a:pt x="114833" y="112000"/>
                    <a:pt x="114442" y="112000"/>
                  </a:cubicBezTo>
                  <a:cubicBezTo>
                    <a:pt x="114247" y="110000"/>
                    <a:pt x="114610" y="110000"/>
                    <a:pt x="114568" y="106000"/>
                  </a:cubicBezTo>
                  <a:cubicBezTo>
                    <a:pt x="114177" y="108000"/>
                    <a:pt x="113995" y="102000"/>
                    <a:pt x="113409" y="104000"/>
                  </a:cubicBezTo>
                  <a:cubicBezTo>
                    <a:pt x="114177" y="106000"/>
                    <a:pt x="113199" y="110000"/>
                    <a:pt x="112934" y="112000"/>
                  </a:cubicBezTo>
                  <a:lnTo>
                    <a:pt x="113060" y="112000"/>
                  </a:lnTo>
                  <a:cubicBezTo>
                    <a:pt x="112822" y="114000"/>
                    <a:pt x="112613" y="114000"/>
                    <a:pt x="112445" y="112000"/>
                  </a:cubicBezTo>
                  <a:cubicBezTo>
                    <a:pt x="112753" y="110000"/>
                    <a:pt x="113060" y="112000"/>
                    <a:pt x="112976" y="108000"/>
                  </a:cubicBezTo>
                  <a:cubicBezTo>
                    <a:pt x="112767" y="108000"/>
                    <a:pt x="112557" y="108000"/>
                    <a:pt x="112320" y="108000"/>
                  </a:cubicBezTo>
                  <a:lnTo>
                    <a:pt x="112529" y="106000"/>
                  </a:lnTo>
                  <a:lnTo>
                    <a:pt x="111496" y="106000"/>
                  </a:lnTo>
                  <a:cubicBezTo>
                    <a:pt x="111328" y="110000"/>
                    <a:pt x="111049" y="112000"/>
                    <a:pt x="110909" y="116000"/>
                  </a:cubicBezTo>
                  <a:cubicBezTo>
                    <a:pt x="110658" y="114000"/>
                    <a:pt x="110309" y="116000"/>
                    <a:pt x="110072" y="116000"/>
                  </a:cubicBezTo>
                  <a:lnTo>
                    <a:pt x="110183" y="116000"/>
                  </a:lnTo>
                  <a:cubicBezTo>
                    <a:pt x="109723" y="112000"/>
                    <a:pt x="108703" y="114000"/>
                    <a:pt x="108619" y="116000"/>
                  </a:cubicBezTo>
                  <a:cubicBezTo>
                    <a:pt x="108284" y="114000"/>
                    <a:pt x="110937" y="102000"/>
                    <a:pt x="108619" y="104000"/>
                  </a:cubicBezTo>
                  <a:cubicBezTo>
                    <a:pt x="107726" y="102000"/>
                    <a:pt x="108061" y="110000"/>
                    <a:pt x="107558" y="114000"/>
                  </a:cubicBezTo>
                  <a:cubicBezTo>
                    <a:pt x="107558" y="114000"/>
                    <a:pt x="107586" y="112000"/>
                    <a:pt x="107544" y="112000"/>
                  </a:cubicBezTo>
                  <a:cubicBezTo>
                    <a:pt x="107153" y="110000"/>
                    <a:pt x="107111" y="114000"/>
                    <a:pt x="106790" y="114000"/>
                  </a:cubicBezTo>
                  <a:cubicBezTo>
                    <a:pt x="107028" y="116000"/>
                    <a:pt x="107363" y="116000"/>
                    <a:pt x="107474" y="116000"/>
                  </a:cubicBezTo>
                  <a:cubicBezTo>
                    <a:pt x="107349" y="118000"/>
                    <a:pt x="106665" y="114000"/>
                    <a:pt x="106371" y="118000"/>
                  </a:cubicBezTo>
                  <a:cubicBezTo>
                    <a:pt x="106762" y="112000"/>
                    <a:pt x="105631" y="114000"/>
                    <a:pt x="105925" y="112000"/>
                  </a:cubicBezTo>
                  <a:cubicBezTo>
                    <a:pt x="105157" y="108000"/>
                    <a:pt x="104333" y="112000"/>
                    <a:pt x="103928" y="116000"/>
                  </a:cubicBezTo>
                  <a:cubicBezTo>
                    <a:pt x="103411" y="110000"/>
                    <a:pt x="103020" y="116000"/>
                    <a:pt x="102168" y="112000"/>
                  </a:cubicBezTo>
                  <a:cubicBezTo>
                    <a:pt x="102308" y="112000"/>
                    <a:pt x="102531" y="112000"/>
                    <a:pt x="102713" y="112000"/>
                  </a:cubicBezTo>
                  <a:cubicBezTo>
                    <a:pt x="103202" y="110000"/>
                    <a:pt x="101847" y="110000"/>
                    <a:pt x="102587" y="108000"/>
                  </a:cubicBezTo>
                  <a:cubicBezTo>
                    <a:pt x="102420" y="108000"/>
                    <a:pt x="102573" y="110000"/>
                    <a:pt x="102741" y="108000"/>
                  </a:cubicBezTo>
                  <a:cubicBezTo>
                    <a:pt x="103020" y="108000"/>
                    <a:pt x="103286" y="106000"/>
                    <a:pt x="103216" y="104000"/>
                  </a:cubicBezTo>
                  <a:lnTo>
                    <a:pt x="102531" y="102000"/>
                  </a:lnTo>
                  <a:lnTo>
                    <a:pt x="102769" y="100000"/>
                  </a:lnTo>
                  <a:lnTo>
                    <a:pt x="101722" y="94000"/>
                  </a:lnTo>
                  <a:cubicBezTo>
                    <a:pt x="101694" y="96000"/>
                    <a:pt x="101791" y="96000"/>
                    <a:pt x="101847" y="98000"/>
                  </a:cubicBezTo>
                  <a:cubicBezTo>
                    <a:pt x="100632" y="94000"/>
                    <a:pt x="99236" y="96000"/>
                    <a:pt x="98175" y="96000"/>
                  </a:cubicBezTo>
                  <a:cubicBezTo>
                    <a:pt x="97979" y="106000"/>
                    <a:pt x="95564" y="100000"/>
                    <a:pt x="94698" y="106000"/>
                  </a:cubicBezTo>
                  <a:cubicBezTo>
                    <a:pt x="94936" y="104000"/>
                    <a:pt x="95061" y="98000"/>
                    <a:pt x="94922" y="96000"/>
                  </a:cubicBezTo>
                  <a:cubicBezTo>
                    <a:pt x="95103" y="94000"/>
                    <a:pt x="95508" y="90000"/>
                    <a:pt x="95941" y="92000"/>
                  </a:cubicBezTo>
                  <a:cubicBezTo>
                    <a:pt x="96011" y="94000"/>
                    <a:pt x="96541" y="96000"/>
                    <a:pt x="96192" y="98000"/>
                  </a:cubicBezTo>
                  <a:cubicBezTo>
                    <a:pt x="97393" y="96000"/>
                    <a:pt x="96039" y="92000"/>
                    <a:pt x="96388" y="88000"/>
                  </a:cubicBezTo>
                  <a:cubicBezTo>
                    <a:pt x="95061" y="88000"/>
                    <a:pt x="94279" y="96000"/>
                    <a:pt x="93441" y="98000"/>
                  </a:cubicBezTo>
                  <a:lnTo>
                    <a:pt x="93414" y="96000"/>
                  </a:lnTo>
                  <a:lnTo>
                    <a:pt x="92785" y="98000"/>
                  </a:lnTo>
                  <a:cubicBezTo>
                    <a:pt x="93302" y="100000"/>
                    <a:pt x="93274" y="106000"/>
                    <a:pt x="92604" y="104000"/>
                  </a:cubicBezTo>
                  <a:lnTo>
                    <a:pt x="92687" y="104000"/>
                  </a:lnTo>
                  <a:cubicBezTo>
                    <a:pt x="92310" y="100000"/>
                    <a:pt x="91515" y="104000"/>
                    <a:pt x="90914" y="102000"/>
                  </a:cubicBezTo>
                  <a:lnTo>
                    <a:pt x="90523" y="106000"/>
                  </a:lnTo>
                  <a:cubicBezTo>
                    <a:pt x="89923" y="106000"/>
                    <a:pt x="89895" y="100000"/>
                    <a:pt x="89699" y="96000"/>
                  </a:cubicBezTo>
                  <a:cubicBezTo>
                    <a:pt x="88764" y="94000"/>
                    <a:pt x="88233" y="100000"/>
                    <a:pt x="87563" y="104000"/>
                  </a:cubicBezTo>
                  <a:cubicBezTo>
                    <a:pt x="87270" y="100000"/>
                    <a:pt x="85873" y="100000"/>
                    <a:pt x="86613" y="96000"/>
                  </a:cubicBezTo>
                  <a:cubicBezTo>
                    <a:pt x="85762" y="98000"/>
                    <a:pt x="85929" y="114000"/>
                    <a:pt x="84491" y="106000"/>
                  </a:cubicBezTo>
                  <a:lnTo>
                    <a:pt x="84868" y="102000"/>
                  </a:lnTo>
                  <a:cubicBezTo>
                    <a:pt x="83486" y="104000"/>
                    <a:pt x="81517" y="108000"/>
                    <a:pt x="80875" y="106000"/>
                  </a:cubicBezTo>
                  <a:cubicBezTo>
                    <a:pt x="81391" y="96000"/>
                    <a:pt x="79157" y="96000"/>
                    <a:pt x="78906" y="86000"/>
                  </a:cubicBezTo>
                  <a:cubicBezTo>
                    <a:pt x="78976" y="88000"/>
                    <a:pt x="78459" y="88000"/>
                    <a:pt x="78375" y="90000"/>
                  </a:cubicBezTo>
                  <a:cubicBezTo>
                    <a:pt x="78263" y="88000"/>
                    <a:pt x="78082" y="88000"/>
                    <a:pt x="77872" y="90000"/>
                  </a:cubicBezTo>
                  <a:cubicBezTo>
                    <a:pt x="78417" y="92000"/>
                    <a:pt x="77495" y="100000"/>
                    <a:pt x="78529" y="96000"/>
                  </a:cubicBezTo>
                  <a:cubicBezTo>
                    <a:pt x="78012" y="102000"/>
                    <a:pt x="77342" y="108000"/>
                    <a:pt x="76197" y="108000"/>
                  </a:cubicBezTo>
                  <a:lnTo>
                    <a:pt x="76211" y="104000"/>
                  </a:lnTo>
                  <a:lnTo>
                    <a:pt x="77118" y="104000"/>
                  </a:lnTo>
                  <a:cubicBezTo>
                    <a:pt x="77021" y="102000"/>
                    <a:pt x="77481" y="102000"/>
                    <a:pt x="77677" y="100000"/>
                  </a:cubicBezTo>
                  <a:cubicBezTo>
                    <a:pt x="76001" y="98000"/>
                    <a:pt x="77900" y="90000"/>
                    <a:pt x="76183" y="92000"/>
                  </a:cubicBezTo>
                  <a:cubicBezTo>
                    <a:pt x="76015" y="94000"/>
                    <a:pt x="76127" y="92000"/>
                    <a:pt x="75680" y="94000"/>
                  </a:cubicBezTo>
                  <a:cubicBezTo>
                    <a:pt x="75890" y="94000"/>
                    <a:pt x="75918" y="92000"/>
                    <a:pt x="75582" y="90000"/>
                  </a:cubicBezTo>
                  <a:lnTo>
                    <a:pt x="75261" y="94000"/>
                  </a:lnTo>
                  <a:cubicBezTo>
                    <a:pt x="74661" y="88000"/>
                    <a:pt x="76253" y="90000"/>
                    <a:pt x="75736" y="84000"/>
                  </a:cubicBezTo>
                  <a:cubicBezTo>
                    <a:pt x="76406" y="82000"/>
                    <a:pt x="77551" y="80000"/>
                    <a:pt x="77342" y="74000"/>
                  </a:cubicBezTo>
                  <a:cubicBezTo>
                    <a:pt x="76253" y="72000"/>
                    <a:pt x="76364" y="84000"/>
                    <a:pt x="75233" y="82000"/>
                  </a:cubicBezTo>
                  <a:lnTo>
                    <a:pt x="75108" y="80000"/>
                  </a:lnTo>
                  <a:cubicBezTo>
                    <a:pt x="74717" y="82000"/>
                    <a:pt x="74647" y="86000"/>
                    <a:pt x="74424" y="88000"/>
                  </a:cubicBezTo>
                  <a:cubicBezTo>
                    <a:pt x="74410" y="86000"/>
                    <a:pt x="74312" y="86000"/>
                    <a:pt x="74047" y="84000"/>
                  </a:cubicBezTo>
                  <a:cubicBezTo>
                    <a:pt x="73376" y="90000"/>
                    <a:pt x="72929" y="92000"/>
                    <a:pt x="72315" y="98000"/>
                  </a:cubicBezTo>
                  <a:cubicBezTo>
                    <a:pt x="73963" y="92000"/>
                    <a:pt x="73725" y="102000"/>
                    <a:pt x="75429" y="98000"/>
                  </a:cubicBezTo>
                  <a:cubicBezTo>
                    <a:pt x="75164" y="98000"/>
                    <a:pt x="73963" y="100000"/>
                    <a:pt x="73893" y="106000"/>
                  </a:cubicBezTo>
                  <a:lnTo>
                    <a:pt x="73907" y="102000"/>
                  </a:lnTo>
                  <a:cubicBezTo>
                    <a:pt x="73348" y="104000"/>
                    <a:pt x="72804" y="106000"/>
                    <a:pt x="72106" y="106000"/>
                  </a:cubicBezTo>
                  <a:lnTo>
                    <a:pt x="72525" y="102000"/>
                  </a:lnTo>
                  <a:cubicBezTo>
                    <a:pt x="71603" y="106000"/>
                    <a:pt x="70989" y="96000"/>
                    <a:pt x="70262" y="104000"/>
                  </a:cubicBezTo>
                  <a:cubicBezTo>
                    <a:pt x="70528" y="104000"/>
                    <a:pt x="70723" y="104000"/>
                    <a:pt x="70891" y="104000"/>
                  </a:cubicBezTo>
                  <a:cubicBezTo>
                    <a:pt x="70416" y="106000"/>
                    <a:pt x="69816" y="104000"/>
                    <a:pt x="69299" y="104000"/>
                  </a:cubicBezTo>
                  <a:lnTo>
                    <a:pt x="68238" y="112000"/>
                  </a:lnTo>
                  <a:cubicBezTo>
                    <a:pt x="68238" y="110000"/>
                    <a:pt x="67568" y="110000"/>
                    <a:pt x="67889" y="106000"/>
                  </a:cubicBezTo>
                  <a:cubicBezTo>
                    <a:pt x="67121" y="102000"/>
                    <a:pt x="66758" y="110000"/>
                    <a:pt x="66311" y="110000"/>
                  </a:cubicBezTo>
                  <a:cubicBezTo>
                    <a:pt x="65529" y="106000"/>
                    <a:pt x="66995" y="108000"/>
                    <a:pt x="67079" y="102000"/>
                  </a:cubicBezTo>
                  <a:cubicBezTo>
                    <a:pt x="65990" y="100000"/>
                    <a:pt x="64845" y="102000"/>
                    <a:pt x="64230" y="106000"/>
                  </a:cubicBezTo>
                  <a:cubicBezTo>
                    <a:pt x="64454" y="108000"/>
                    <a:pt x="64552" y="108000"/>
                    <a:pt x="64552" y="110000"/>
                  </a:cubicBezTo>
                  <a:cubicBezTo>
                    <a:pt x="64510" y="108000"/>
                    <a:pt x="64077" y="108000"/>
                    <a:pt x="63839" y="108000"/>
                  </a:cubicBezTo>
                  <a:lnTo>
                    <a:pt x="63672" y="110000"/>
                  </a:lnTo>
                  <a:cubicBezTo>
                    <a:pt x="63253" y="110000"/>
                    <a:pt x="63323" y="108000"/>
                    <a:pt x="63658" y="106000"/>
                  </a:cubicBezTo>
                  <a:cubicBezTo>
                    <a:pt x="63281" y="104000"/>
                    <a:pt x="62806" y="110000"/>
                    <a:pt x="62415" y="106000"/>
                  </a:cubicBezTo>
                  <a:cubicBezTo>
                    <a:pt x="63071" y="104000"/>
                    <a:pt x="63923" y="106000"/>
                    <a:pt x="64258" y="104000"/>
                  </a:cubicBezTo>
                  <a:cubicBezTo>
                    <a:pt x="62876" y="106000"/>
                    <a:pt x="62876" y="96000"/>
                    <a:pt x="61117" y="100000"/>
                  </a:cubicBezTo>
                  <a:cubicBezTo>
                    <a:pt x="61089" y="98000"/>
                    <a:pt x="61396" y="96000"/>
                    <a:pt x="61047" y="96000"/>
                  </a:cubicBezTo>
                  <a:cubicBezTo>
                    <a:pt x="60265" y="96000"/>
                    <a:pt x="60851" y="102000"/>
                    <a:pt x="60600" y="104000"/>
                  </a:cubicBezTo>
                  <a:cubicBezTo>
                    <a:pt x="61200" y="102000"/>
                    <a:pt x="61494" y="104000"/>
                    <a:pt x="61843" y="108000"/>
                  </a:cubicBezTo>
                  <a:lnTo>
                    <a:pt x="61675" y="110000"/>
                  </a:lnTo>
                  <a:cubicBezTo>
                    <a:pt x="61647" y="108000"/>
                    <a:pt x="61270" y="108000"/>
                    <a:pt x="61158" y="108000"/>
                  </a:cubicBezTo>
                  <a:lnTo>
                    <a:pt x="61061" y="112000"/>
                  </a:lnTo>
                  <a:cubicBezTo>
                    <a:pt x="61103" y="108000"/>
                    <a:pt x="60502" y="104000"/>
                    <a:pt x="60027" y="106000"/>
                  </a:cubicBezTo>
                  <a:cubicBezTo>
                    <a:pt x="60502" y="108000"/>
                    <a:pt x="60377" y="108000"/>
                    <a:pt x="60516" y="114000"/>
                  </a:cubicBezTo>
                  <a:cubicBezTo>
                    <a:pt x="59846" y="120000"/>
                    <a:pt x="59748" y="110000"/>
                    <a:pt x="59008" y="116000"/>
                  </a:cubicBezTo>
                  <a:cubicBezTo>
                    <a:pt x="59064" y="114000"/>
                    <a:pt x="59720" y="112000"/>
                    <a:pt x="59148" y="112000"/>
                  </a:cubicBezTo>
                  <a:cubicBezTo>
                    <a:pt x="58687" y="112000"/>
                    <a:pt x="58743" y="114000"/>
                    <a:pt x="58422" y="116000"/>
                  </a:cubicBezTo>
                  <a:cubicBezTo>
                    <a:pt x="58785" y="112000"/>
                    <a:pt x="58687" y="108000"/>
                    <a:pt x="59078" y="104000"/>
                  </a:cubicBezTo>
                  <a:cubicBezTo>
                    <a:pt x="59902" y="104000"/>
                    <a:pt x="59413" y="104000"/>
                    <a:pt x="60223" y="102000"/>
                  </a:cubicBezTo>
                  <a:lnTo>
                    <a:pt x="59539" y="98000"/>
                  </a:lnTo>
                  <a:cubicBezTo>
                    <a:pt x="60237" y="98000"/>
                    <a:pt x="60055" y="94000"/>
                    <a:pt x="60111" y="92000"/>
                  </a:cubicBezTo>
                  <a:cubicBezTo>
                    <a:pt x="58896" y="88000"/>
                    <a:pt x="59204" y="98000"/>
                    <a:pt x="58422" y="98000"/>
                  </a:cubicBezTo>
                  <a:cubicBezTo>
                    <a:pt x="58045" y="100000"/>
                    <a:pt x="59148" y="98000"/>
                    <a:pt x="58561" y="102000"/>
                  </a:cubicBezTo>
                  <a:cubicBezTo>
                    <a:pt x="57835" y="100000"/>
                    <a:pt x="58394" y="104000"/>
                    <a:pt x="57584" y="106000"/>
                  </a:cubicBezTo>
                  <a:lnTo>
                    <a:pt x="57723" y="104000"/>
                  </a:lnTo>
                  <a:cubicBezTo>
                    <a:pt x="57472" y="102000"/>
                    <a:pt x="57235" y="104000"/>
                    <a:pt x="56942" y="106000"/>
                  </a:cubicBezTo>
                  <a:cubicBezTo>
                    <a:pt x="56620" y="106000"/>
                    <a:pt x="57305" y="120000"/>
                    <a:pt x="55992" y="120000"/>
                  </a:cubicBezTo>
                  <a:cubicBezTo>
                    <a:pt x="56062" y="120000"/>
                    <a:pt x="56090" y="118000"/>
                    <a:pt x="56090" y="118000"/>
                  </a:cubicBezTo>
                  <a:lnTo>
                    <a:pt x="57360" y="82000"/>
                  </a:lnTo>
                  <a:cubicBezTo>
                    <a:pt x="56034" y="82000"/>
                    <a:pt x="54512" y="82000"/>
                    <a:pt x="52990" y="80000"/>
                  </a:cubicBezTo>
                  <a:cubicBezTo>
                    <a:pt x="52627" y="74000"/>
                    <a:pt x="54079" y="74000"/>
                    <a:pt x="53981" y="72000"/>
                  </a:cubicBezTo>
                  <a:lnTo>
                    <a:pt x="54680" y="72000"/>
                  </a:lnTo>
                  <a:cubicBezTo>
                    <a:pt x="54638" y="76000"/>
                    <a:pt x="53227" y="74000"/>
                    <a:pt x="53856" y="78000"/>
                  </a:cubicBezTo>
                  <a:cubicBezTo>
                    <a:pt x="55084" y="76000"/>
                    <a:pt x="55643" y="80000"/>
                    <a:pt x="56802" y="74000"/>
                  </a:cubicBezTo>
                  <a:cubicBezTo>
                    <a:pt x="56439" y="66000"/>
                    <a:pt x="55266" y="74000"/>
                    <a:pt x="54512" y="70000"/>
                  </a:cubicBezTo>
                  <a:cubicBezTo>
                    <a:pt x="54833" y="70000"/>
                    <a:pt x="55098" y="70000"/>
                    <a:pt x="55364" y="68000"/>
                  </a:cubicBezTo>
                  <a:lnTo>
                    <a:pt x="53074" y="66000"/>
                  </a:lnTo>
                  <a:lnTo>
                    <a:pt x="52892" y="68000"/>
                  </a:lnTo>
                  <a:lnTo>
                    <a:pt x="53870" y="68000"/>
                  </a:lnTo>
                  <a:cubicBezTo>
                    <a:pt x="53144" y="68000"/>
                    <a:pt x="52529" y="72000"/>
                    <a:pt x="52473" y="78000"/>
                  </a:cubicBezTo>
                  <a:lnTo>
                    <a:pt x="52613" y="78000"/>
                  </a:lnTo>
                  <a:lnTo>
                    <a:pt x="52348" y="80000"/>
                  </a:lnTo>
                  <a:lnTo>
                    <a:pt x="51845" y="78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6" name="Shape 76"/>
            <p:cNvSpPr/>
            <p:nvPr/>
          </p:nvSpPr>
          <p:spPr>
            <a:xfrm>
              <a:off x="12117388" y="2779713"/>
              <a:ext cx="127000" cy="4762"/>
            </a:xfrm>
            <a:custGeom>
              <a:avLst/>
              <a:gdLst/>
              <a:ahLst/>
              <a:cxnLst/>
              <a:rect l="0" t="0" r="0" b="0"/>
              <a:pathLst>
                <a:path w="120000" h="120000" extrusionOk="0">
                  <a:moveTo>
                    <a:pt x="34545" y="120000"/>
                  </a:moveTo>
                  <a:lnTo>
                    <a:pt x="34545" y="120000"/>
                  </a:lnTo>
                  <a:cubicBezTo>
                    <a:pt x="60000" y="120000"/>
                    <a:pt x="120000" y="120000"/>
                    <a:pt x="109090" y="0"/>
                  </a:cubicBezTo>
                  <a:cubicBezTo>
                    <a:pt x="109090" y="120000"/>
                    <a:pt x="0" y="0"/>
                    <a:pt x="34545"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7" name="Shape 77"/>
            <p:cNvSpPr/>
            <p:nvPr/>
          </p:nvSpPr>
          <p:spPr>
            <a:xfrm>
              <a:off x="12182475" y="2787650"/>
              <a:ext cx="79375" cy="1587"/>
            </a:xfrm>
            <a:custGeom>
              <a:avLst/>
              <a:gdLst/>
              <a:ahLst/>
              <a:cxnLst/>
              <a:rect l="0" t="0" r="0" b="0"/>
              <a:pathLst>
                <a:path w="120000" h="120000" extrusionOk="0">
                  <a:moveTo>
                    <a:pt x="73170" y="120000"/>
                  </a:moveTo>
                  <a:lnTo>
                    <a:pt x="73170" y="120000"/>
                  </a:lnTo>
                  <a:cubicBezTo>
                    <a:pt x="79024" y="120000"/>
                    <a:pt x="76097" y="0"/>
                    <a:pt x="120000" y="0"/>
                  </a:cubicBezTo>
                  <a:lnTo>
                    <a:pt x="0" y="0"/>
                  </a:lnTo>
                  <a:lnTo>
                    <a:pt x="7317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8" name="Shape 78"/>
            <p:cNvSpPr/>
            <p:nvPr/>
          </p:nvSpPr>
          <p:spPr>
            <a:xfrm>
              <a:off x="12307888" y="2809875"/>
              <a:ext cx="249238" cy="15875"/>
            </a:xfrm>
            <a:custGeom>
              <a:avLst/>
              <a:gdLst/>
              <a:ahLst/>
              <a:cxnLst/>
              <a:rect l="0" t="0" r="0" b="0"/>
              <a:pathLst>
                <a:path w="120000" h="120000" extrusionOk="0">
                  <a:moveTo>
                    <a:pt x="1846" y="51428"/>
                  </a:moveTo>
                  <a:lnTo>
                    <a:pt x="1846" y="51428"/>
                  </a:lnTo>
                  <a:cubicBezTo>
                    <a:pt x="21230" y="34285"/>
                    <a:pt x="34153" y="17142"/>
                    <a:pt x="64615" y="34285"/>
                  </a:cubicBezTo>
                  <a:cubicBezTo>
                    <a:pt x="75692" y="102857"/>
                    <a:pt x="13846" y="34285"/>
                    <a:pt x="0" y="102857"/>
                  </a:cubicBezTo>
                  <a:cubicBezTo>
                    <a:pt x="56307" y="119999"/>
                    <a:pt x="73846" y="68571"/>
                    <a:pt x="120000" y="68571"/>
                  </a:cubicBezTo>
                  <a:cubicBezTo>
                    <a:pt x="97846" y="34285"/>
                    <a:pt x="3692" y="0"/>
                    <a:pt x="1846" y="514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9" name="Shape 79"/>
            <p:cNvSpPr/>
            <p:nvPr/>
          </p:nvSpPr>
          <p:spPr>
            <a:xfrm>
              <a:off x="12252325" y="2825750"/>
              <a:ext cx="73025" cy="1587"/>
            </a:xfrm>
            <a:custGeom>
              <a:avLst/>
              <a:gdLst/>
              <a:ahLst/>
              <a:cxnLst/>
              <a:rect l="0" t="0" r="0" b="0"/>
              <a:pathLst>
                <a:path w="120000" h="120000" extrusionOk="0">
                  <a:moveTo>
                    <a:pt x="12631" y="120000"/>
                  </a:moveTo>
                  <a:lnTo>
                    <a:pt x="12631" y="120000"/>
                  </a:lnTo>
                  <a:lnTo>
                    <a:pt x="120000" y="0"/>
                  </a:lnTo>
                  <a:lnTo>
                    <a:pt x="107368" y="0"/>
                  </a:lnTo>
                  <a:lnTo>
                    <a:pt x="0" y="120000"/>
                  </a:lnTo>
                  <a:lnTo>
                    <a:pt x="12631"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0" name="Shape 80"/>
            <p:cNvSpPr/>
            <p:nvPr/>
          </p:nvSpPr>
          <p:spPr>
            <a:xfrm>
              <a:off x="10779125" y="2733675"/>
              <a:ext cx="66675" cy="4762"/>
            </a:xfrm>
            <a:custGeom>
              <a:avLst/>
              <a:gdLst/>
              <a:ahLst/>
              <a:cxnLst/>
              <a:rect l="0" t="0" r="0" b="0"/>
              <a:pathLst>
                <a:path w="120000" h="120000" extrusionOk="0">
                  <a:moveTo>
                    <a:pt x="120000" y="120000"/>
                  </a:moveTo>
                  <a:lnTo>
                    <a:pt x="120000" y="120000"/>
                  </a:lnTo>
                  <a:cubicBezTo>
                    <a:pt x="109714" y="0"/>
                    <a:pt x="37714" y="60000"/>
                    <a:pt x="0" y="120000"/>
                  </a:cubicBezTo>
                  <a:cubicBezTo>
                    <a:pt x="30857" y="120000"/>
                    <a:pt x="75428" y="12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1" name="Shape 81"/>
            <p:cNvSpPr/>
            <p:nvPr/>
          </p:nvSpPr>
          <p:spPr>
            <a:xfrm>
              <a:off x="-2471738" y="2738438"/>
              <a:ext cx="496888" cy="1587"/>
            </a:xfrm>
            <a:custGeom>
              <a:avLst/>
              <a:gdLst/>
              <a:ahLst/>
              <a:cxnLst/>
              <a:rect l="0" t="0" r="0" b="0"/>
              <a:pathLst>
                <a:path w="120000" h="120000" extrusionOk="0">
                  <a:moveTo>
                    <a:pt x="120000" y="0"/>
                  </a:moveTo>
                  <a:lnTo>
                    <a:pt x="120000" y="0"/>
                  </a:lnTo>
                  <a:lnTo>
                    <a:pt x="0" y="120000"/>
                  </a:lnTo>
                  <a:lnTo>
                    <a:pt x="12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2" name="Shape 82"/>
            <p:cNvSpPr/>
            <p:nvPr/>
          </p:nvSpPr>
          <p:spPr>
            <a:xfrm>
              <a:off x="9136063" y="2735263"/>
              <a:ext cx="387350" cy="14287"/>
            </a:xfrm>
            <a:custGeom>
              <a:avLst/>
              <a:gdLst/>
              <a:ahLst/>
              <a:cxnLst/>
              <a:rect l="0" t="0" r="0" b="0"/>
              <a:pathLst>
                <a:path w="120000" h="120000" extrusionOk="0">
                  <a:moveTo>
                    <a:pt x="17821" y="120000"/>
                  </a:moveTo>
                  <a:lnTo>
                    <a:pt x="17821" y="120000"/>
                  </a:lnTo>
                  <a:cubicBezTo>
                    <a:pt x="59405" y="100000"/>
                    <a:pt x="77821" y="60000"/>
                    <a:pt x="120000" y="60000"/>
                  </a:cubicBezTo>
                  <a:cubicBezTo>
                    <a:pt x="64752" y="0"/>
                    <a:pt x="46930" y="120000"/>
                    <a:pt x="0" y="60000"/>
                  </a:cubicBezTo>
                  <a:lnTo>
                    <a:pt x="17821"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3" name="Shape 83"/>
            <p:cNvSpPr/>
            <p:nvPr/>
          </p:nvSpPr>
          <p:spPr>
            <a:xfrm>
              <a:off x="9139238" y="2725738"/>
              <a:ext cx="142875" cy="9525"/>
            </a:xfrm>
            <a:custGeom>
              <a:avLst/>
              <a:gdLst/>
              <a:ahLst/>
              <a:cxnLst/>
              <a:rect l="0" t="0" r="0" b="0"/>
              <a:pathLst>
                <a:path w="120000" h="120000" extrusionOk="0">
                  <a:moveTo>
                    <a:pt x="86400" y="0"/>
                  </a:moveTo>
                  <a:lnTo>
                    <a:pt x="86400" y="0"/>
                  </a:lnTo>
                  <a:cubicBezTo>
                    <a:pt x="104000" y="60000"/>
                    <a:pt x="0" y="90000"/>
                    <a:pt x="16000" y="120000"/>
                  </a:cubicBezTo>
                  <a:cubicBezTo>
                    <a:pt x="91200" y="120000"/>
                    <a:pt x="51200" y="60000"/>
                    <a:pt x="120000" y="60000"/>
                  </a:cubicBezTo>
                  <a:lnTo>
                    <a:pt x="864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4" name="Shape 84"/>
            <p:cNvSpPr/>
            <p:nvPr/>
          </p:nvSpPr>
          <p:spPr>
            <a:xfrm>
              <a:off x="9805988" y="2817813"/>
              <a:ext cx="39688" cy="3175"/>
            </a:xfrm>
            <a:custGeom>
              <a:avLst/>
              <a:gdLst/>
              <a:ahLst/>
              <a:cxnLst/>
              <a:rect l="0" t="0" r="0" b="0"/>
              <a:pathLst>
                <a:path w="120000" h="120000" extrusionOk="0">
                  <a:moveTo>
                    <a:pt x="120000" y="0"/>
                  </a:moveTo>
                  <a:lnTo>
                    <a:pt x="120000" y="0"/>
                  </a:lnTo>
                  <a:lnTo>
                    <a:pt x="0" y="120000"/>
                  </a:lnTo>
                  <a:lnTo>
                    <a:pt x="97142" y="120000"/>
                  </a:lnTo>
                  <a:lnTo>
                    <a:pt x="12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5" name="Shape 85"/>
            <p:cNvSpPr/>
            <p:nvPr/>
          </p:nvSpPr>
          <p:spPr>
            <a:xfrm>
              <a:off x="8580438" y="2725738"/>
              <a:ext cx="66675" cy="3175"/>
            </a:xfrm>
            <a:custGeom>
              <a:avLst/>
              <a:gdLst/>
              <a:ahLst/>
              <a:cxnLst/>
              <a:rect l="0" t="0" r="0" b="0"/>
              <a:pathLst>
                <a:path w="120000" h="120000" extrusionOk="0">
                  <a:moveTo>
                    <a:pt x="92571" y="120000"/>
                  </a:moveTo>
                  <a:lnTo>
                    <a:pt x="92571" y="120000"/>
                  </a:lnTo>
                  <a:lnTo>
                    <a:pt x="120000" y="120000"/>
                  </a:lnTo>
                  <a:lnTo>
                    <a:pt x="0" y="0"/>
                  </a:lnTo>
                  <a:lnTo>
                    <a:pt x="92571"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6" name="Shape 86"/>
            <p:cNvSpPr/>
            <p:nvPr/>
          </p:nvSpPr>
          <p:spPr>
            <a:xfrm>
              <a:off x="8647113" y="2725738"/>
              <a:ext cx="15875" cy="3175"/>
            </a:xfrm>
            <a:custGeom>
              <a:avLst/>
              <a:gdLst/>
              <a:ahLst/>
              <a:cxnLst/>
              <a:rect l="0" t="0" r="0" b="0"/>
              <a:pathLst>
                <a:path w="120000" h="120000" extrusionOk="0">
                  <a:moveTo>
                    <a:pt x="120000" y="0"/>
                  </a:moveTo>
                  <a:lnTo>
                    <a:pt x="120000" y="0"/>
                  </a:lnTo>
                  <a:lnTo>
                    <a:pt x="0" y="120000"/>
                  </a:lnTo>
                  <a:lnTo>
                    <a:pt x="12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7" name="Shape 87"/>
            <p:cNvSpPr/>
            <p:nvPr/>
          </p:nvSpPr>
          <p:spPr>
            <a:xfrm>
              <a:off x="9794875" y="2830513"/>
              <a:ext cx="90488" cy="1587"/>
            </a:xfrm>
            <a:custGeom>
              <a:avLst/>
              <a:gdLst/>
              <a:ahLst/>
              <a:cxnLst/>
              <a:rect l="0" t="0" r="0" b="0"/>
              <a:pathLst>
                <a:path w="120000" h="120000" extrusionOk="0">
                  <a:moveTo>
                    <a:pt x="0" y="0"/>
                  </a:moveTo>
                  <a:lnTo>
                    <a:pt x="0" y="0"/>
                  </a:lnTo>
                  <a:lnTo>
                    <a:pt x="81702" y="120000"/>
                  </a:lnTo>
                  <a:lnTo>
                    <a:pt x="120000" y="0"/>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8" name="Shape 88"/>
            <p:cNvSpPr/>
            <p:nvPr/>
          </p:nvSpPr>
          <p:spPr>
            <a:xfrm>
              <a:off x="9232900" y="2795588"/>
              <a:ext cx="84138" cy="3175"/>
            </a:xfrm>
            <a:custGeom>
              <a:avLst/>
              <a:gdLst/>
              <a:ahLst/>
              <a:cxnLst/>
              <a:rect l="0" t="0" r="0" b="0"/>
              <a:pathLst>
                <a:path w="120000" h="120000" extrusionOk="0">
                  <a:moveTo>
                    <a:pt x="43636" y="120000"/>
                  </a:moveTo>
                  <a:lnTo>
                    <a:pt x="43636" y="120000"/>
                  </a:lnTo>
                  <a:lnTo>
                    <a:pt x="120000" y="120000"/>
                  </a:lnTo>
                  <a:cubicBezTo>
                    <a:pt x="106363" y="120000"/>
                    <a:pt x="0" y="0"/>
                    <a:pt x="43636"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9" name="Shape 89"/>
            <p:cNvSpPr/>
            <p:nvPr/>
          </p:nvSpPr>
          <p:spPr>
            <a:xfrm>
              <a:off x="8158163" y="2725738"/>
              <a:ext cx="71438" cy="3175"/>
            </a:xfrm>
            <a:custGeom>
              <a:avLst/>
              <a:gdLst/>
              <a:ahLst/>
              <a:cxnLst/>
              <a:rect l="0" t="0" r="0" b="0"/>
              <a:pathLst>
                <a:path w="120000" h="120000" extrusionOk="0">
                  <a:moveTo>
                    <a:pt x="110270" y="0"/>
                  </a:moveTo>
                  <a:lnTo>
                    <a:pt x="110270" y="0"/>
                  </a:lnTo>
                  <a:lnTo>
                    <a:pt x="0" y="120000"/>
                  </a:lnTo>
                  <a:lnTo>
                    <a:pt x="9729" y="120000"/>
                  </a:lnTo>
                  <a:lnTo>
                    <a:pt x="120000" y="0"/>
                  </a:lnTo>
                  <a:lnTo>
                    <a:pt x="11027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0" name="Shape 90"/>
            <p:cNvSpPr/>
            <p:nvPr/>
          </p:nvSpPr>
          <p:spPr>
            <a:xfrm>
              <a:off x="8734425" y="2814638"/>
              <a:ext cx="144463" cy="3175"/>
            </a:xfrm>
            <a:custGeom>
              <a:avLst/>
              <a:gdLst/>
              <a:ahLst/>
              <a:cxnLst/>
              <a:rect l="0" t="0" r="0" b="0"/>
              <a:pathLst>
                <a:path w="120000" h="120000" extrusionOk="0">
                  <a:moveTo>
                    <a:pt x="88421" y="0"/>
                  </a:moveTo>
                  <a:lnTo>
                    <a:pt x="88421" y="0"/>
                  </a:lnTo>
                  <a:cubicBezTo>
                    <a:pt x="120000" y="120000"/>
                    <a:pt x="0" y="0"/>
                    <a:pt x="63157" y="120000"/>
                  </a:cubicBezTo>
                  <a:cubicBezTo>
                    <a:pt x="120000" y="120000"/>
                    <a:pt x="96315" y="60000"/>
                    <a:pt x="88421"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1" name="Shape 91"/>
            <p:cNvSpPr/>
            <p:nvPr/>
          </p:nvSpPr>
          <p:spPr>
            <a:xfrm>
              <a:off x="8023225" y="2782888"/>
              <a:ext cx="26988" cy="1587"/>
            </a:xfrm>
            <a:custGeom>
              <a:avLst/>
              <a:gdLst/>
              <a:ahLst/>
              <a:cxnLst/>
              <a:rect l="0" t="0" r="0" b="0"/>
              <a:pathLst>
                <a:path w="120000" h="120000" extrusionOk="0">
                  <a:moveTo>
                    <a:pt x="119999" y="0"/>
                  </a:moveTo>
                  <a:lnTo>
                    <a:pt x="119999" y="0"/>
                  </a:lnTo>
                  <a:cubicBezTo>
                    <a:pt x="77142" y="0"/>
                    <a:pt x="42857" y="0"/>
                    <a:pt x="0" y="120000"/>
                  </a:cubicBezTo>
                  <a:lnTo>
                    <a:pt x="119999"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2" name="Shape 92"/>
            <p:cNvSpPr/>
            <p:nvPr/>
          </p:nvSpPr>
          <p:spPr>
            <a:xfrm>
              <a:off x="8050213" y="2782888"/>
              <a:ext cx="77788" cy="1587"/>
            </a:xfrm>
            <a:custGeom>
              <a:avLst/>
              <a:gdLst/>
              <a:ahLst/>
              <a:cxnLst/>
              <a:rect l="0" t="0" r="0" b="0"/>
              <a:pathLst>
                <a:path w="120000" h="120000" extrusionOk="0">
                  <a:moveTo>
                    <a:pt x="0" y="0"/>
                  </a:moveTo>
                  <a:lnTo>
                    <a:pt x="0" y="0"/>
                  </a:lnTo>
                  <a:cubicBezTo>
                    <a:pt x="45000" y="0"/>
                    <a:pt x="90000" y="120000"/>
                    <a:pt x="120000" y="120000"/>
                  </a:cubicBezTo>
                  <a:cubicBezTo>
                    <a:pt x="63000" y="0"/>
                    <a:pt x="45000" y="0"/>
                    <a:pt x="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3" name="Shape 93"/>
            <p:cNvSpPr/>
            <p:nvPr/>
          </p:nvSpPr>
          <p:spPr>
            <a:xfrm>
              <a:off x="7715250" y="2779713"/>
              <a:ext cx="90488" cy="7937"/>
            </a:xfrm>
            <a:custGeom>
              <a:avLst/>
              <a:gdLst/>
              <a:ahLst/>
              <a:cxnLst/>
              <a:rect l="0" t="0" r="0" b="0"/>
              <a:pathLst>
                <a:path w="120000" h="120000" extrusionOk="0">
                  <a:moveTo>
                    <a:pt x="12765" y="80000"/>
                  </a:moveTo>
                  <a:lnTo>
                    <a:pt x="12765" y="80000"/>
                  </a:lnTo>
                  <a:lnTo>
                    <a:pt x="45957" y="80000"/>
                  </a:lnTo>
                  <a:cubicBezTo>
                    <a:pt x="10212" y="120000"/>
                    <a:pt x="28085" y="120000"/>
                    <a:pt x="58723" y="80000"/>
                  </a:cubicBezTo>
                  <a:cubicBezTo>
                    <a:pt x="94468" y="80000"/>
                    <a:pt x="94468" y="40000"/>
                    <a:pt x="97021" y="40000"/>
                  </a:cubicBezTo>
                  <a:lnTo>
                    <a:pt x="120000" y="0"/>
                  </a:lnTo>
                  <a:lnTo>
                    <a:pt x="89361" y="40000"/>
                  </a:lnTo>
                  <a:cubicBezTo>
                    <a:pt x="33191" y="40000"/>
                    <a:pt x="0" y="40000"/>
                    <a:pt x="12765" y="8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4" name="Shape 94"/>
            <p:cNvSpPr/>
            <p:nvPr/>
          </p:nvSpPr>
          <p:spPr>
            <a:xfrm>
              <a:off x="6508750" y="2713038"/>
              <a:ext cx="247650" cy="6350"/>
            </a:xfrm>
            <a:custGeom>
              <a:avLst/>
              <a:gdLst/>
              <a:ahLst/>
              <a:cxnLst/>
              <a:rect l="0" t="0" r="0" b="0"/>
              <a:pathLst>
                <a:path w="120000" h="120000" extrusionOk="0">
                  <a:moveTo>
                    <a:pt x="0" y="0"/>
                  </a:moveTo>
                  <a:lnTo>
                    <a:pt x="0" y="0"/>
                  </a:lnTo>
                  <a:cubicBezTo>
                    <a:pt x="46511" y="40000"/>
                    <a:pt x="58604" y="40000"/>
                    <a:pt x="55813" y="80000"/>
                  </a:cubicBezTo>
                  <a:cubicBezTo>
                    <a:pt x="100465" y="120000"/>
                    <a:pt x="93023" y="0"/>
                    <a:pt x="120000" y="0"/>
                  </a:cubicBez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5" name="Shape 95"/>
            <p:cNvSpPr/>
            <p:nvPr/>
          </p:nvSpPr>
          <p:spPr>
            <a:xfrm>
              <a:off x="6756400" y="2713038"/>
              <a:ext cx="33338" cy="0"/>
            </a:xfrm>
            <a:custGeom>
              <a:avLst/>
              <a:gdLst/>
              <a:ahLst/>
              <a:cxnLst/>
              <a:rect l="0" t="0" r="0" b="0"/>
              <a:pathLst>
                <a:path w="120000" h="120000" extrusionOk="0">
                  <a:moveTo>
                    <a:pt x="0" y="0"/>
                  </a:moveTo>
                  <a:lnTo>
                    <a:pt x="0" y="0"/>
                  </a:lnTo>
                  <a:lnTo>
                    <a:pt x="120000" y="0"/>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6" name="Shape 96"/>
            <p:cNvSpPr/>
            <p:nvPr/>
          </p:nvSpPr>
          <p:spPr>
            <a:xfrm>
              <a:off x="8047038" y="2820988"/>
              <a:ext cx="58738" cy="4762"/>
            </a:xfrm>
            <a:custGeom>
              <a:avLst/>
              <a:gdLst/>
              <a:ahLst/>
              <a:cxnLst/>
              <a:rect l="0" t="0" r="0" b="0"/>
              <a:pathLst>
                <a:path w="120000" h="120000" extrusionOk="0">
                  <a:moveTo>
                    <a:pt x="120000" y="0"/>
                  </a:moveTo>
                  <a:lnTo>
                    <a:pt x="120000" y="0"/>
                  </a:lnTo>
                  <a:lnTo>
                    <a:pt x="0" y="120000"/>
                  </a:lnTo>
                  <a:lnTo>
                    <a:pt x="42580" y="120000"/>
                  </a:lnTo>
                  <a:lnTo>
                    <a:pt x="12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7" name="Shape 97"/>
            <p:cNvSpPr/>
            <p:nvPr/>
          </p:nvSpPr>
          <p:spPr>
            <a:xfrm>
              <a:off x="6348413" y="2711451"/>
              <a:ext cx="82550" cy="1587"/>
            </a:xfrm>
            <a:custGeom>
              <a:avLst/>
              <a:gdLst/>
              <a:ahLst/>
              <a:cxnLst/>
              <a:rect l="0" t="0" r="0" b="0"/>
              <a:pathLst>
                <a:path w="120000" h="120000" extrusionOk="0">
                  <a:moveTo>
                    <a:pt x="25116" y="120000"/>
                  </a:moveTo>
                  <a:lnTo>
                    <a:pt x="25116" y="120000"/>
                  </a:lnTo>
                  <a:cubicBezTo>
                    <a:pt x="50232" y="120000"/>
                    <a:pt x="92093" y="120000"/>
                    <a:pt x="114418" y="120000"/>
                  </a:cubicBezTo>
                  <a:cubicBezTo>
                    <a:pt x="120000" y="0"/>
                    <a:pt x="0" y="120000"/>
                    <a:pt x="25116"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8" name="Shape 98"/>
            <p:cNvSpPr/>
            <p:nvPr/>
          </p:nvSpPr>
          <p:spPr>
            <a:xfrm>
              <a:off x="6734175" y="2771775"/>
              <a:ext cx="96838" cy="6350"/>
            </a:xfrm>
            <a:custGeom>
              <a:avLst/>
              <a:gdLst/>
              <a:ahLst/>
              <a:cxnLst/>
              <a:rect l="0" t="0" r="0" b="0"/>
              <a:pathLst>
                <a:path w="120000" h="120000" extrusionOk="0">
                  <a:moveTo>
                    <a:pt x="0" y="80000"/>
                  </a:moveTo>
                  <a:lnTo>
                    <a:pt x="0" y="80000"/>
                  </a:lnTo>
                  <a:cubicBezTo>
                    <a:pt x="14400" y="120000"/>
                    <a:pt x="88800" y="80000"/>
                    <a:pt x="120000" y="120000"/>
                  </a:cubicBezTo>
                  <a:cubicBezTo>
                    <a:pt x="76800" y="80000"/>
                    <a:pt x="40800" y="0"/>
                    <a:pt x="0" y="8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9" name="Shape 99"/>
            <p:cNvSpPr/>
            <p:nvPr/>
          </p:nvSpPr>
          <p:spPr>
            <a:xfrm>
              <a:off x="6091238" y="2722563"/>
              <a:ext cx="95250" cy="7937"/>
            </a:xfrm>
            <a:custGeom>
              <a:avLst/>
              <a:gdLst/>
              <a:ahLst/>
              <a:cxnLst/>
              <a:rect l="0" t="0" r="0" b="0"/>
              <a:pathLst>
                <a:path w="120000" h="120000" extrusionOk="0">
                  <a:moveTo>
                    <a:pt x="0" y="30000"/>
                  </a:moveTo>
                  <a:lnTo>
                    <a:pt x="0" y="30000"/>
                  </a:lnTo>
                  <a:cubicBezTo>
                    <a:pt x="24489" y="60000"/>
                    <a:pt x="58775" y="60000"/>
                    <a:pt x="44081" y="120000"/>
                  </a:cubicBezTo>
                  <a:cubicBezTo>
                    <a:pt x="75918" y="90000"/>
                    <a:pt x="119999" y="0"/>
                    <a:pt x="0" y="3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0" name="Shape 100"/>
            <p:cNvSpPr/>
            <p:nvPr/>
          </p:nvSpPr>
          <p:spPr>
            <a:xfrm>
              <a:off x="6559550" y="2773363"/>
              <a:ext cx="80963" cy="3175"/>
            </a:xfrm>
            <a:custGeom>
              <a:avLst/>
              <a:gdLst/>
              <a:ahLst/>
              <a:cxnLst/>
              <a:rect l="0" t="0" r="0" b="0"/>
              <a:pathLst>
                <a:path w="120000" h="120000" extrusionOk="0">
                  <a:moveTo>
                    <a:pt x="0" y="120000"/>
                  </a:moveTo>
                  <a:lnTo>
                    <a:pt x="0" y="120000"/>
                  </a:lnTo>
                  <a:lnTo>
                    <a:pt x="22857" y="120000"/>
                  </a:lnTo>
                  <a:lnTo>
                    <a:pt x="120000" y="0"/>
                  </a:lnTo>
                  <a:lnTo>
                    <a:pt x="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1" name="Shape 101"/>
            <p:cNvSpPr/>
            <p:nvPr/>
          </p:nvSpPr>
          <p:spPr>
            <a:xfrm>
              <a:off x="6640513" y="2806700"/>
              <a:ext cx="227013" cy="15875"/>
            </a:xfrm>
            <a:custGeom>
              <a:avLst/>
              <a:gdLst/>
              <a:ahLst/>
              <a:cxnLst/>
              <a:rect l="0" t="0" r="0" b="0"/>
              <a:pathLst>
                <a:path w="120000" h="120000" extrusionOk="0">
                  <a:moveTo>
                    <a:pt x="81355" y="119999"/>
                  </a:moveTo>
                  <a:lnTo>
                    <a:pt x="81355" y="119999"/>
                  </a:lnTo>
                  <a:cubicBezTo>
                    <a:pt x="120000" y="85714"/>
                    <a:pt x="19322" y="51428"/>
                    <a:pt x="86440" y="17142"/>
                  </a:cubicBezTo>
                  <a:cubicBezTo>
                    <a:pt x="0" y="0"/>
                    <a:pt x="93559" y="68571"/>
                    <a:pt x="29491" y="68571"/>
                  </a:cubicBezTo>
                  <a:cubicBezTo>
                    <a:pt x="67118" y="68571"/>
                    <a:pt x="85423" y="102857"/>
                    <a:pt x="81355" y="11999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2" name="Shape 102"/>
            <p:cNvSpPr/>
            <p:nvPr/>
          </p:nvSpPr>
          <p:spPr>
            <a:xfrm>
              <a:off x="6661150" y="2814638"/>
              <a:ext cx="34925" cy="1587"/>
            </a:xfrm>
            <a:custGeom>
              <a:avLst/>
              <a:gdLst/>
              <a:ahLst/>
              <a:cxnLst/>
              <a:rect l="0" t="0" r="0" b="0"/>
              <a:pathLst>
                <a:path w="120000" h="120000" extrusionOk="0">
                  <a:moveTo>
                    <a:pt x="120000" y="120000"/>
                  </a:moveTo>
                  <a:lnTo>
                    <a:pt x="120000" y="120000"/>
                  </a:lnTo>
                  <a:lnTo>
                    <a:pt x="0" y="0"/>
                  </a:ln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3" name="Shape 103"/>
            <p:cNvSpPr/>
            <p:nvPr/>
          </p:nvSpPr>
          <p:spPr>
            <a:xfrm>
              <a:off x="5661025" y="2789238"/>
              <a:ext cx="23813" cy="1587"/>
            </a:xfrm>
            <a:custGeom>
              <a:avLst/>
              <a:gdLst/>
              <a:ahLst/>
              <a:cxnLst/>
              <a:rect l="0" t="0" r="0" b="0"/>
              <a:pathLst>
                <a:path w="120000" h="120000" extrusionOk="0">
                  <a:moveTo>
                    <a:pt x="0" y="120000"/>
                  </a:moveTo>
                  <a:lnTo>
                    <a:pt x="0" y="120000"/>
                  </a:lnTo>
                  <a:lnTo>
                    <a:pt x="120000" y="0"/>
                  </a:lnTo>
                  <a:lnTo>
                    <a:pt x="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4" name="Shape 104"/>
            <p:cNvSpPr/>
            <p:nvPr/>
          </p:nvSpPr>
          <p:spPr>
            <a:xfrm>
              <a:off x="6162675" y="2814638"/>
              <a:ext cx="258763" cy="7937"/>
            </a:xfrm>
            <a:custGeom>
              <a:avLst/>
              <a:gdLst/>
              <a:ahLst/>
              <a:cxnLst/>
              <a:rect l="0" t="0" r="0" b="0"/>
              <a:pathLst>
                <a:path w="120000" h="120000" extrusionOk="0">
                  <a:moveTo>
                    <a:pt x="68444" y="60000"/>
                  </a:moveTo>
                  <a:lnTo>
                    <a:pt x="68444" y="60000"/>
                  </a:lnTo>
                  <a:lnTo>
                    <a:pt x="120000" y="0"/>
                  </a:lnTo>
                  <a:cubicBezTo>
                    <a:pt x="85333" y="30000"/>
                    <a:pt x="0" y="30000"/>
                    <a:pt x="5333" y="120000"/>
                  </a:cubicBezTo>
                  <a:cubicBezTo>
                    <a:pt x="32888" y="120000"/>
                    <a:pt x="66666" y="120000"/>
                    <a:pt x="80000" y="90000"/>
                  </a:cubicBezTo>
                  <a:lnTo>
                    <a:pt x="68444" y="6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5" name="Shape 105"/>
            <p:cNvSpPr/>
            <p:nvPr/>
          </p:nvSpPr>
          <p:spPr>
            <a:xfrm>
              <a:off x="5019675" y="2713038"/>
              <a:ext cx="73025" cy="4762"/>
            </a:xfrm>
            <a:custGeom>
              <a:avLst/>
              <a:gdLst/>
              <a:ahLst/>
              <a:cxnLst/>
              <a:rect l="0" t="0" r="0" b="0"/>
              <a:pathLst>
                <a:path w="120000" h="120000" extrusionOk="0">
                  <a:moveTo>
                    <a:pt x="41052" y="60000"/>
                  </a:moveTo>
                  <a:lnTo>
                    <a:pt x="41052" y="60000"/>
                  </a:lnTo>
                  <a:lnTo>
                    <a:pt x="120000" y="0"/>
                  </a:lnTo>
                  <a:lnTo>
                    <a:pt x="22105" y="0"/>
                  </a:lnTo>
                  <a:cubicBezTo>
                    <a:pt x="50526" y="0"/>
                    <a:pt x="0" y="120000"/>
                    <a:pt x="41052" y="6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6" name="Shape 106"/>
            <p:cNvSpPr/>
            <p:nvPr/>
          </p:nvSpPr>
          <p:spPr>
            <a:xfrm>
              <a:off x="5021263" y="2713038"/>
              <a:ext cx="11113" cy="0"/>
            </a:xfrm>
            <a:custGeom>
              <a:avLst/>
              <a:gdLst/>
              <a:ahLst/>
              <a:cxnLst/>
              <a:rect l="0" t="0" r="0" b="0"/>
              <a:pathLst>
                <a:path w="120000" h="120000" extrusionOk="0">
                  <a:moveTo>
                    <a:pt x="0" y="0"/>
                  </a:moveTo>
                  <a:lnTo>
                    <a:pt x="0" y="0"/>
                  </a:lnTo>
                  <a:lnTo>
                    <a:pt x="120000" y="0"/>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7" name="Shape 107"/>
            <p:cNvSpPr/>
            <p:nvPr/>
          </p:nvSpPr>
          <p:spPr>
            <a:xfrm>
              <a:off x="5864225" y="2784475"/>
              <a:ext cx="101600" cy="4762"/>
            </a:xfrm>
            <a:custGeom>
              <a:avLst/>
              <a:gdLst/>
              <a:ahLst/>
              <a:cxnLst/>
              <a:rect l="0" t="0" r="0" b="0"/>
              <a:pathLst>
                <a:path w="120000" h="120000" extrusionOk="0">
                  <a:moveTo>
                    <a:pt x="6792" y="120000"/>
                  </a:moveTo>
                  <a:lnTo>
                    <a:pt x="6792" y="120000"/>
                  </a:lnTo>
                  <a:cubicBezTo>
                    <a:pt x="47547" y="120000"/>
                    <a:pt x="81509" y="120000"/>
                    <a:pt x="120000" y="60000"/>
                  </a:cubicBezTo>
                  <a:cubicBezTo>
                    <a:pt x="104150" y="60000"/>
                    <a:pt x="0" y="0"/>
                    <a:pt x="6792"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8" name="Shape 108"/>
            <p:cNvSpPr/>
            <p:nvPr/>
          </p:nvSpPr>
          <p:spPr>
            <a:xfrm>
              <a:off x="4703763" y="2722563"/>
              <a:ext cx="84138" cy="1587"/>
            </a:xfrm>
            <a:custGeom>
              <a:avLst/>
              <a:gdLst/>
              <a:ahLst/>
              <a:cxnLst/>
              <a:rect l="0" t="0" r="0" b="0"/>
              <a:pathLst>
                <a:path w="120000" h="120000" extrusionOk="0">
                  <a:moveTo>
                    <a:pt x="8181" y="120000"/>
                  </a:moveTo>
                  <a:lnTo>
                    <a:pt x="8181" y="120000"/>
                  </a:lnTo>
                  <a:lnTo>
                    <a:pt x="120000" y="0"/>
                  </a:lnTo>
                  <a:lnTo>
                    <a:pt x="0" y="0"/>
                  </a:lnTo>
                  <a:lnTo>
                    <a:pt x="8181"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9" name="Shape 109"/>
            <p:cNvSpPr/>
            <p:nvPr/>
          </p:nvSpPr>
          <p:spPr>
            <a:xfrm>
              <a:off x="4264025" y="2713038"/>
              <a:ext cx="77788" cy="4762"/>
            </a:xfrm>
            <a:custGeom>
              <a:avLst/>
              <a:gdLst/>
              <a:ahLst/>
              <a:cxnLst/>
              <a:rect l="0" t="0" r="0" b="0"/>
              <a:pathLst>
                <a:path w="120000" h="120000" extrusionOk="0">
                  <a:moveTo>
                    <a:pt x="120000" y="60000"/>
                  </a:moveTo>
                  <a:lnTo>
                    <a:pt x="120000" y="60000"/>
                  </a:lnTo>
                  <a:lnTo>
                    <a:pt x="99512" y="0"/>
                  </a:lnTo>
                  <a:lnTo>
                    <a:pt x="0" y="60000"/>
                  </a:lnTo>
                  <a:lnTo>
                    <a:pt x="20487" y="120000"/>
                  </a:lnTo>
                  <a:lnTo>
                    <a:pt x="120000" y="6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0" name="Shape 110"/>
            <p:cNvSpPr/>
            <p:nvPr/>
          </p:nvSpPr>
          <p:spPr>
            <a:xfrm>
              <a:off x="4800600" y="2822575"/>
              <a:ext cx="117475" cy="7937"/>
            </a:xfrm>
            <a:custGeom>
              <a:avLst/>
              <a:gdLst/>
              <a:ahLst/>
              <a:cxnLst/>
              <a:rect l="0" t="0" r="0" b="0"/>
              <a:pathLst>
                <a:path w="120000" h="120000" extrusionOk="0">
                  <a:moveTo>
                    <a:pt x="21639" y="80000"/>
                  </a:moveTo>
                  <a:lnTo>
                    <a:pt x="21639" y="80000"/>
                  </a:lnTo>
                  <a:cubicBezTo>
                    <a:pt x="76721" y="120000"/>
                    <a:pt x="120000" y="0"/>
                    <a:pt x="106229" y="0"/>
                  </a:cubicBezTo>
                  <a:lnTo>
                    <a:pt x="0" y="0"/>
                  </a:lnTo>
                  <a:cubicBezTo>
                    <a:pt x="25573" y="80000"/>
                    <a:pt x="29508" y="0"/>
                    <a:pt x="90491" y="0"/>
                  </a:cubicBezTo>
                  <a:lnTo>
                    <a:pt x="21639" y="8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1" name="Shape 111"/>
            <p:cNvSpPr/>
            <p:nvPr/>
          </p:nvSpPr>
          <p:spPr>
            <a:xfrm>
              <a:off x="187325" y="2714625"/>
              <a:ext cx="1925638" cy="31750"/>
            </a:xfrm>
            <a:custGeom>
              <a:avLst/>
              <a:gdLst/>
              <a:ahLst/>
              <a:cxnLst/>
              <a:rect l="0" t="0" r="0" b="0"/>
              <a:pathLst>
                <a:path w="120000" h="120000" extrusionOk="0">
                  <a:moveTo>
                    <a:pt x="89163" y="51428"/>
                  </a:moveTo>
                  <a:lnTo>
                    <a:pt x="89163" y="51428"/>
                  </a:lnTo>
                  <a:cubicBezTo>
                    <a:pt x="90597" y="42857"/>
                    <a:pt x="97649" y="42857"/>
                    <a:pt x="98007" y="59999"/>
                  </a:cubicBezTo>
                  <a:cubicBezTo>
                    <a:pt x="97051" y="59999"/>
                    <a:pt x="93227" y="68571"/>
                    <a:pt x="95617" y="68571"/>
                  </a:cubicBezTo>
                  <a:lnTo>
                    <a:pt x="101235" y="42857"/>
                  </a:lnTo>
                  <a:cubicBezTo>
                    <a:pt x="108645" y="59999"/>
                    <a:pt x="95617" y="85714"/>
                    <a:pt x="91912" y="94285"/>
                  </a:cubicBezTo>
                  <a:cubicBezTo>
                    <a:pt x="99442" y="94285"/>
                    <a:pt x="101713" y="77142"/>
                    <a:pt x="109721" y="77142"/>
                  </a:cubicBezTo>
                  <a:cubicBezTo>
                    <a:pt x="107450" y="77142"/>
                    <a:pt x="105896" y="68571"/>
                    <a:pt x="104701" y="59999"/>
                  </a:cubicBezTo>
                  <a:cubicBezTo>
                    <a:pt x="104342" y="42857"/>
                    <a:pt x="111872" y="51428"/>
                    <a:pt x="117250" y="42857"/>
                  </a:cubicBezTo>
                  <a:cubicBezTo>
                    <a:pt x="113784" y="34285"/>
                    <a:pt x="115816" y="25714"/>
                    <a:pt x="118207" y="17142"/>
                  </a:cubicBezTo>
                  <a:cubicBezTo>
                    <a:pt x="118685" y="17142"/>
                    <a:pt x="119043" y="17142"/>
                    <a:pt x="119163" y="17142"/>
                  </a:cubicBezTo>
                  <a:lnTo>
                    <a:pt x="120000" y="17142"/>
                  </a:lnTo>
                  <a:lnTo>
                    <a:pt x="119402" y="17142"/>
                  </a:lnTo>
                  <a:cubicBezTo>
                    <a:pt x="119402" y="8571"/>
                    <a:pt x="119282" y="8571"/>
                    <a:pt x="118804" y="8571"/>
                  </a:cubicBezTo>
                  <a:cubicBezTo>
                    <a:pt x="114382" y="8571"/>
                    <a:pt x="110916" y="0"/>
                    <a:pt x="108047" y="0"/>
                  </a:cubicBezTo>
                  <a:cubicBezTo>
                    <a:pt x="110916" y="25714"/>
                    <a:pt x="98247" y="8571"/>
                    <a:pt x="94541" y="17142"/>
                  </a:cubicBezTo>
                  <a:lnTo>
                    <a:pt x="90358" y="17142"/>
                  </a:lnTo>
                  <a:lnTo>
                    <a:pt x="88804" y="17142"/>
                  </a:lnTo>
                  <a:cubicBezTo>
                    <a:pt x="88446" y="17142"/>
                    <a:pt x="88924" y="8571"/>
                    <a:pt x="91314" y="8571"/>
                  </a:cubicBezTo>
                  <a:cubicBezTo>
                    <a:pt x="89282" y="8571"/>
                    <a:pt x="82709" y="8571"/>
                    <a:pt x="83306" y="17142"/>
                  </a:cubicBezTo>
                  <a:lnTo>
                    <a:pt x="68127" y="25714"/>
                  </a:lnTo>
                  <a:cubicBezTo>
                    <a:pt x="67649" y="25714"/>
                    <a:pt x="67171" y="17142"/>
                    <a:pt x="66812" y="17142"/>
                  </a:cubicBezTo>
                  <a:cubicBezTo>
                    <a:pt x="66215" y="17142"/>
                    <a:pt x="66215" y="25714"/>
                    <a:pt x="66215" y="25714"/>
                  </a:cubicBezTo>
                  <a:lnTo>
                    <a:pt x="0" y="34285"/>
                  </a:lnTo>
                  <a:lnTo>
                    <a:pt x="9442" y="42857"/>
                  </a:lnTo>
                  <a:cubicBezTo>
                    <a:pt x="4422" y="68571"/>
                    <a:pt x="14940" y="51428"/>
                    <a:pt x="13505" y="68571"/>
                  </a:cubicBezTo>
                  <a:cubicBezTo>
                    <a:pt x="11235" y="77142"/>
                    <a:pt x="7888" y="77142"/>
                    <a:pt x="5856" y="68571"/>
                  </a:cubicBezTo>
                  <a:cubicBezTo>
                    <a:pt x="5139" y="77142"/>
                    <a:pt x="8007" y="85714"/>
                    <a:pt x="7649" y="102857"/>
                  </a:cubicBezTo>
                  <a:cubicBezTo>
                    <a:pt x="16015" y="111428"/>
                    <a:pt x="17330" y="59999"/>
                    <a:pt x="25458" y="68571"/>
                  </a:cubicBezTo>
                  <a:cubicBezTo>
                    <a:pt x="25099" y="85714"/>
                    <a:pt x="22589" y="94285"/>
                    <a:pt x="27968" y="94285"/>
                  </a:cubicBezTo>
                  <a:lnTo>
                    <a:pt x="26653" y="94285"/>
                  </a:lnTo>
                  <a:cubicBezTo>
                    <a:pt x="35139" y="77142"/>
                    <a:pt x="33227" y="119999"/>
                    <a:pt x="38725" y="85714"/>
                  </a:cubicBezTo>
                  <a:lnTo>
                    <a:pt x="38486" y="102857"/>
                  </a:lnTo>
                  <a:cubicBezTo>
                    <a:pt x="42430" y="94285"/>
                    <a:pt x="49960" y="94285"/>
                    <a:pt x="54262" y="85714"/>
                  </a:cubicBezTo>
                  <a:lnTo>
                    <a:pt x="54023" y="94285"/>
                  </a:lnTo>
                  <a:cubicBezTo>
                    <a:pt x="65856" y="68571"/>
                    <a:pt x="60717" y="85714"/>
                    <a:pt x="74103" y="77142"/>
                  </a:cubicBezTo>
                  <a:lnTo>
                    <a:pt x="67888" y="94285"/>
                  </a:lnTo>
                  <a:cubicBezTo>
                    <a:pt x="72549" y="102857"/>
                    <a:pt x="73625" y="85714"/>
                    <a:pt x="76852" y="85714"/>
                  </a:cubicBezTo>
                  <a:cubicBezTo>
                    <a:pt x="76613" y="85714"/>
                    <a:pt x="77450" y="102857"/>
                    <a:pt x="74342" y="102857"/>
                  </a:cubicBezTo>
                  <a:lnTo>
                    <a:pt x="90597" y="68571"/>
                  </a:lnTo>
                  <a:cubicBezTo>
                    <a:pt x="94422" y="59999"/>
                    <a:pt x="89760" y="59999"/>
                    <a:pt x="89163" y="514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2" name="Shape 112"/>
            <p:cNvSpPr/>
            <p:nvPr/>
          </p:nvSpPr>
          <p:spPr>
            <a:xfrm>
              <a:off x="1947862" y="2735263"/>
              <a:ext cx="47625" cy="0"/>
            </a:xfrm>
            <a:custGeom>
              <a:avLst/>
              <a:gdLst/>
              <a:ahLst/>
              <a:cxnLst/>
              <a:rect l="0" t="0" r="0" b="0"/>
              <a:pathLst>
                <a:path w="120000" h="120000" extrusionOk="0">
                  <a:moveTo>
                    <a:pt x="0" y="0"/>
                  </a:moveTo>
                  <a:lnTo>
                    <a:pt x="0" y="0"/>
                  </a:lnTo>
                  <a:lnTo>
                    <a:pt x="120000" y="0"/>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3" name="Shape 113"/>
            <p:cNvSpPr/>
            <p:nvPr/>
          </p:nvSpPr>
          <p:spPr>
            <a:xfrm>
              <a:off x="112712" y="2724150"/>
              <a:ext cx="74613" cy="0"/>
            </a:xfrm>
            <a:custGeom>
              <a:avLst/>
              <a:gdLst/>
              <a:ahLst/>
              <a:cxnLst/>
              <a:rect l="0" t="0" r="0" b="0"/>
              <a:pathLst>
                <a:path w="120000" h="120000" extrusionOk="0">
                  <a:moveTo>
                    <a:pt x="0" y="0"/>
                  </a:moveTo>
                  <a:lnTo>
                    <a:pt x="0" y="0"/>
                  </a:lnTo>
                  <a:lnTo>
                    <a:pt x="120000" y="0"/>
                  </a:lnTo>
                  <a:cubicBezTo>
                    <a:pt x="83076" y="0"/>
                    <a:pt x="43076" y="0"/>
                    <a:pt x="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4" name="Shape 114"/>
            <p:cNvSpPr/>
            <p:nvPr/>
          </p:nvSpPr>
          <p:spPr>
            <a:xfrm>
              <a:off x="2187575" y="2717800"/>
              <a:ext cx="176213" cy="6350"/>
            </a:xfrm>
            <a:custGeom>
              <a:avLst/>
              <a:gdLst/>
              <a:ahLst/>
              <a:cxnLst/>
              <a:rect l="0" t="0" r="0" b="0"/>
              <a:pathLst>
                <a:path w="120000" h="120000" extrusionOk="0">
                  <a:moveTo>
                    <a:pt x="92608" y="120000"/>
                  </a:moveTo>
                  <a:lnTo>
                    <a:pt x="92608" y="120000"/>
                  </a:lnTo>
                  <a:cubicBezTo>
                    <a:pt x="61304" y="80000"/>
                    <a:pt x="114782" y="40000"/>
                    <a:pt x="120000" y="0"/>
                  </a:cubicBezTo>
                  <a:lnTo>
                    <a:pt x="10434" y="40000"/>
                  </a:lnTo>
                  <a:cubicBezTo>
                    <a:pt x="10434" y="40000"/>
                    <a:pt x="0" y="80000"/>
                    <a:pt x="2608" y="120000"/>
                  </a:cubicBezTo>
                  <a:lnTo>
                    <a:pt x="92608"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5" name="Shape 115"/>
            <p:cNvSpPr/>
            <p:nvPr/>
          </p:nvSpPr>
          <p:spPr>
            <a:xfrm>
              <a:off x="2112962" y="2714625"/>
              <a:ext cx="90488" cy="4762"/>
            </a:xfrm>
            <a:custGeom>
              <a:avLst/>
              <a:gdLst/>
              <a:ahLst/>
              <a:cxnLst/>
              <a:rect l="0" t="0" r="0" b="0"/>
              <a:pathLst>
                <a:path w="120000" h="120000" extrusionOk="0">
                  <a:moveTo>
                    <a:pt x="56170" y="0"/>
                  </a:moveTo>
                  <a:lnTo>
                    <a:pt x="56170" y="0"/>
                  </a:lnTo>
                  <a:cubicBezTo>
                    <a:pt x="48510" y="60000"/>
                    <a:pt x="28085" y="60000"/>
                    <a:pt x="0" y="120000"/>
                  </a:cubicBezTo>
                  <a:lnTo>
                    <a:pt x="120000" y="120000"/>
                  </a:lnTo>
                  <a:cubicBezTo>
                    <a:pt x="120000" y="60000"/>
                    <a:pt x="104680" y="0"/>
                    <a:pt x="5617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6" name="Shape 116"/>
            <p:cNvSpPr/>
            <p:nvPr/>
          </p:nvSpPr>
          <p:spPr>
            <a:xfrm>
              <a:off x="2101850" y="2811463"/>
              <a:ext cx="71438" cy="3175"/>
            </a:xfrm>
            <a:custGeom>
              <a:avLst/>
              <a:gdLst/>
              <a:ahLst/>
              <a:cxnLst/>
              <a:rect l="0" t="0" r="0" b="0"/>
              <a:pathLst>
                <a:path w="120000" h="120000" extrusionOk="0">
                  <a:moveTo>
                    <a:pt x="120000" y="0"/>
                  </a:moveTo>
                  <a:lnTo>
                    <a:pt x="120000" y="0"/>
                  </a:lnTo>
                  <a:lnTo>
                    <a:pt x="71351" y="120000"/>
                  </a:lnTo>
                  <a:lnTo>
                    <a:pt x="0" y="120000"/>
                  </a:lnTo>
                  <a:lnTo>
                    <a:pt x="12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7" name="Shape 117"/>
            <p:cNvSpPr/>
            <p:nvPr/>
          </p:nvSpPr>
          <p:spPr>
            <a:xfrm>
              <a:off x="1724025" y="2805113"/>
              <a:ext cx="120650" cy="4762"/>
            </a:xfrm>
            <a:custGeom>
              <a:avLst/>
              <a:gdLst/>
              <a:ahLst/>
              <a:cxnLst/>
              <a:rect l="0" t="0" r="0" b="0"/>
              <a:pathLst>
                <a:path w="120000" h="120000" extrusionOk="0">
                  <a:moveTo>
                    <a:pt x="0" y="0"/>
                  </a:moveTo>
                  <a:lnTo>
                    <a:pt x="0" y="0"/>
                  </a:lnTo>
                  <a:cubicBezTo>
                    <a:pt x="34285" y="120000"/>
                    <a:pt x="99047" y="60000"/>
                    <a:pt x="120000" y="0"/>
                  </a:cubicBezTo>
                  <a:cubicBezTo>
                    <a:pt x="45714" y="0"/>
                    <a:pt x="78095" y="0"/>
                    <a:pt x="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8" name="Shape 118"/>
            <p:cNvSpPr/>
            <p:nvPr/>
          </p:nvSpPr>
          <p:spPr>
            <a:xfrm>
              <a:off x="1744662" y="2833688"/>
              <a:ext cx="73025" cy="3175"/>
            </a:xfrm>
            <a:custGeom>
              <a:avLst/>
              <a:gdLst/>
              <a:ahLst/>
              <a:cxnLst/>
              <a:rect l="0" t="0" r="0" b="0"/>
              <a:pathLst>
                <a:path w="120000" h="120000" extrusionOk="0">
                  <a:moveTo>
                    <a:pt x="120000" y="0"/>
                  </a:moveTo>
                  <a:lnTo>
                    <a:pt x="120000" y="0"/>
                  </a:lnTo>
                  <a:lnTo>
                    <a:pt x="0" y="120000"/>
                  </a:lnTo>
                  <a:lnTo>
                    <a:pt x="9473" y="120000"/>
                  </a:lnTo>
                  <a:lnTo>
                    <a:pt x="12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9" name="Shape 119"/>
            <p:cNvSpPr/>
            <p:nvPr/>
          </p:nvSpPr>
          <p:spPr>
            <a:xfrm>
              <a:off x="-474663" y="2741613"/>
              <a:ext cx="34925" cy="0"/>
            </a:xfrm>
            <a:custGeom>
              <a:avLst/>
              <a:gdLst/>
              <a:ahLst/>
              <a:cxnLst/>
              <a:rect l="0" t="0" r="0" b="0"/>
              <a:pathLst>
                <a:path w="120000" h="120000" extrusionOk="0">
                  <a:moveTo>
                    <a:pt x="120000" y="0"/>
                  </a:moveTo>
                  <a:lnTo>
                    <a:pt x="120000" y="0"/>
                  </a:lnTo>
                  <a:lnTo>
                    <a:pt x="0" y="0"/>
                  </a:lnTo>
                  <a:lnTo>
                    <a:pt x="12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0" name="Shape 120"/>
            <p:cNvSpPr/>
            <p:nvPr/>
          </p:nvSpPr>
          <p:spPr>
            <a:xfrm>
              <a:off x="-947738" y="2725738"/>
              <a:ext cx="1239838" cy="19050"/>
            </a:xfrm>
            <a:custGeom>
              <a:avLst/>
              <a:gdLst/>
              <a:ahLst/>
              <a:cxnLst/>
              <a:rect l="0" t="0" r="0" b="0"/>
              <a:pathLst>
                <a:path w="120000" h="120000" extrusionOk="0">
                  <a:moveTo>
                    <a:pt x="109057" y="75000"/>
                  </a:moveTo>
                  <a:lnTo>
                    <a:pt x="109057" y="75000"/>
                  </a:lnTo>
                  <a:cubicBezTo>
                    <a:pt x="92550" y="45000"/>
                    <a:pt x="120000" y="45000"/>
                    <a:pt x="114806" y="0"/>
                  </a:cubicBezTo>
                  <a:lnTo>
                    <a:pt x="105718" y="15000"/>
                  </a:lnTo>
                  <a:lnTo>
                    <a:pt x="106460" y="0"/>
                  </a:lnTo>
                  <a:lnTo>
                    <a:pt x="95517" y="15000"/>
                  </a:lnTo>
                  <a:cubicBezTo>
                    <a:pt x="97743" y="30000"/>
                    <a:pt x="99412" y="30000"/>
                    <a:pt x="98856" y="45000"/>
                  </a:cubicBezTo>
                  <a:cubicBezTo>
                    <a:pt x="84204" y="45000"/>
                    <a:pt x="94219" y="30000"/>
                    <a:pt x="83462" y="0"/>
                  </a:cubicBezTo>
                  <a:lnTo>
                    <a:pt x="66955" y="0"/>
                  </a:lnTo>
                  <a:lnTo>
                    <a:pt x="68253" y="0"/>
                  </a:lnTo>
                  <a:cubicBezTo>
                    <a:pt x="66955" y="0"/>
                    <a:pt x="66213" y="0"/>
                    <a:pt x="65842" y="0"/>
                  </a:cubicBezTo>
                  <a:lnTo>
                    <a:pt x="10200" y="15000"/>
                  </a:lnTo>
                  <a:cubicBezTo>
                    <a:pt x="0" y="45000"/>
                    <a:pt x="15765" y="60000"/>
                    <a:pt x="8346" y="90000"/>
                  </a:cubicBezTo>
                  <a:cubicBezTo>
                    <a:pt x="20030" y="90000"/>
                    <a:pt x="37465" y="120000"/>
                    <a:pt x="38392" y="75000"/>
                  </a:cubicBezTo>
                  <a:cubicBezTo>
                    <a:pt x="38021" y="75000"/>
                    <a:pt x="37279" y="90000"/>
                    <a:pt x="39690" y="90000"/>
                  </a:cubicBezTo>
                  <a:lnTo>
                    <a:pt x="46367" y="60000"/>
                  </a:lnTo>
                  <a:lnTo>
                    <a:pt x="40061" y="45000"/>
                  </a:lnTo>
                  <a:cubicBezTo>
                    <a:pt x="46738" y="15000"/>
                    <a:pt x="68809" y="15000"/>
                    <a:pt x="72890" y="45000"/>
                  </a:cubicBezTo>
                  <a:cubicBezTo>
                    <a:pt x="60278" y="60000"/>
                    <a:pt x="66584" y="90000"/>
                    <a:pt x="49149" y="75000"/>
                  </a:cubicBezTo>
                  <a:cubicBezTo>
                    <a:pt x="49891" y="90000"/>
                    <a:pt x="53044" y="105000"/>
                    <a:pt x="49149" y="105000"/>
                  </a:cubicBezTo>
                  <a:cubicBezTo>
                    <a:pt x="69551" y="90000"/>
                    <a:pt x="87913" y="120000"/>
                    <a:pt x="109057" y="75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1" name="Shape 121"/>
            <p:cNvSpPr/>
            <p:nvPr/>
          </p:nvSpPr>
          <p:spPr>
            <a:xfrm>
              <a:off x="-1944688" y="2741613"/>
              <a:ext cx="4763" cy="0"/>
            </a:xfrm>
            <a:custGeom>
              <a:avLst/>
              <a:gdLst/>
              <a:ahLst/>
              <a:cxnLst/>
              <a:rect l="0" t="0" r="0" b="0"/>
              <a:pathLst>
                <a:path w="120000" h="120000" extrusionOk="0">
                  <a:moveTo>
                    <a:pt x="60000" y="0"/>
                  </a:moveTo>
                  <a:lnTo>
                    <a:pt x="60000" y="0"/>
                  </a:lnTo>
                  <a:lnTo>
                    <a:pt x="120000" y="0"/>
                  </a:lnTo>
                  <a:cubicBezTo>
                    <a:pt x="0" y="0"/>
                    <a:pt x="0" y="0"/>
                    <a:pt x="6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2" name="Shape 122"/>
            <p:cNvSpPr/>
            <p:nvPr/>
          </p:nvSpPr>
          <p:spPr>
            <a:xfrm>
              <a:off x="-1939925" y="2735263"/>
              <a:ext cx="173038" cy="6350"/>
            </a:xfrm>
            <a:custGeom>
              <a:avLst/>
              <a:gdLst/>
              <a:ahLst/>
              <a:cxnLst/>
              <a:rect l="0" t="0" r="0" b="0"/>
              <a:pathLst>
                <a:path w="120000" h="120000" extrusionOk="0">
                  <a:moveTo>
                    <a:pt x="48000" y="120000"/>
                  </a:moveTo>
                  <a:lnTo>
                    <a:pt x="48000" y="120000"/>
                  </a:lnTo>
                  <a:lnTo>
                    <a:pt x="120000" y="0"/>
                  </a:lnTo>
                  <a:lnTo>
                    <a:pt x="8000" y="40000"/>
                  </a:lnTo>
                  <a:lnTo>
                    <a:pt x="0" y="120000"/>
                  </a:lnTo>
                  <a:cubicBezTo>
                    <a:pt x="10666" y="80000"/>
                    <a:pt x="49333" y="40000"/>
                    <a:pt x="64000" y="80000"/>
                  </a:cubicBezTo>
                  <a:lnTo>
                    <a:pt x="48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3" name="Shape 123"/>
            <p:cNvSpPr/>
            <p:nvPr/>
          </p:nvSpPr>
          <p:spPr>
            <a:xfrm>
              <a:off x="-1773238" y="2733675"/>
              <a:ext cx="123825" cy="12700"/>
            </a:xfrm>
            <a:custGeom>
              <a:avLst/>
              <a:gdLst/>
              <a:ahLst/>
              <a:cxnLst/>
              <a:rect l="0" t="0" r="0" b="0"/>
              <a:pathLst>
                <a:path w="120000" h="120000" extrusionOk="0">
                  <a:moveTo>
                    <a:pt x="120000" y="0"/>
                  </a:moveTo>
                  <a:lnTo>
                    <a:pt x="120000" y="0"/>
                  </a:lnTo>
                  <a:cubicBezTo>
                    <a:pt x="40615" y="20000"/>
                    <a:pt x="46153" y="60000"/>
                    <a:pt x="88615" y="80000"/>
                  </a:cubicBezTo>
                  <a:cubicBezTo>
                    <a:pt x="14769" y="100000"/>
                    <a:pt x="49846" y="20000"/>
                    <a:pt x="0" y="80000"/>
                  </a:cubicBezTo>
                  <a:cubicBezTo>
                    <a:pt x="1846" y="120000"/>
                    <a:pt x="92307" y="100000"/>
                    <a:pt x="112615" y="80000"/>
                  </a:cubicBezTo>
                  <a:lnTo>
                    <a:pt x="12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4" name="Shape 124"/>
            <p:cNvSpPr/>
            <p:nvPr/>
          </p:nvSpPr>
          <p:spPr>
            <a:xfrm>
              <a:off x="-1057275" y="2735263"/>
              <a:ext cx="57150" cy="3175"/>
            </a:xfrm>
            <a:custGeom>
              <a:avLst/>
              <a:gdLst/>
              <a:ahLst/>
              <a:cxnLst/>
              <a:rect l="0" t="0" r="0" b="0"/>
              <a:pathLst>
                <a:path w="120000" h="120000" extrusionOk="0">
                  <a:moveTo>
                    <a:pt x="48000" y="0"/>
                  </a:moveTo>
                  <a:lnTo>
                    <a:pt x="48000" y="0"/>
                  </a:lnTo>
                  <a:lnTo>
                    <a:pt x="0" y="120000"/>
                  </a:lnTo>
                  <a:lnTo>
                    <a:pt x="120000" y="120000"/>
                  </a:lnTo>
                  <a:lnTo>
                    <a:pt x="48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5" name="Shape 125"/>
            <p:cNvSpPr/>
            <p:nvPr/>
          </p:nvSpPr>
          <p:spPr>
            <a:xfrm>
              <a:off x="-1116013" y="2738438"/>
              <a:ext cx="58738" cy="3175"/>
            </a:xfrm>
            <a:custGeom>
              <a:avLst/>
              <a:gdLst/>
              <a:ahLst/>
              <a:cxnLst/>
              <a:rect l="0" t="0" r="0" b="0"/>
              <a:pathLst>
                <a:path w="120000" h="120000" extrusionOk="0">
                  <a:moveTo>
                    <a:pt x="120000" y="0"/>
                  </a:moveTo>
                  <a:lnTo>
                    <a:pt x="120000" y="0"/>
                  </a:lnTo>
                  <a:lnTo>
                    <a:pt x="0" y="0"/>
                  </a:lnTo>
                  <a:cubicBezTo>
                    <a:pt x="8000" y="0"/>
                    <a:pt x="16000" y="60000"/>
                    <a:pt x="36000" y="120000"/>
                  </a:cubicBezTo>
                  <a:lnTo>
                    <a:pt x="12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6" name="Shape 126"/>
            <p:cNvSpPr/>
            <p:nvPr/>
          </p:nvSpPr>
          <p:spPr>
            <a:xfrm>
              <a:off x="-1349375" y="2735263"/>
              <a:ext cx="84138" cy="0"/>
            </a:xfrm>
            <a:custGeom>
              <a:avLst/>
              <a:gdLst/>
              <a:ahLst/>
              <a:cxnLst/>
              <a:rect l="0" t="0" r="0" b="0"/>
              <a:pathLst>
                <a:path w="120000" h="120000" extrusionOk="0">
                  <a:moveTo>
                    <a:pt x="120000" y="0"/>
                  </a:moveTo>
                  <a:lnTo>
                    <a:pt x="120000" y="0"/>
                  </a:lnTo>
                  <a:lnTo>
                    <a:pt x="0" y="0"/>
                  </a:lnTo>
                  <a:lnTo>
                    <a:pt x="12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7" name="Shape 127"/>
            <p:cNvSpPr/>
            <p:nvPr/>
          </p:nvSpPr>
          <p:spPr>
            <a:xfrm>
              <a:off x="-1265238" y="2735263"/>
              <a:ext cx="65088" cy="3175"/>
            </a:xfrm>
            <a:custGeom>
              <a:avLst/>
              <a:gdLst/>
              <a:ahLst/>
              <a:cxnLst/>
              <a:rect l="0" t="0" r="0" b="0"/>
              <a:pathLst>
                <a:path w="120000" h="120000" extrusionOk="0">
                  <a:moveTo>
                    <a:pt x="120000" y="120000"/>
                  </a:moveTo>
                  <a:lnTo>
                    <a:pt x="120000" y="120000"/>
                  </a:lnTo>
                  <a:lnTo>
                    <a:pt x="116470" y="0"/>
                  </a:lnTo>
                  <a:lnTo>
                    <a:pt x="0" y="0"/>
                  </a:ln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8" name="Shape 128"/>
            <p:cNvSpPr/>
            <p:nvPr/>
          </p:nvSpPr>
          <p:spPr>
            <a:xfrm>
              <a:off x="-1219200" y="2728913"/>
              <a:ext cx="103188" cy="9525"/>
            </a:xfrm>
            <a:custGeom>
              <a:avLst/>
              <a:gdLst/>
              <a:ahLst/>
              <a:cxnLst/>
              <a:rect l="0" t="0" r="0" b="0"/>
              <a:pathLst>
                <a:path w="120000" h="120000" extrusionOk="0">
                  <a:moveTo>
                    <a:pt x="120000" y="120000"/>
                  </a:moveTo>
                  <a:lnTo>
                    <a:pt x="120000" y="120000"/>
                  </a:lnTo>
                  <a:cubicBezTo>
                    <a:pt x="108888" y="60000"/>
                    <a:pt x="95555" y="0"/>
                    <a:pt x="0" y="30000"/>
                  </a:cubicBezTo>
                  <a:lnTo>
                    <a:pt x="20000" y="90000"/>
                  </a:ln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9" name="Shape 129"/>
            <p:cNvSpPr/>
            <p:nvPr/>
          </p:nvSpPr>
          <p:spPr>
            <a:xfrm>
              <a:off x="1225550" y="2830513"/>
              <a:ext cx="73025" cy="3175"/>
            </a:xfrm>
            <a:custGeom>
              <a:avLst/>
              <a:gdLst/>
              <a:ahLst/>
              <a:cxnLst/>
              <a:rect l="0" t="0" r="0" b="0"/>
              <a:pathLst>
                <a:path w="120000" h="120000" extrusionOk="0">
                  <a:moveTo>
                    <a:pt x="107368" y="0"/>
                  </a:moveTo>
                  <a:lnTo>
                    <a:pt x="107368" y="0"/>
                  </a:lnTo>
                  <a:lnTo>
                    <a:pt x="0" y="60000"/>
                  </a:lnTo>
                  <a:lnTo>
                    <a:pt x="12631" y="120000"/>
                  </a:lnTo>
                  <a:lnTo>
                    <a:pt x="120000" y="60000"/>
                  </a:lnTo>
                  <a:lnTo>
                    <a:pt x="107368"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0" name="Shape 130"/>
            <p:cNvSpPr/>
            <p:nvPr/>
          </p:nvSpPr>
          <p:spPr>
            <a:xfrm>
              <a:off x="874712" y="2827338"/>
              <a:ext cx="39688" cy="3175"/>
            </a:xfrm>
            <a:custGeom>
              <a:avLst/>
              <a:gdLst/>
              <a:ahLst/>
              <a:cxnLst/>
              <a:rect l="0" t="0" r="0" b="0"/>
              <a:pathLst>
                <a:path w="120000" h="120000" extrusionOk="0">
                  <a:moveTo>
                    <a:pt x="120000" y="0"/>
                  </a:moveTo>
                  <a:lnTo>
                    <a:pt x="120000" y="0"/>
                  </a:lnTo>
                  <a:lnTo>
                    <a:pt x="0" y="120000"/>
                  </a:lnTo>
                  <a:cubicBezTo>
                    <a:pt x="51428" y="120000"/>
                    <a:pt x="91428" y="12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1" name="Shape 131"/>
            <p:cNvSpPr/>
            <p:nvPr/>
          </p:nvSpPr>
          <p:spPr>
            <a:xfrm>
              <a:off x="417512" y="2827338"/>
              <a:ext cx="457200" cy="31750"/>
            </a:xfrm>
            <a:custGeom>
              <a:avLst/>
              <a:gdLst/>
              <a:ahLst/>
              <a:cxnLst/>
              <a:rect l="0" t="0" r="0" b="0"/>
              <a:pathLst>
                <a:path w="120000" h="120000" extrusionOk="0">
                  <a:moveTo>
                    <a:pt x="56974" y="102857"/>
                  </a:moveTo>
                  <a:lnTo>
                    <a:pt x="56974" y="102857"/>
                  </a:lnTo>
                  <a:cubicBezTo>
                    <a:pt x="36806" y="85714"/>
                    <a:pt x="84705" y="77142"/>
                    <a:pt x="47394" y="77142"/>
                  </a:cubicBezTo>
                  <a:cubicBezTo>
                    <a:pt x="44369" y="59999"/>
                    <a:pt x="61512" y="42857"/>
                    <a:pt x="79159" y="51428"/>
                  </a:cubicBezTo>
                  <a:cubicBezTo>
                    <a:pt x="78151" y="59999"/>
                    <a:pt x="62016" y="59999"/>
                    <a:pt x="73109" y="68571"/>
                  </a:cubicBezTo>
                  <a:cubicBezTo>
                    <a:pt x="84705" y="59999"/>
                    <a:pt x="89243" y="68571"/>
                    <a:pt x="85210" y="51428"/>
                  </a:cubicBezTo>
                  <a:cubicBezTo>
                    <a:pt x="104873" y="34285"/>
                    <a:pt x="106890" y="25714"/>
                    <a:pt x="120000" y="8571"/>
                  </a:cubicBezTo>
                  <a:cubicBezTo>
                    <a:pt x="96302" y="17142"/>
                    <a:pt x="46386" y="0"/>
                    <a:pt x="16134" y="25714"/>
                  </a:cubicBezTo>
                  <a:cubicBezTo>
                    <a:pt x="0" y="51428"/>
                    <a:pt x="10084" y="77142"/>
                    <a:pt x="9579" y="111428"/>
                  </a:cubicBezTo>
                  <a:cubicBezTo>
                    <a:pt x="12100" y="119999"/>
                    <a:pt x="55462" y="119999"/>
                    <a:pt x="56974" y="102857"/>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2" name="Shape 132"/>
            <p:cNvSpPr/>
            <p:nvPr/>
          </p:nvSpPr>
          <p:spPr>
            <a:xfrm>
              <a:off x="755650" y="2859087"/>
              <a:ext cx="68263" cy="4762"/>
            </a:xfrm>
            <a:custGeom>
              <a:avLst/>
              <a:gdLst/>
              <a:ahLst/>
              <a:cxnLst/>
              <a:rect l="0" t="0" r="0" b="0"/>
              <a:pathLst>
                <a:path w="120000" h="120000" extrusionOk="0">
                  <a:moveTo>
                    <a:pt x="0" y="60000"/>
                  </a:moveTo>
                  <a:lnTo>
                    <a:pt x="0" y="60000"/>
                  </a:lnTo>
                  <a:cubicBezTo>
                    <a:pt x="63333" y="120000"/>
                    <a:pt x="80000" y="60000"/>
                    <a:pt x="120000" y="60000"/>
                  </a:cubicBezTo>
                  <a:cubicBezTo>
                    <a:pt x="110000" y="0"/>
                    <a:pt x="50000" y="60000"/>
                    <a:pt x="0" y="6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3" name="Shape 133"/>
            <p:cNvSpPr/>
            <p:nvPr/>
          </p:nvSpPr>
          <p:spPr>
            <a:xfrm>
              <a:off x="-133350" y="2798763"/>
              <a:ext cx="111125" cy="4762"/>
            </a:xfrm>
            <a:custGeom>
              <a:avLst/>
              <a:gdLst/>
              <a:ahLst/>
              <a:cxnLst/>
              <a:rect l="0" t="0" r="0" b="0"/>
              <a:pathLst>
                <a:path w="120000" h="120000" extrusionOk="0">
                  <a:moveTo>
                    <a:pt x="76551" y="0"/>
                  </a:moveTo>
                  <a:lnTo>
                    <a:pt x="76551" y="0"/>
                  </a:lnTo>
                  <a:cubicBezTo>
                    <a:pt x="70344" y="60000"/>
                    <a:pt x="0" y="60000"/>
                    <a:pt x="14482" y="120000"/>
                  </a:cubicBezTo>
                  <a:lnTo>
                    <a:pt x="120000" y="120000"/>
                  </a:lnTo>
                  <a:cubicBezTo>
                    <a:pt x="95172" y="120000"/>
                    <a:pt x="86896" y="60000"/>
                    <a:pt x="76551"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4" name="Shape 134"/>
            <p:cNvSpPr/>
            <p:nvPr/>
          </p:nvSpPr>
          <p:spPr>
            <a:xfrm>
              <a:off x="-22225" y="2800350"/>
              <a:ext cx="44450" cy="3175"/>
            </a:xfrm>
            <a:custGeom>
              <a:avLst/>
              <a:gdLst/>
              <a:ahLst/>
              <a:cxnLst/>
              <a:rect l="0" t="0" r="0" b="0"/>
              <a:pathLst>
                <a:path w="120000" h="120000" extrusionOk="0">
                  <a:moveTo>
                    <a:pt x="120000" y="0"/>
                  </a:moveTo>
                  <a:lnTo>
                    <a:pt x="120000" y="0"/>
                  </a:lnTo>
                  <a:lnTo>
                    <a:pt x="0" y="120000"/>
                  </a:lnTo>
                  <a:cubicBezTo>
                    <a:pt x="31304" y="120000"/>
                    <a:pt x="67826" y="12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5" name="Shape 135"/>
            <p:cNvSpPr/>
            <p:nvPr/>
          </p:nvSpPr>
          <p:spPr>
            <a:xfrm>
              <a:off x="-66675" y="2798763"/>
              <a:ext cx="6350" cy="0"/>
            </a:xfrm>
            <a:custGeom>
              <a:avLst/>
              <a:gdLst/>
              <a:ahLst/>
              <a:cxnLst/>
              <a:rect l="0" t="0" r="0" b="0"/>
              <a:pathLst>
                <a:path w="120000" h="120000" extrusionOk="0">
                  <a:moveTo>
                    <a:pt x="0" y="0"/>
                  </a:moveTo>
                  <a:lnTo>
                    <a:pt x="0" y="0"/>
                  </a:lnTo>
                  <a:lnTo>
                    <a:pt x="80000" y="0"/>
                  </a:lnTo>
                  <a:cubicBezTo>
                    <a:pt x="120000" y="0"/>
                    <a:pt x="120000" y="0"/>
                    <a:pt x="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6" name="Shape 136"/>
            <p:cNvSpPr/>
            <p:nvPr/>
          </p:nvSpPr>
          <p:spPr>
            <a:xfrm>
              <a:off x="-1566863" y="2730500"/>
              <a:ext cx="65088" cy="3175"/>
            </a:xfrm>
            <a:custGeom>
              <a:avLst/>
              <a:gdLst/>
              <a:ahLst/>
              <a:cxnLst/>
              <a:rect l="0" t="0" r="0" b="0"/>
              <a:pathLst>
                <a:path w="120000" h="120000" extrusionOk="0">
                  <a:moveTo>
                    <a:pt x="116470" y="120000"/>
                  </a:moveTo>
                  <a:lnTo>
                    <a:pt x="116470" y="120000"/>
                  </a:lnTo>
                  <a:cubicBezTo>
                    <a:pt x="120000" y="0"/>
                    <a:pt x="42352" y="120000"/>
                    <a:pt x="0" y="120000"/>
                  </a:cubicBezTo>
                  <a:cubicBezTo>
                    <a:pt x="31764" y="120000"/>
                    <a:pt x="77647" y="120000"/>
                    <a:pt x="11647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7" name="Shape 137"/>
            <p:cNvSpPr/>
            <p:nvPr/>
          </p:nvSpPr>
          <p:spPr>
            <a:xfrm>
              <a:off x="-3175000" y="2740025"/>
              <a:ext cx="38100" cy="0"/>
            </a:xfrm>
            <a:custGeom>
              <a:avLst/>
              <a:gdLst/>
              <a:ahLst/>
              <a:cxnLst/>
              <a:rect l="0" t="0" r="0" b="0"/>
              <a:pathLst>
                <a:path w="120000" h="120000" extrusionOk="0">
                  <a:moveTo>
                    <a:pt x="120000" y="0"/>
                  </a:moveTo>
                  <a:lnTo>
                    <a:pt x="120000" y="0"/>
                  </a:lnTo>
                  <a:lnTo>
                    <a:pt x="0" y="0"/>
                  </a:lnTo>
                  <a:cubicBezTo>
                    <a:pt x="42000" y="0"/>
                    <a:pt x="66000"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8" name="Shape 138"/>
            <p:cNvSpPr/>
            <p:nvPr/>
          </p:nvSpPr>
          <p:spPr>
            <a:xfrm>
              <a:off x="-3735388" y="2803525"/>
              <a:ext cx="6350" cy="1587"/>
            </a:xfrm>
            <a:custGeom>
              <a:avLst/>
              <a:gdLst/>
              <a:ahLst/>
              <a:cxnLst/>
              <a:rect l="0" t="0" r="0" b="0"/>
              <a:pathLst>
                <a:path w="120000" h="120000" extrusionOk="0">
                  <a:moveTo>
                    <a:pt x="120000" y="0"/>
                  </a:moveTo>
                  <a:lnTo>
                    <a:pt x="120000" y="0"/>
                  </a:lnTo>
                  <a:cubicBezTo>
                    <a:pt x="90000" y="0"/>
                    <a:pt x="60000" y="120000"/>
                    <a:pt x="0" y="120000"/>
                  </a:cubicBezTo>
                  <a:cubicBezTo>
                    <a:pt x="60000" y="120000"/>
                    <a:pt x="90000" y="12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9" name="Shape 139"/>
            <p:cNvSpPr/>
            <p:nvPr/>
          </p:nvSpPr>
          <p:spPr>
            <a:xfrm>
              <a:off x="-3924300" y="2803525"/>
              <a:ext cx="188913" cy="3175"/>
            </a:xfrm>
            <a:custGeom>
              <a:avLst/>
              <a:gdLst/>
              <a:ahLst/>
              <a:cxnLst/>
              <a:rect l="0" t="0" r="0" b="0"/>
              <a:pathLst>
                <a:path w="120000" h="120000" extrusionOk="0">
                  <a:moveTo>
                    <a:pt x="119999" y="60000"/>
                  </a:moveTo>
                  <a:lnTo>
                    <a:pt x="119999" y="60000"/>
                  </a:lnTo>
                  <a:cubicBezTo>
                    <a:pt x="102857" y="120000"/>
                    <a:pt x="51428" y="0"/>
                    <a:pt x="31836" y="60000"/>
                  </a:cubicBezTo>
                  <a:lnTo>
                    <a:pt x="34285" y="60000"/>
                  </a:lnTo>
                  <a:lnTo>
                    <a:pt x="0" y="120000"/>
                  </a:lnTo>
                  <a:cubicBezTo>
                    <a:pt x="33061" y="120000"/>
                    <a:pt x="100408" y="120000"/>
                    <a:pt x="119999" y="6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sp>
        <p:nvSpPr>
          <p:cNvPr id="140" name="Shape 140"/>
          <p:cNvSpPr txBox="1">
            <a:spLocks noGrp="1"/>
          </p:cNvSpPr>
          <p:nvPr>
            <p:ph type="subTitle" idx="1"/>
          </p:nvPr>
        </p:nvSpPr>
        <p:spPr>
          <a:xfrm>
            <a:off x="1522413" y="5105400"/>
            <a:ext cx="9143999" cy="1066800"/>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2"/>
              </a:buClr>
              <a:buSzPts val="1920"/>
              <a:buFont typeface="Noto Sans Symbols"/>
              <a:buNone/>
              <a:defRPr sz="2400" b="0" i="0" u="none" strike="noStrike" cap="none">
                <a:solidFill>
                  <a:schemeClr val="lt1"/>
                </a:solidFill>
                <a:latin typeface="Century Gothic"/>
                <a:ea typeface="Century Gothic"/>
                <a:cs typeface="Century Gothic"/>
                <a:sym typeface="Century Gothic"/>
              </a:defRPr>
            </a:lvl1pPr>
            <a:lvl2pPr marR="0" lvl="1" algn="ctr" rtl="0">
              <a:lnSpc>
                <a:spcPct val="90000"/>
              </a:lnSpc>
              <a:spcBef>
                <a:spcPts val="600"/>
              </a:spcBef>
              <a:spcAft>
                <a:spcPts val="0"/>
              </a:spcAft>
              <a:buClr>
                <a:schemeClr val="dk2"/>
              </a:buClr>
              <a:buSzPts val="2000"/>
              <a:buFont typeface="Noto Sans Symbols"/>
              <a:buNone/>
              <a:defRPr sz="2000" b="0" i="0" u="none" strike="noStrike" cap="none">
                <a:solidFill>
                  <a:srgbClr val="888888"/>
                </a:solidFill>
                <a:latin typeface="Century Gothic"/>
                <a:ea typeface="Century Gothic"/>
                <a:cs typeface="Century Gothic"/>
                <a:sym typeface="Century Gothic"/>
              </a:defRPr>
            </a:lvl2pPr>
            <a:lvl3pPr marR="0" lvl="2" algn="ctr" rtl="0">
              <a:lnSpc>
                <a:spcPct val="90000"/>
              </a:lnSpc>
              <a:spcBef>
                <a:spcPts val="600"/>
              </a:spcBef>
              <a:spcAft>
                <a:spcPts val="0"/>
              </a:spcAft>
              <a:buClr>
                <a:schemeClr val="dk2"/>
              </a:buClr>
              <a:buSzPts val="1440"/>
              <a:buFont typeface="Noto Sans Symbols"/>
              <a:buNone/>
              <a:defRPr sz="1800" b="0" i="0" u="none" strike="noStrike" cap="none">
                <a:solidFill>
                  <a:srgbClr val="888888"/>
                </a:solidFill>
                <a:latin typeface="Century Gothic"/>
                <a:ea typeface="Century Gothic"/>
                <a:cs typeface="Century Gothic"/>
                <a:sym typeface="Century Gothic"/>
              </a:defRPr>
            </a:lvl3pPr>
            <a:lvl4pPr marR="0" lvl="3" algn="ctr" rtl="0">
              <a:lnSpc>
                <a:spcPct val="90000"/>
              </a:lnSpc>
              <a:spcBef>
                <a:spcPts val="600"/>
              </a:spcBef>
              <a:spcAft>
                <a:spcPts val="0"/>
              </a:spcAft>
              <a:buClr>
                <a:schemeClr val="dk2"/>
              </a:buClr>
              <a:buSzPts val="1600"/>
              <a:buFont typeface="Noto Sans Symbols"/>
              <a:buNone/>
              <a:defRPr sz="1600" b="0" i="0" u="none" strike="noStrike" cap="none">
                <a:solidFill>
                  <a:srgbClr val="888888"/>
                </a:solidFill>
                <a:latin typeface="Century Gothic"/>
                <a:ea typeface="Century Gothic"/>
                <a:cs typeface="Century Gothic"/>
                <a:sym typeface="Century Gothic"/>
              </a:defRPr>
            </a:lvl4pPr>
            <a:lvl5pPr marR="0" lvl="4" algn="ctr" rtl="0">
              <a:lnSpc>
                <a:spcPct val="90000"/>
              </a:lnSpc>
              <a:spcBef>
                <a:spcPts val="600"/>
              </a:spcBef>
              <a:spcAft>
                <a:spcPts val="0"/>
              </a:spcAft>
              <a:buClr>
                <a:schemeClr val="dk2"/>
              </a:buClr>
              <a:buSzPts val="1600"/>
              <a:buFont typeface="Noto Sans Symbols"/>
              <a:buNone/>
              <a:defRPr sz="1600" b="0" i="0" u="none" strike="noStrike" cap="none">
                <a:solidFill>
                  <a:srgbClr val="888888"/>
                </a:solidFill>
                <a:latin typeface="Century Gothic"/>
                <a:ea typeface="Century Gothic"/>
                <a:cs typeface="Century Gothic"/>
                <a:sym typeface="Century Gothic"/>
              </a:defRPr>
            </a:lvl5pPr>
            <a:lvl6pPr marR="0" lvl="5" algn="ctr" rtl="0">
              <a:lnSpc>
                <a:spcPct val="90000"/>
              </a:lnSpc>
              <a:spcBef>
                <a:spcPts val="600"/>
              </a:spcBef>
              <a:spcAft>
                <a:spcPts val="0"/>
              </a:spcAft>
              <a:buClr>
                <a:schemeClr val="dk2"/>
              </a:buClr>
              <a:buSzPts val="1600"/>
              <a:buFont typeface="Noto Sans Symbols"/>
              <a:buNone/>
              <a:defRPr sz="1600" b="0" i="0" u="none" strike="noStrike" cap="none">
                <a:solidFill>
                  <a:srgbClr val="888888"/>
                </a:solidFill>
                <a:latin typeface="Century Gothic"/>
                <a:ea typeface="Century Gothic"/>
                <a:cs typeface="Century Gothic"/>
                <a:sym typeface="Century Gothic"/>
              </a:defRPr>
            </a:lvl6pPr>
            <a:lvl7pPr marR="0" lvl="6" algn="ctr" rtl="0">
              <a:lnSpc>
                <a:spcPct val="90000"/>
              </a:lnSpc>
              <a:spcBef>
                <a:spcPts val="600"/>
              </a:spcBef>
              <a:spcAft>
                <a:spcPts val="0"/>
              </a:spcAft>
              <a:buClr>
                <a:schemeClr val="dk2"/>
              </a:buClr>
              <a:buSzPts val="1280"/>
              <a:buFont typeface="Noto Sans Symbols"/>
              <a:buNone/>
              <a:defRPr sz="1600" b="0" i="0" u="none" strike="noStrike" cap="none">
                <a:solidFill>
                  <a:srgbClr val="888888"/>
                </a:solidFill>
                <a:latin typeface="Century Gothic"/>
                <a:ea typeface="Century Gothic"/>
                <a:cs typeface="Century Gothic"/>
                <a:sym typeface="Century Gothic"/>
              </a:defRPr>
            </a:lvl7pPr>
            <a:lvl8pPr marR="0" lvl="7" algn="ctr" rtl="0">
              <a:lnSpc>
                <a:spcPct val="90000"/>
              </a:lnSpc>
              <a:spcBef>
                <a:spcPts val="600"/>
              </a:spcBef>
              <a:spcAft>
                <a:spcPts val="0"/>
              </a:spcAft>
              <a:buClr>
                <a:schemeClr val="dk2"/>
              </a:buClr>
              <a:buSzPts val="1600"/>
              <a:buFont typeface="Noto Sans Symbols"/>
              <a:buNone/>
              <a:defRPr sz="1600" b="0" i="0" u="none" strike="noStrike" cap="none">
                <a:solidFill>
                  <a:srgbClr val="888888"/>
                </a:solidFill>
                <a:latin typeface="Century Gothic"/>
                <a:ea typeface="Century Gothic"/>
                <a:cs typeface="Century Gothic"/>
                <a:sym typeface="Century Gothic"/>
              </a:defRPr>
            </a:lvl8pPr>
            <a:lvl9pPr marR="0" lvl="8" algn="ctr" rtl="0">
              <a:lnSpc>
                <a:spcPct val="90000"/>
              </a:lnSpc>
              <a:spcBef>
                <a:spcPts val="600"/>
              </a:spcBef>
              <a:spcAft>
                <a:spcPts val="0"/>
              </a:spcAft>
              <a:buClr>
                <a:schemeClr val="dk2"/>
              </a:buClr>
              <a:buSzPts val="1280"/>
              <a:buFont typeface="Noto Sans Symbols"/>
              <a:buNone/>
              <a:defRPr sz="1600" b="0" i="0" u="none" strike="noStrike" cap="none">
                <a:solidFill>
                  <a:srgbClr val="888888"/>
                </a:solidFill>
                <a:latin typeface="Century Gothic"/>
                <a:ea typeface="Century Gothic"/>
                <a:cs typeface="Century Gothic"/>
                <a:sym typeface="Century Gothic"/>
              </a:defRPr>
            </a:lvl9pPr>
          </a:lstStyle>
          <a:p>
            <a:endParaRPr/>
          </a:p>
        </p:txBody>
      </p:sp>
      <p:sp>
        <p:nvSpPr>
          <p:cNvPr id="141" name="Shape 141"/>
          <p:cNvSpPr txBox="1">
            <a:spLocks noGrp="1"/>
          </p:cNvSpPr>
          <p:nvPr>
            <p:ph type="ctrTitle"/>
          </p:nvPr>
        </p:nvSpPr>
        <p:spPr>
          <a:xfrm>
            <a:off x="1522413" y="1905000"/>
            <a:ext cx="9144000" cy="26670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lt1"/>
              </a:buClr>
              <a:buSzPts val="5400"/>
              <a:buFont typeface="Century Gothic"/>
              <a:buNone/>
              <a:defRPr sz="5400" b="0" i="0" u="none" strike="noStrike" cap="none">
                <a:solidFill>
                  <a:schemeClr val="l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23"/>
        <p:cNvGrpSpPr/>
        <p:nvPr/>
      </p:nvGrpSpPr>
      <p:grpSpPr>
        <a:xfrm>
          <a:off x="0" y="0"/>
          <a:ext cx="0" cy="0"/>
          <a:chOff x="0" y="0"/>
          <a:chExt cx="0" cy="0"/>
        </a:xfrm>
      </p:grpSpPr>
      <p:grpSp>
        <p:nvGrpSpPr>
          <p:cNvPr id="1224" name="Shape 1224"/>
          <p:cNvGrpSpPr/>
          <p:nvPr/>
        </p:nvGrpSpPr>
        <p:grpSpPr>
          <a:xfrm>
            <a:off x="1522413" y="1514475"/>
            <a:ext cx="10569575" cy="64008"/>
            <a:chOff x="1522413" y="1514475"/>
            <a:chExt cx="10569575" cy="64008"/>
          </a:xfrm>
        </p:grpSpPr>
        <p:sp>
          <p:nvSpPr>
            <p:cNvPr id="1225" name="Shape 1225"/>
            <p:cNvSpPr/>
            <p:nvPr/>
          </p:nvSpPr>
          <p:spPr>
            <a:xfrm>
              <a:off x="12028488" y="1525554"/>
              <a:ext cx="63500" cy="4924"/>
            </a:xfrm>
            <a:custGeom>
              <a:avLst/>
              <a:gdLst/>
              <a:ahLst/>
              <a:cxnLst/>
              <a:rect l="0" t="0" r="0" b="0"/>
              <a:pathLst>
                <a:path w="120000" h="120000" extrusionOk="0">
                  <a:moveTo>
                    <a:pt x="53731" y="120000"/>
                  </a:moveTo>
                  <a:lnTo>
                    <a:pt x="53731" y="120000"/>
                  </a:lnTo>
                  <a:lnTo>
                    <a:pt x="120000" y="60000"/>
                  </a:lnTo>
                  <a:cubicBezTo>
                    <a:pt x="107462" y="40000"/>
                    <a:pt x="46567" y="20000"/>
                    <a:pt x="69850" y="0"/>
                  </a:cubicBezTo>
                  <a:cubicBezTo>
                    <a:pt x="0" y="20000"/>
                    <a:pt x="14328" y="60000"/>
                    <a:pt x="53731"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26" name="Shape 1226"/>
            <p:cNvSpPr/>
            <p:nvPr/>
          </p:nvSpPr>
          <p:spPr>
            <a:xfrm>
              <a:off x="12022138" y="1532939"/>
              <a:ext cx="19050" cy="1231"/>
            </a:xfrm>
            <a:custGeom>
              <a:avLst/>
              <a:gdLst/>
              <a:ahLst/>
              <a:cxnLst/>
              <a:rect l="0" t="0" r="0" b="0"/>
              <a:pathLst>
                <a:path w="120000" h="120000" extrusionOk="0">
                  <a:moveTo>
                    <a:pt x="0" y="120000"/>
                  </a:moveTo>
                  <a:lnTo>
                    <a:pt x="0" y="120000"/>
                  </a:lnTo>
                  <a:lnTo>
                    <a:pt x="120000" y="60000"/>
                  </a:lnTo>
                  <a:cubicBezTo>
                    <a:pt x="96000" y="0"/>
                    <a:pt x="66000"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27" name="Shape 1227"/>
            <p:cNvSpPr/>
            <p:nvPr/>
          </p:nvSpPr>
          <p:spPr>
            <a:xfrm>
              <a:off x="12041188" y="1531708"/>
              <a:ext cx="39687" cy="6155"/>
            </a:xfrm>
            <a:custGeom>
              <a:avLst/>
              <a:gdLst/>
              <a:ahLst/>
              <a:cxnLst/>
              <a:rect l="0" t="0" r="0" b="0"/>
              <a:pathLst>
                <a:path w="120000" h="120000" extrusionOk="0">
                  <a:moveTo>
                    <a:pt x="120000" y="0"/>
                  </a:moveTo>
                  <a:lnTo>
                    <a:pt x="120000" y="0"/>
                  </a:lnTo>
                  <a:lnTo>
                    <a:pt x="0" y="40000"/>
                  </a:lnTo>
                  <a:cubicBezTo>
                    <a:pt x="14634" y="60000"/>
                    <a:pt x="17560" y="120000"/>
                    <a:pt x="55609" y="20000"/>
                  </a:cubicBezTo>
                  <a:cubicBezTo>
                    <a:pt x="43902" y="60000"/>
                    <a:pt x="67317" y="2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28" name="Shape 1228"/>
            <p:cNvSpPr/>
            <p:nvPr/>
          </p:nvSpPr>
          <p:spPr>
            <a:xfrm>
              <a:off x="11831638" y="1526784"/>
              <a:ext cx="42862" cy="4924"/>
            </a:xfrm>
            <a:custGeom>
              <a:avLst/>
              <a:gdLst/>
              <a:ahLst/>
              <a:cxnLst/>
              <a:rect l="0" t="0" r="0" b="0"/>
              <a:pathLst>
                <a:path w="120000" h="120000" extrusionOk="0">
                  <a:moveTo>
                    <a:pt x="5333" y="0"/>
                  </a:moveTo>
                  <a:lnTo>
                    <a:pt x="5333" y="0"/>
                  </a:lnTo>
                  <a:cubicBezTo>
                    <a:pt x="0" y="20000"/>
                    <a:pt x="40000" y="80000"/>
                    <a:pt x="48000" y="120000"/>
                  </a:cubicBezTo>
                  <a:lnTo>
                    <a:pt x="120000" y="80000"/>
                  </a:lnTo>
                  <a:cubicBezTo>
                    <a:pt x="82666" y="60000"/>
                    <a:pt x="10666" y="40000"/>
                    <a:pt x="533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29" name="Shape 1229"/>
            <p:cNvSpPr/>
            <p:nvPr/>
          </p:nvSpPr>
          <p:spPr>
            <a:xfrm>
              <a:off x="11809413" y="1531708"/>
              <a:ext cx="41275" cy="2462"/>
            </a:xfrm>
            <a:custGeom>
              <a:avLst/>
              <a:gdLst/>
              <a:ahLst/>
              <a:cxnLst/>
              <a:rect l="0" t="0" r="0" b="0"/>
              <a:pathLst>
                <a:path w="120000" h="120000" extrusionOk="0">
                  <a:moveTo>
                    <a:pt x="114545" y="0"/>
                  </a:moveTo>
                  <a:lnTo>
                    <a:pt x="114545" y="0"/>
                  </a:lnTo>
                  <a:lnTo>
                    <a:pt x="0" y="120000"/>
                  </a:lnTo>
                  <a:cubicBezTo>
                    <a:pt x="100909" y="120000"/>
                    <a:pt x="120000" y="80000"/>
                    <a:pt x="114545"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30" name="Shape 1230"/>
            <p:cNvSpPr/>
            <p:nvPr/>
          </p:nvSpPr>
          <p:spPr>
            <a:xfrm>
              <a:off x="12003088" y="1537863"/>
              <a:ext cx="77787" cy="3693"/>
            </a:xfrm>
            <a:custGeom>
              <a:avLst/>
              <a:gdLst/>
              <a:ahLst/>
              <a:cxnLst/>
              <a:rect l="0" t="0" r="0" b="0"/>
              <a:pathLst>
                <a:path w="120000" h="120000" extrusionOk="0">
                  <a:moveTo>
                    <a:pt x="20487" y="120000"/>
                  </a:moveTo>
                  <a:lnTo>
                    <a:pt x="20487" y="120000"/>
                  </a:lnTo>
                  <a:lnTo>
                    <a:pt x="120000" y="0"/>
                  </a:lnTo>
                  <a:lnTo>
                    <a:pt x="0" y="120000"/>
                  </a:lnTo>
                  <a:lnTo>
                    <a:pt x="20487"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31" name="Shape 1231"/>
            <p:cNvSpPr/>
            <p:nvPr/>
          </p:nvSpPr>
          <p:spPr>
            <a:xfrm>
              <a:off x="11664950" y="1523092"/>
              <a:ext cx="39687" cy="4924"/>
            </a:xfrm>
            <a:custGeom>
              <a:avLst/>
              <a:gdLst/>
              <a:ahLst/>
              <a:cxnLst/>
              <a:rect l="0" t="0" r="0" b="0"/>
              <a:pathLst>
                <a:path w="120000" h="120000" extrusionOk="0">
                  <a:moveTo>
                    <a:pt x="54285" y="96000"/>
                  </a:moveTo>
                  <a:lnTo>
                    <a:pt x="54285" y="96000"/>
                  </a:lnTo>
                  <a:lnTo>
                    <a:pt x="120000" y="0"/>
                  </a:lnTo>
                  <a:lnTo>
                    <a:pt x="0" y="120000"/>
                  </a:lnTo>
                  <a:lnTo>
                    <a:pt x="54285" y="96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32" name="Shape 1232"/>
            <p:cNvSpPr/>
            <p:nvPr/>
          </p:nvSpPr>
          <p:spPr>
            <a:xfrm>
              <a:off x="11506200" y="1521861"/>
              <a:ext cx="92075" cy="4924"/>
            </a:xfrm>
            <a:custGeom>
              <a:avLst/>
              <a:gdLst/>
              <a:ahLst/>
              <a:cxnLst/>
              <a:rect l="0" t="0" r="0" b="0"/>
              <a:pathLst>
                <a:path w="120000" h="120000" extrusionOk="0">
                  <a:moveTo>
                    <a:pt x="99183" y="120000"/>
                  </a:moveTo>
                  <a:lnTo>
                    <a:pt x="99183" y="120000"/>
                  </a:lnTo>
                  <a:cubicBezTo>
                    <a:pt x="119999" y="60000"/>
                    <a:pt x="69795" y="20000"/>
                    <a:pt x="91836" y="0"/>
                  </a:cubicBezTo>
                  <a:cubicBezTo>
                    <a:pt x="57551" y="0"/>
                    <a:pt x="26938" y="40000"/>
                    <a:pt x="0" y="100000"/>
                  </a:cubicBezTo>
                  <a:cubicBezTo>
                    <a:pt x="29387" y="60000"/>
                    <a:pt x="59999" y="80000"/>
                    <a:pt x="99183"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33" name="Shape 1233"/>
            <p:cNvSpPr/>
            <p:nvPr/>
          </p:nvSpPr>
          <p:spPr>
            <a:xfrm>
              <a:off x="11471275" y="1525554"/>
              <a:ext cx="34925" cy="3693"/>
            </a:xfrm>
            <a:custGeom>
              <a:avLst/>
              <a:gdLst/>
              <a:ahLst/>
              <a:cxnLst/>
              <a:rect l="0" t="0" r="0" b="0"/>
              <a:pathLst>
                <a:path w="120000" h="120000" extrusionOk="0">
                  <a:moveTo>
                    <a:pt x="0" y="120000"/>
                  </a:moveTo>
                  <a:lnTo>
                    <a:pt x="0" y="120000"/>
                  </a:lnTo>
                  <a:cubicBezTo>
                    <a:pt x="36666" y="80000"/>
                    <a:pt x="76666" y="40000"/>
                    <a:pt x="120000" y="0"/>
                  </a:cubicBezTo>
                  <a:cubicBezTo>
                    <a:pt x="80000" y="0"/>
                    <a:pt x="40000" y="4000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34" name="Shape 1234"/>
            <p:cNvSpPr/>
            <p:nvPr/>
          </p:nvSpPr>
          <p:spPr>
            <a:xfrm>
              <a:off x="11710988" y="1529246"/>
              <a:ext cx="30162" cy="4924"/>
            </a:xfrm>
            <a:custGeom>
              <a:avLst/>
              <a:gdLst/>
              <a:ahLst/>
              <a:cxnLst/>
              <a:rect l="0" t="0" r="0" b="0"/>
              <a:pathLst>
                <a:path w="120000" h="120000" extrusionOk="0">
                  <a:moveTo>
                    <a:pt x="120000" y="120000"/>
                  </a:moveTo>
                  <a:lnTo>
                    <a:pt x="120000" y="120000"/>
                  </a:lnTo>
                  <a:cubicBezTo>
                    <a:pt x="108750" y="96000"/>
                    <a:pt x="86250" y="24000"/>
                    <a:pt x="0" y="0"/>
                  </a:cubicBezTo>
                  <a:lnTo>
                    <a:pt x="60000" y="120000"/>
                  </a:ln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35" name="Shape 1235"/>
            <p:cNvSpPr/>
            <p:nvPr/>
          </p:nvSpPr>
          <p:spPr>
            <a:xfrm>
              <a:off x="11691938" y="1532939"/>
              <a:ext cx="34925" cy="1231"/>
            </a:xfrm>
            <a:custGeom>
              <a:avLst/>
              <a:gdLst/>
              <a:ahLst/>
              <a:cxnLst/>
              <a:rect l="0" t="0" r="0" b="0"/>
              <a:pathLst>
                <a:path w="120000" h="120000" extrusionOk="0">
                  <a:moveTo>
                    <a:pt x="120000" y="120000"/>
                  </a:moveTo>
                  <a:lnTo>
                    <a:pt x="120000" y="120000"/>
                  </a:lnTo>
                  <a:lnTo>
                    <a:pt x="116666" y="120000"/>
                  </a:lnTo>
                  <a:lnTo>
                    <a:pt x="0" y="0"/>
                  </a:ln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36" name="Shape 1236"/>
            <p:cNvSpPr/>
            <p:nvPr/>
          </p:nvSpPr>
          <p:spPr>
            <a:xfrm>
              <a:off x="11741150" y="1534170"/>
              <a:ext cx="4762" cy="0"/>
            </a:xfrm>
            <a:custGeom>
              <a:avLst/>
              <a:gdLst/>
              <a:ahLst/>
              <a:cxnLst/>
              <a:rect l="0" t="0" r="0" b="0"/>
              <a:pathLst>
                <a:path w="120000" h="120000" extrusionOk="0">
                  <a:moveTo>
                    <a:pt x="120000" y="0"/>
                  </a:moveTo>
                  <a:lnTo>
                    <a:pt x="120000" y="0"/>
                  </a:lnTo>
                  <a:lnTo>
                    <a:pt x="0" y="0"/>
                  </a:lnTo>
                  <a:cubicBezTo>
                    <a:pt x="48000" y="0"/>
                    <a:pt x="72000"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37" name="Shape 1237"/>
            <p:cNvSpPr/>
            <p:nvPr/>
          </p:nvSpPr>
          <p:spPr>
            <a:xfrm>
              <a:off x="11841163" y="1537863"/>
              <a:ext cx="71437" cy="8617"/>
            </a:xfrm>
            <a:custGeom>
              <a:avLst/>
              <a:gdLst/>
              <a:ahLst/>
              <a:cxnLst/>
              <a:rect l="0" t="0" r="0" b="0"/>
              <a:pathLst>
                <a:path w="120000" h="120000" extrusionOk="0">
                  <a:moveTo>
                    <a:pt x="120000" y="0"/>
                  </a:moveTo>
                  <a:lnTo>
                    <a:pt x="120000" y="0"/>
                  </a:lnTo>
                  <a:cubicBezTo>
                    <a:pt x="81600" y="40000"/>
                    <a:pt x="0" y="66666"/>
                    <a:pt x="78400" y="120000"/>
                  </a:cubicBezTo>
                  <a:cubicBezTo>
                    <a:pt x="105600" y="80000"/>
                    <a:pt x="60800" y="53333"/>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38" name="Shape 1238"/>
            <p:cNvSpPr/>
            <p:nvPr/>
          </p:nvSpPr>
          <p:spPr>
            <a:xfrm>
              <a:off x="11764963" y="1535401"/>
              <a:ext cx="44450" cy="3693"/>
            </a:xfrm>
            <a:custGeom>
              <a:avLst/>
              <a:gdLst/>
              <a:ahLst/>
              <a:cxnLst/>
              <a:rect l="0" t="0" r="0" b="0"/>
              <a:pathLst>
                <a:path w="120000" h="120000" extrusionOk="0">
                  <a:moveTo>
                    <a:pt x="0" y="90000"/>
                  </a:moveTo>
                  <a:lnTo>
                    <a:pt x="0" y="90000"/>
                  </a:lnTo>
                  <a:lnTo>
                    <a:pt x="112340" y="120000"/>
                  </a:lnTo>
                  <a:cubicBezTo>
                    <a:pt x="109787" y="90000"/>
                    <a:pt x="89361" y="30000"/>
                    <a:pt x="120000" y="0"/>
                  </a:cubicBezTo>
                  <a:lnTo>
                    <a:pt x="0" y="9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39" name="Shape 1239"/>
            <p:cNvSpPr/>
            <p:nvPr/>
          </p:nvSpPr>
          <p:spPr>
            <a:xfrm>
              <a:off x="11744325" y="1537863"/>
              <a:ext cx="20637" cy="2462"/>
            </a:xfrm>
            <a:custGeom>
              <a:avLst/>
              <a:gdLst/>
              <a:ahLst/>
              <a:cxnLst/>
              <a:rect l="0" t="0" r="0" b="0"/>
              <a:pathLst>
                <a:path w="120000" h="120000" extrusionOk="0">
                  <a:moveTo>
                    <a:pt x="0" y="120000"/>
                  </a:moveTo>
                  <a:lnTo>
                    <a:pt x="0" y="120000"/>
                  </a:lnTo>
                  <a:lnTo>
                    <a:pt x="120000" y="0"/>
                  </a:lnTo>
                  <a:lnTo>
                    <a:pt x="27272" y="0"/>
                  </a:lnTo>
                  <a:lnTo>
                    <a:pt x="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40" name="Shape 1240"/>
            <p:cNvSpPr/>
            <p:nvPr/>
          </p:nvSpPr>
          <p:spPr>
            <a:xfrm>
              <a:off x="11482388" y="1531708"/>
              <a:ext cx="85725" cy="3693"/>
            </a:xfrm>
            <a:custGeom>
              <a:avLst/>
              <a:gdLst/>
              <a:ahLst/>
              <a:cxnLst/>
              <a:rect l="0" t="0" r="0" b="0"/>
              <a:pathLst>
                <a:path w="120000" h="120000" extrusionOk="0">
                  <a:moveTo>
                    <a:pt x="84000" y="0"/>
                  </a:moveTo>
                  <a:lnTo>
                    <a:pt x="84000" y="0"/>
                  </a:lnTo>
                  <a:cubicBezTo>
                    <a:pt x="58666" y="60000"/>
                    <a:pt x="30666" y="60000"/>
                    <a:pt x="0" y="60000"/>
                  </a:cubicBezTo>
                  <a:cubicBezTo>
                    <a:pt x="33333" y="90000"/>
                    <a:pt x="68000" y="120000"/>
                    <a:pt x="101333" y="120000"/>
                  </a:cubicBezTo>
                  <a:cubicBezTo>
                    <a:pt x="105333" y="60000"/>
                    <a:pt x="120000" y="0"/>
                    <a:pt x="84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41" name="Shape 1241"/>
            <p:cNvSpPr/>
            <p:nvPr/>
          </p:nvSpPr>
          <p:spPr>
            <a:xfrm>
              <a:off x="11626850" y="1532939"/>
              <a:ext cx="4762" cy="1231"/>
            </a:xfrm>
            <a:custGeom>
              <a:avLst/>
              <a:gdLst/>
              <a:ahLst/>
              <a:cxnLst/>
              <a:rect l="0" t="0" r="0" b="0"/>
              <a:pathLst>
                <a:path w="120000" h="120000" extrusionOk="0">
                  <a:moveTo>
                    <a:pt x="120000" y="0"/>
                  </a:moveTo>
                  <a:lnTo>
                    <a:pt x="120000" y="0"/>
                  </a:lnTo>
                  <a:lnTo>
                    <a:pt x="0" y="120000"/>
                  </a:lnTo>
                  <a:cubicBezTo>
                    <a:pt x="72000" y="120000"/>
                    <a:pt x="120000" y="12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42" name="Shape 1242"/>
            <p:cNvSpPr/>
            <p:nvPr/>
          </p:nvSpPr>
          <p:spPr>
            <a:xfrm>
              <a:off x="11261725" y="1534170"/>
              <a:ext cx="4762" cy="0"/>
            </a:xfrm>
            <a:custGeom>
              <a:avLst/>
              <a:gdLst/>
              <a:ahLst/>
              <a:cxnLst/>
              <a:rect l="0" t="0" r="0" b="0"/>
              <a:pathLst>
                <a:path w="120000" h="120000" extrusionOk="0">
                  <a:moveTo>
                    <a:pt x="0" y="0"/>
                  </a:moveTo>
                  <a:lnTo>
                    <a:pt x="0" y="0"/>
                  </a:lnTo>
                  <a:lnTo>
                    <a:pt x="96000" y="0"/>
                  </a:lnTo>
                  <a:cubicBezTo>
                    <a:pt x="96000" y="0"/>
                    <a:pt x="96000" y="0"/>
                    <a:pt x="120000" y="0"/>
                  </a:cubicBez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43" name="Shape 1243"/>
            <p:cNvSpPr/>
            <p:nvPr/>
          </p:nvSpPr>
          <p:spPr>
            <a:xfrm>
              <a:off x="11553825" y="1534170"/>
              <a:ext cx="44450" cy="2462"/>
            </a:xfrm>
            <a:custGeom>
              <a:avLst/>
              <a:gdLst/>
              <a:ahLst/>
              <a:cxnLst/>
              <a:rect l="0" t="0" r="0" b="0"/>
              <a:pathLst>
                <a:path w="120000" h="120000" extrusionOk="0">
                  <a:moveTo>
                    <a:pt x="15319" y="120000"/>
                  </a:moveTo>
                  <a:lnTo>
                    <a:pt x="15319" y="120000"/>
                  </a:lnTo>
                  <a:cubicBezTo>
                    <a:pt x="63829" y="120000"/>
                    <a:pt x="91914" y="60000"/>
                    <a:pt x="120000" y="0"/>
                  </a:cubicBezTo>
                  <a:cubicBezTo>
                    <a:pt x="84255" y="0"/>
                    <a:pt x="45957" y="60000"/>
                    <a:pt x="5106" y="60000"/>
                  </a:cubicBezTo>
                  <a:cubicBezTo>
                    <a:pt x="0" y="60000"/>
                    <a:pt x="0" y="120000"/>
                    <a:pt x="15319"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44" name="Shape 1244"/>
            <p:cNvSpPr/>
            <p:nvPr/>
          </p:nvSpPr>
          <p:spPr>
            <a:xfrm>
              <a:off x="11409363" y="1529246"/>
              <a:ext cx="31750" cy="2462"/>
            </a:xfrm>
            <a:custGeom>
              <a:avLst/>
              <a:gdLst/>
              <a:ahLst/>
              <a:cxnLst/>
              <a:rect l="0" t="0" r="0" b="0"/>
              <a:pathLst>
                <a:path w="120000" h="120000" extrusionOk="0">
                  <a:moveTo>
                    <a:pt x="0" y="40000"/>
                  </a:moveTo>
                  <a:lnTo>
                    <a:pt x="0" y="40000"/>
                  </a:lnTo>
                  <a:cubicBezTo>
                    <a:pt x="36363" y="80000"/>
                    <a:pt x="76363" y="120000"/>
                    <a:pt x="120000" y="120000"/>
                  </a:cubicBezTo>
                  <a:cubicBezTo>
                    <a:pt x="83636" y="80000"/>
                    <a:pt x="10909" y="0"/>
                    <a:pt x="0" y="4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45" name="Shape 1245"/>
            <p:cNvSpPr/>
            <p:nvPr/>
          </p:nvSpPr>
          <p:spPr>
            <a:xfrm>
              <a:off x="11618913" y="1531708"/>
              <a:ext cx="6350" cy="0"/>
            </a:xfrm>
            <a:custGeom>
              <a:avLst/>
              <a:gdLst/>
              <a:ahLst/>
              <a:cxnLst/>
              <a:rect l="0" t="0" r="0" b="0"/>
              <a:pathLst>
                <a:path w="120000" h="120000" extrusionOk="0">
                  <a:moveTo>
                    <a:pt x="60000" y="0"/>
                  </a:moveTo>
                  <a:lnTo>
                    <a:pt x="60000" y="0"/>
                  </a:lnTo>
                  <a:lnTo>
                    <a:pt x="120000" y="0"/>
                  </a:lnTo>
                  <a:cubicBezTo>
                    <a:pt x="0" y="0"/>
                    <a:pt x="0" y="0"/>
                    <a:pt x="6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46" name="Shape 1246"/>
            <p:cNvSpPr/>
            <p:nvPr/>
          </p:nvSpPr>
          <p:spPr>
            <a:xfrm>
              <a:off x="11598275" y="1531708"/>
              <a:ext cx="28575" cy="2462"/>
            </a:xfrm>
            <a:custGeom>
              <a:avLst/>
              <a:gdLst/>
              <a:ahLst/>
              <a:cxnLst/>
              <a:rect l="0" t="0" r="0" b="0"/>
              <a:pathLst>
                <a:path w="120000" h="120000" extrusionOk="0">
                  <a:moveTo>
                    <a:pt x="96774" y="0"/>
                  </a:moveTo>
                  <a:lnTo>
                    <a:pt x="96774" y="0"/>
                  </a:lnTo>
                  <a:cubicBezTo>
                    <a:pt x="58064" y="40000"/>
                    <a:pt x="30967" y="80000"/>
                    <a:pt x="0" y="120000"/>
                  </a:cubicBezTo>
                  <a:cubicBezTo>
                    <a:pt x="42580" y="120000"/>
                    <a:pt x="85161" y="80000"/>
                    <a:pt x="120000" y="80000"/>
                  </a:cubicBezTo>
                  <a:cubicBezTo>
                    <a:pt x="112258" y="40000"/>
                    <a:pt x="104516" y="40000"/>
                    <a:pt x="96774"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47" name="Shape 1247"/>
            <p:cNvSpPr/>
            <p:nvPr/>
          </p:nvSpPr>
          <p:spPr>
            <a:xfrm>
              <a:off x="11137900" y="1534170"/>
              <a:ext cx="188912" cy="23388"/>
            </a:xfrm>
            <a:custGeom>
              <a:avLst/>
              <a:gdLst/>
              <a:ahLst/>
              <a:cxnLst/>
              <a:rect l="0" t="0" r="0" b="0"/>
              <a:pathLst>
                <a:path w="120000" h="120000" extrusionOk="0">
                  <a:moveTo>
                    <a:pt x="36363" y="120000"/>
                  </a:moveTo>
                  <a:lnTo>
                    <a:pt x="36363" y="120000"/>
                  </a:lnTo>
                  <a:cubicBezTo>
                    <a:pt x="38181" y="102222"/>
                    <a:pt x="68484" y="84444"/>
                    <a:pt x="94545" y="106666"/>
                  </a:cubicBezTo>
                  <a:cubicBezTo>
                    <a:pt x="119999" y="93333"/>
                    <a:pt x="103636" y="31111"/>
                    <a:pt x="81212" y="0"/>
                  </a:cubicBezTo>
                  <a:cubicBezTo>
                    <a:pt x="80606" y="8888"/>
                    <a:pt x="80606" y="13333"/>
                    <a:pt x="53939" y="26666"/>
                  </a:cubicBezTo>
                  <a:cubicBezTo>
                    <a:pt x="63030" y="35555"/>
                    <a:pt x="112727" y="48888"/>
                    <a:pt x="90303" y="62222"/>
                  </a:cubicBezTo>
                  <a:cubicBezTo>
                    <a:pt x="55151" y="71111"/>
                    <a:pt x="61818" y="57777"/>
                    <a:pt x="44848" y="48888"/>
                  </a:cubicBezTo>
                  <a:cubicBezTo>
                    <a:pt x="58787" y="71111"/>
                    <a:pt x="0" y="80000"/>
                    <a:pt x="7878" y="111111"/>
                  </a:cubicBezTo>
                  <a:lnTo>
                    <a:pt x="38181" y="102222"/>
                  </a:lnTo>
                  <a:cubicBezTo>
                    <a:pt x="38787" y="106666"/>
                    <a:pt x="27878" y="115555"/>
                    <a:pt x="36363"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48" name="Shape 1248"/>
            <p:cNvSpPr/>
            <p:nvPr/>
          </p:nvSpPr>
          <p:spPr>
            <a:xfrm>
              <a:off x="11266488" y="1529246"/>
              <a:ext cx="95250" cy="4924"/>
            </a:xfrm>
            <a:custGeom>
              <a:avLst/>
              <a:gdLst/>
              <a:ahLst/>
              <a:cxnLst/>
              <a:rect l="0" t="0" r="0" b="0"/>
              <a:pathLst>
                <a:path w="120000" h="120000" extrusionOk="0">
                  <a:moveTo>
                    <a:pt x="98400" y="120000"/>
                  </a:moveTo>
                  <a:lnTo>
                    <a:pt x="98400" y="120000"/>
                  </a:lnTo>
                  <a:lnTo>
                    <a:pt x="120000" y="120000"/>
                  </a:lnTo>
                  <a:cubicBezTo>
                    <a:pt x="94800" y="100000"/>
                    <a:pt x="78000" y="80000"/>
                    <a:pt x="45600" y="0"/>
                  </a:cubicBezTo>
                  <a:cubicBezTo>
                    <a:pt x="9600" y="40000"/>
                    <a:pt x="2400" y="80000"/>
                    <a:pt x="0" y="100000"/>
                  </a:cubicBezTo>
                  <a:lnTo>
                    <a:pt x="105600" y="120000"/>
                  </a:lnTo>
                  <a:lnTo>
                    <a:pt x="984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49" name="Shape 1249"/>
            <p:cNvSpPr/>
            <p:nvPr/>
          </p:nvSpPr>
          <p:spPr>
            <a:xfrm>
              <a:off x="11361738" y="1531708"/>
              <a:ext cx="134937" cy="12309"/>
            </a:xfrm>
            <a:custGeom>
              <a:avLst/>
              <a:gdLst/>
              <a:ahLst/>
              <a:cxnLst/>
              <a:rect l="0" t="0" r="0" b="0"/>
              <a:pathLst>
                <a:path w="120000" h="120000" extrusionOk="0">
                  <a:moveTo>
                    <a:pt x="67605" y="25714"/>
                  </a:moveTo>
                  <a:lnTo>
                    <a:pt x="67605" y="25714"/>
                  </a:lnTo>
                  <a:cubicBezTo>
                    <a:pt x="55774" y="59999"/>
                    <a:pt x="19436" y="77142"/>
                    <a:pt x="41408" y="119999"/>
                  </a:cubicBezTo>
                  <a:cubicBezTo>
                    <a:pt x="86197" y="119999"/>
                    <a:pt x="72676" y="85714"/>
                    <a:pt x="99718" y="68571"/>
                  </a:cubicBezTo>
                  <a:cubicBezTo>
                    <a:pt x="27887" y="77142"/>
                    <a:pt x="120000" y="51428"/>
                    <a:pt x="68450" y="25714"/>
                  </a:cubicBezTo>
                  <a:cubicBezTo>
                    <a:pt x="81971" y="25714"/>
                    <a:pt x="94647" y="17142"/>
                    <a:pt x="107323" y="17142"/>
                  </a:cubicBezTo>
                  <a:cubicBezTo>
                    <a:pt x="93802" y="17142"/>
                    <a:pt x="81971" y="8571"/>
                    <a:pt x="70140" y="0"/>
                  </a:cubicBezTo>
                  <a:lnTo>
                    <a:pt x="71830" y="8571"/>
                  </a:lnTo>
                  <a:lnTo>
                    <a:pt x="71830" y="8571"/>
                  </a:lnTo>
                  <a:cubicBezTo>
                    <a:pt x="71830" y="8571"/>
                    <a:pt x="71830" y="8571"/>
                    <a:pt x="71830" y="8571"/>
                  </a:cubicBezTo>
                  <a:cubicBezTo>
                    <a:pt x="75211" y="8571"/>
                    <a:pt x="76056" y="8571"/>
                    <a:pt x="72676" y="8571"/>
                  </a:cubicBezTo>
                  <a:lnTo>
                    <a:pt x="70985" y="8571"/>
                  </a:lnTo>
                  <a:cubicBezTo>
                    <a:pt x="70140" y="17142"/>
                    <a:pt x="69295" y="17142"/>
                    <a:pt x="67605" y="25714"/>
                  </a:cubicBezTo>
                  <a:cubicBezTo>
                    <a:pt x="47323" y="17142"/>
                    <a:pt x="64225" y="17142"/>
                    <a:pt x="70985" y="8571"/>
                  </a:cubicBezTo>
                  <a:cubicBezTo>
                    <a:pt x="70985" y="8571"/>
                    <a:pt x="71830" y="8571"/>
                    <a:pt x="71830" y="8571"/>
                  </a:cubicBezTo>
                  <a:lnTo>
                    <a:pt x="71830" y="8571"/>
                  </a:lnTo>
                  <a:lnTo>
                    <a:pt x="0" y="25714"/>
                  </a:lnTo>
                  <a:cubicBezTo>
                    <a:pt x="15211" y="25714"/>
                    <a:pt x="33802" y="25714"/>
                    <a:pt x="67605" y="2571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50" name="Shape 1250"/>
            <p:cNvSpPr/>
            <p:nvPr/>
          </p:nvSpPr>
          <p:spPr>
            <a:xfrm>
              <a:off x="11834813" y="1552634"/>
              <a:ext cx="9525" cy="1231"/>
            </a:xfrm>
            <a:custGeom>
              <a:avLst/>
              <a:gdLst/>
              <a:ahLst/>
              <a:cxnLst/>
              <a:rect l="0" t="0" r="0" b="0"/>
              <a:pathLst>
                <a:path w="120000" h="120000" extrusionOk="0">
                  <a:moveTo>
                    <a:pt x="120000" y="120000"/>
                  </a:moveTo>
                  <a:lnTo>
                    <a:pt x="120000" y="120000"/>
                  </a:lnTo>
                  <a:cubicBezTo>
                    <a:pt x="87272" y="120000"/>
                    <a:pt x="87272" y="120000"/>
                    <a:pt x="87272" y="0"/>
                  </a:cubicBezTo>
                  <a:cubicBezTo>
                    <a:pt x="21818" y="120000"/>
                    <a:pt x="0" y="12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51" name="Shape 1251"/>
            <p:cNvSpPr/>
            <p:nvPr/>
          </p:nvSpPr>
          <p:spPr>
            <a:xfrm>
              <a:off x="11764963" y="1542787"/>
              <a:ext cx="117475" cy="9847"/>
            </a:xfrm>
            <a:custGeom>
              <a:avLst/>
              <a:gdLst/>
              <a:ahLst/>
              <a:cxnLst/>
              <a:rect l="0" t="0" r="0" b="0"/>
              <a:pathLst>
                <a:path w="120000" h="120000" extrusionOk="0">
                  <a:moveTo>
                    <a:pt x="47213" y="110000"/>
                  </a:moveTo>
                  <a:lnTo>
                    <a:pt x="47213" y="110000"/>
                  </a:lnTo>
                  <a:cubicBezTo>
                    <a:pt x="53114" y="100000"/>
                    <a:pt x="58032" y="80000"/>
                    <a:pt x="77704" y="90000"/>
                  </a:cubicBezTo>
                  <a:cubicBezTo>
                    <a:pt x="94426" y="100000"/>
                    <a:pt x="77704" y="110000"/>
                    <a:pt x="78688" y="120000"/>
                  </a:cubicBezTo>
                  <a:cubicBezTo>
                    <a:pt x="90491" y="110000"/>
                    <a:pt x="120000" y="90000"/>
                    <a:pt x="82622" y="70000"/>
                  </a:cubicBezTo>
                  <a:lnTo>
                    <a:pt x="76721" y="80000"/>
                  </a:lnTo>
                  <a:cubicBezTo>
                    <a:pt x="43278" y="60000"/>
                    <a:pt x="0" y="10000"/>
                    <a:pt x="5901" y="0"/>
                  </a:cubicBezTo>
                  <a:cubicBezTo>
                    <a:pt x="15737" y="40000"/>
                    <a:pt x="24590" y="70000"/>
                    <a:pt x="47213" y="11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52" name="Shape 1252"/>
            <p:cNvSpPr/>
            <p:nvPr/>
          </p:nvSpPr>
          <p:spPr>
            <a:xfrm>
              <a:off x="11555413" y="1544017"/>
              <a:ext cx="69850" cy="4924"/>
            </a:xfrm>
            <a:custGeom>
              <a:avLst/>
              <a:gdLst/>
              <a:ahLst/>
              <a:cxnLst/>
              <a:rect l="0" t="0" r="0" b="0"/>
              <a:pathLst>
                <a:path w="120000" h="120000" extrusionOk="0">
                  <a:moveTo>
                    <a:pt x="113513" y="0"/>
                  </a:moveTo>
                  <a:lnTo>
                    <a:pt x="113513" y="0"/>
                  </a:lnTo>
                  <a:lnTo>
                    <a:pt x="0" y="40000"/>
                  </a:lnTo>
                  <a:lnTo>
                    <a:pt x="58378" y="120000"/>
                  </a:lnTo>
                  <a:lnTo>
                    <a:pt x="55135" y="80000"/>
                  </a:lnTo>
                  <a:cubicBezTo>
                    <a:pt x="120000" y="80000"/>
                    <a:pt x="105405" y="40000"/>
                    <a:pt x="11351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53" name="Shape 1253"/>
            <p:cNvSpPr/>
            <p:nvPr/>
          </p:nvSpPr>
          <p:spPr>
            <a:xfrm>
              <a:off x="11223625" y="1528016"/>
              <a:ext cx="38100" cy="6155"/>
            </a:xfrm>
            <a:custGeom>
              <a:avLst/>
              <a:gdLst/>
              <a:ahLst/>
              <a:cxnLst/>
              <a:rect l="0" t="0" r="0" b="0"/>
              <a:pathLst>
                <a:path w="120000" h="120000" extrusionOk="0">
                  <a:moveTo>
                    <a:pt x="93000" y="85714"/>
                  </a:moveTo>
                  <a:lnTo>
                    <a:pt x="93000" y="85714"/>
                  </a:lnTo>
                  <a:lnTo>
                    <a:pt x="120000" y="0"/>
                  </a:lnTo>
                  <a:lnTo>
                    <a:pt x="0" y="119999"/>
                  </a:lnTo>
                  <a:lnTo>
                    <a:pt x="93000" y="85714"/>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54" name="Shape 1254"/>
            <p:cNvSpPr/>
            <p:nvPr/>
          </p:nvSpPr>
          <p:spPr>
            <a:xfrm>
              <a:off x="11145838" y="1529246"/>
              <a:ext cx="22225" cy="2462"/>
            </a:xfrm>
            <a:custGeom>
              <a:avLst/>
              <a:gdLst/>
              <a:ahLst/>
              <a:cxnLst/>
              <a:rect l="0" t="0" r="0" b="0"/>
              <a:pathLst>
                <a:path w="120000" h="120000" extrusionOk="0">
                  <a:moveTo>
                    <a:pt x="105000" y="120000"/>
                  </a:moveTo>
                  <a:lnTo>
                    <a:pt x="105000" y="120000"/>
                  </a:lnTo>
                  <a:lnTo>
                    <a:pt x="120000" y="0"/>
                  </a:lnTo>
                  <a:lnTo>
                    <a:pt x="0" y="90000"/>
                  </a:lnTo>
                  <a:lnTo>
                    <a:pt x="105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55" name="Shape 1255"/>
            <p:cNvSpPr/>
            <p:nvPr/>
          </p:nvSpPr>
          <p:spPr>
            <a:xfrm>
              <a:off x="6197600" y="1566174"/>
              <a:ext cx="20637" cy="1231"/>
            </a:xfrm>
            <a:custGeom>
              <a:avLst/>
              <a:gdLst/>
              <a:ahLst/>
              <a:cxnLst/>
              <a:rect l="0" t="0" r="0" b="0"/>
              <a:pathLst>
                <a:path w="120000" h="120000" extrusionOk="0">
                  <a:moveTo>
                    <a:pt x="120000" y="0"/>
                  </a:moveTo>
                  <a:lnTo>
                    <a:pt x="120000" y="0"/>
                  </a:lnTo>
                  <a:lnTo>
                    <a:pt x="0" y="120000"/>
                  </a:lnTo>
                  <a:cubicBezTo>
                    <a:pt x="57142" y="0"/>
                    <a:pt x="91428"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56" name="Shape 1256"/>
            <p:cNvSpPr/>
            <p:nvPr/>
          </p:nvSpPr>
          <p:spPr>
            <a:xfrm>
              <a:off x="6356350" y="1564943"/>
              <a:ext cx="9525" cy="1231"/>
            </a:xfrm>
            <a:custGeom>
              <a:avLst/>
              <a:gdLst/>
              <a:ahLst/>
              <a:cxnLst/>
              <a:rect l="0" t="0" r="0" b="0"/>
              <a:pathLst>
                <a:path w="120000" h="120000" extrusionOk="0">
                  <a:moveTo>
                    <a:pt x="72000" y="120000"/>
                  </a:moveTo>
                  <a:lnTo>
                    <a:pt x="72000" y="120000"/>
                  </a:lnTo>
                  <a:lnTo>
                    <a:pt x="120000" y="0"/>
                  </a:lnTo>
                  <a:cubicBezTo>
                    <a:pt x="36000" y="60000"/>
                    <a:pt x="0" y="120000"/>
                    <a:pt x="72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57" name="Shape 1257"/>
            <p:cNvSpPr/>
            <p:nvPr/>
          </p:nvSpPr>
          <p:spPr>
            <a:xfrm>
              <a:off x="8950325" y="1521861"/>
              <a:ext cx="61912" cy="7386"/>
            </a:xfrm>
            <a:custGeom>
              <a:avLst/>
              <a:gdLst/>
              <a:ahLst/>
              <a:cxnLst/>
              <a:rect l="0" t="0" r="0" b="0"/>
              <a:pathLst>
                <a:path w="120000" h="120000" extrusionOk="0">
                  <a:moveTo>
                    <a:pt x="120000" y="120000"/>
                  </a:moveTo>
                  <a:lnTo>
                    <a:pt x="120000" y="120000"/>
                  </a:lnTo>
                  <a:cubicBezTo>
                    <a:pt x="62769" y="66666"/>
                    <a:pt x="0" y="0"/>
                    <a:pt x="7384" y="53333"/>
                  </a:cubicBezTo>
                  <a:lnTo>
                    <a:pt x="24000" y="106666"/>
                  </a:lnTo>
                  <a:cubicBezTo>
                    <a:pt x="64615" y="93333"/>
                    <a:pt x="94153" y="106666"/>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58" name="Shape 1258"/>
            <p:cNvSpPr/>
            <p:nvPr/>
          </p:nvSpPr>
          <p:spPr>
            <a:xfrm>
              <a:off x="7537450" y="1546479"/>
              <a:ext cx="28575" cy="3693"/>
            </a:xfrm>
            <a:custGeom>
              <a:avLst/>
              <a:gdLst/>
              <a:ahLst/>
              <a:cxnLst/>
              <a:rect l="0" t="0" r="0" b="0"/>
              <a:pathLst>
                <a:path w="120000" h="120000" extrusionOk="0">
                  <a:moveTo>
                    <a:pt x="0" y="90000"/>
                  </a:moveTo>
                  <a:lnTo>
                    <a:pt x="0" y="90000"/>
                  </a:lnTo>
                  <a:lnTo>
                    <a:pt x="37241" y="120000"/>
                  </a:lnTo>
                  <a:lnTo>
                    <a:pt x="120000" y="0"/>
                  </a:lnTo>
                  <a:lnTo>
                    <a:pt x="0" y="9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59" name="Shape 1259"/>
            <p:cNvSpPr/>
            <p:nvPr/>
          </p:nvSpPr>
          <p:spPr>
            <a:xfrm>
              <a:off x="7478713" y="1562481"/>
              <a:ext cx="38100" cy="2462"/>
            </a:xfrm>
            <a:custGeom>
              <a:avLst/>
              <a:gdLst/>
              <a:ahLst/>
              <a:cxnLst/>
              <a:rect l="0" t="0" r="0" b="0"/>
              <a:pathLst>
                <a:path w="120000" h="120000" extrusionOk="0">
                  <a:moveTo>
                    <a:pt x="120000" y="120000"/>
                  </a:moveTo>
                  <a:lnTo>
                    <a:pt x="120000" y="120000"/>
                  </a:lnTo>
                  <a:lnTo>
                    <a:pt x="0" y="0"/>
                  </a:lnTo>
                  <a:cubicBezTo>
                    <a:pt x="27000" y="40000"/>
                    <a:pt x="66000" y="8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60" name="Shape 1260"/>
            <p:cNvSpPr/>
            <p:nvPr/>
          </p:nvSpPr>
          <p:spPr>
            <a:xfrm>
              <a:off x="5410200" y="1568636"/>
              <a:ext cx="36512" cy="3693"/>
            </a:xfrm>
            <a:custGeom>
              <a:avLst/>
              <a:gdLst/>
              <a:ahLst/>
              <a:cxnLst/>
              <a:rect l="0" t="0" r="0" b="0"/>
              <a:pathLst>
                <a:path w="120000" h="120000" extrusionOk="0">
                  <a:moveTo>
                    <a:pt x="75789" y="0"/>
                  </a:moveTo>
                  <a:lnTo>
                    <a:pt x="75789" y="0"/>
                  </a:lnTo>
                  <a:lnTo>
                    <a:pt x="0" y="120000"/>
                  </a:lnTo>
                  <a:cubicBezTo>
                    <a:pt x="120000" y="120000"/>
                    <a:pt x="66315" y="72000"/>
                    <a:pt x="75789"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61" name="Shape 1261"/>
            <p:cNvSpPr/>
            <p:nvPr/>
          </p:nvSpPr>
          <p:spPr>
            <a:xfrm>
              <a:off x="10206038" y="1530477"/>
              <a:ext cx="61912" cy="4924"/>
            </a:xfrm>
            <a:custGeom>
              <a:avLst/>
              <a:gdLst/>
              <a:ahLst/>
              <a:cxnLst/>
              <a:rect l="0" t="0" r="0" b="0"/>
              <a:pathLst>
                <a:path w="120000" h="120000" extrusionOk="0">
                  <a:moveTo>
                    <a:pt x="120000" y="60000"/>
                  </a:moveTo>
                  <a:lnTo>
                    <a:pt x="120000" y="60000"/>
                  </a:lnTo>
                  <a:cubicBezTo>
                    <a:pt x="72000" y="20000"/>
                    <a:pt x="33230" y="0"/>
                    <a:pt x="0" y="0"/>
                  </a:cubicBezTo>
                  <a:cubicBezTo>
                    <a:pt x="59076" y="40000"/>
                    <a:pt x="105230" y="120000"/>
                    <a:pt x="120000" y="6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62" name="Shape 1262"/>
            <p:cNvSpPr/>
            <p:nvPr/>
          </p:nvSpPr>
          <p:spPr>
            <a:xfrm>
              <a:off x="6257925" y="1525554"/>
              <a:ext cx="19050" cy="2462"/>
            </a:xfrm>
            <a:custGeom>
              <a:avLst/>
              <a:gdLst/>
              <a:ahLst/>
              <a:cxnLst/>
              <a:rect l="0" t="0" r="0" b="0"/>
              <a:pathLst>
                <a:path w="120000" h="120000" extrusionOk="0">
                  <a:moveTo>
                    <a:pt x="102857" y="0"/>
                  </a:moveTo>
                  <a:lnTo>
                    <a:pt x="102857" y="0"/>
                  </a:lnTo>
                  <a:cubicBezTo>
                    <a:pt x="28571" y="60000"/>
                    <a:pt x="0" y="120000"/>
                    <a:pt x="0" y="120000"/>
                  </a:cubicBezTo>
                  <a:cubicBezTo>
                    <a:pt x="74285" y="120000"/>
                    <a:pt x="120000" y="60000"/>
                    <a:pt x="102857"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63" name="Shape 1263"/>
            <p:cNvSpPr/>
            <p:nvPr/>
          </p:nvSpPr>
          <p:spPr>
            <a:xfrm>
              <a:off x="10134600" y="1528016"/>
              <a:ext cx="71437" cy="3693"/>
            </a:xfrm>
            <a:custGeom>
              <a:avLst/>
              <a:gdLst/>
              <a:ahLst/>
              <a:cxnLst/>
              <a:rect l="0" t="0" r="0" b="0"/>
              <a:pathLst>
                <a:path w="120000" h="120000" extrusionOk="0">
                  <a:moveTo>
                    <a:pt x="0" y="90000"/>
                  </a:moveTo>
                  <a:lnTo>
                    <a:pt x="0" y="90000"/>
                  </a:lnTo>
                  <a:lnTo>
                    <a:pt x="20800" y="120000"/>
                  </a:lnTo>
                  <a:cubicBezTo>
                    <a:pt x="51200" y="90000"/>
                    <a:pt x="83200" y="60000"/>
                    <a:pt x="120000" y="90000"/>
                  </a:cubicBezTo>
                  <a:cubicBezTo>
                    <a:pt x="83200" y="30000"/>
                    <a:pt x="40000" y="0"/>
                    <a:pt x="0" y="9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64" name="Shape 1264"/>
            <p:cNvSpPr/>
            <p:nvPr/>
          </p:nvSpPr>
          <p:spPr>
            <a:xfrm>
              <a:off x="2582863" y="1560020"/>
              <a:ext cx="7937" cy="1231"/>
            </a:xfrm>
            <a:custGeom>
              <a:avLst/>
              <a:gdLst/>
              <a:ahLst/>
              <a:cxnLst/>
              <a:rect l="0" t="0" r="0" b="0"/>
              <a:pathLst>
                <a:path w="120000" h="120000" extrusionOk="0">
                  <a:moveTo>
                    <a:pt x="120000" y="120000"/>
                  </a:moveTo>
                  <a:lnTo>
                    <a:pt x="120000" y="120000"/>
                  </a:lnTo>
                  <a:lnTo>
                    <a:pt x="15000" y="0"/>
                  </a:lnTo>
                  <a:cubicBezTo>
                    <a:pt x="0" y="120000"/>
                    <a:pt x="45000" y="12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65" name="Shape 1265"/>
            <p:cNvSpPr/>
            <p:nvPr/>
          </p:nvSpPr>
          <p:spPr>
            <a:xfrm>
              <a:off x="1762125" y="1521861"/>
              <a:ext cx="34925" cy="1231"/>
            </a:xfrm>
            <a:custGeom>
              <a:avLst/>
              <a:gdLst/>
              <a:ahLst/>
              <a:cxnLst/>
              <a:rect l="0" t="0" r="0" b="0"/>
              <a:pathLst>
                <a:path w="120000" h="120000" extrusionOk="0">
                  <a:moveTo>
                    <a:pt x="0" y="120000"/>
                  </a:moveTo>
                  <a:lnTo>
                    <a:pt x="0" y="120000"/>
                  </a:lnTo>
                  <a:cubicBezTo>
                    <a:pt x="30000" y="120000"/>
                    <a:pt x="76666" y="120000"/>
                    <a:pt x="120000" y="120000"/>
                  </a:cubicBezTo>
                  <a:cubicBezTo>
                    <a:pt x="96666" y="0"/>
                    <a:pt x="63333"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66" name="Shape 1266"/>
            <p:cNvSpPr/>
            <p:nvPr/>
          </p:nvSpPr>
          <p:spPr>
            <a:xfrm>
              <a:off x="10812463" y="1529246"/>
              <a:ext cx="19050" cy="1231"/>
            </a:xfrm>
            <a:custGeom>
              <a:avLst/>
              <a:gdLst/>
              <a:ahLst/>
              <a:cxnLst/>
              <a:rect l="0" t="0" r="0" b="0"/>
              <a:pathLst>
                <a:path w="120000" h="120000" extrusionOk="0">
                  <a:moveTo>
                    <a:pt x="0" y="120000"/>
                  </a:moveTo>
                  <a:lnTo>
                    <a:pt x="0" y="120000"/>
                  </a:lnTo>
                  <a:cubicBezTo>
                    <a:pt x="120000" y="120000"/>
                    <a:pt x="18000"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67" name="Shape 1267"/>
            <p:cNvSpPr/>
            <p:nvPr/>
          </p:nvSpPr>
          <p:spPr>
            <a:xfrm>
              <a:off x="10896600" y="1545248"/>
              <a:ext cx="7937" cy="2462"/>
            </a:xfrm>
            <a:custGeom>
              <a:avLst/>
              <a:gdLst/>
              <a:ahLst/>
              <a:cxnLst/>
              <a:rect l="0" t="0" r="0" b="0"/>
              <a:pathLst>
                <a:path w="120000" h="120000" extrusionOk="0">
                  <a:moveTo>
                    <a:pt x="120000" y="0"/>
                  </a:moveTo>
                  <a:lnTo>
                    <a:pt x="120000" y="0"/>
                  </a:lnTo>
                  <a:cubicBezTo>
                    <a:pt x="60000" y="40000"/>
                    <a:pt x="15000" y="80000"/>
                    <a:pt x="0" y="120000"/>
                  </a:cubicBezTo>
                  <a:cubicBezTo>
                    <a:pt x="30000" y="80000"/>
                    <a:pt x="60000" y="4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68" name="Shape 1268"/>
            <p:cNvSpPr/>
            <p:nvPr/>
          </p:nvSpPr>
          <p:spPr>
            <a:xfrm>
              <a:off x="9947275" y="1553865"/>
              <a:ext cx="4762" cy="1231"/>
            </a:xfrm>
            <a:custGeom>
              <a:avLst/>
              <a:gdLst/>
              <a:ahLst/>
              <a:cxnLst/>
              <a:rect l="0" t="0" r="0" b="0"/>
              <a:pathLst>
                <a:path w="120000" h="120000" extrusionOk="0">
                  <a:moveTo>
                    <a:pt x="24000" y="0"/>
                  </a:moveTo>
                  <a:lnTo>
                    <a:pt x="24000" y="0"/>
                  </a:lnTo>
                  <a:lnTo>
                    <a:pt x="0" y="0"/>
                  </a:lnTo>
                  <a:cubicBezTo>
                    <a:pt x="120000" y="120000"/>
                    <a:pt x="96000" y="0"/>
                    <a:pt x="24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69" name="Shape 1269"/>
            <p:cNvSpPr/>
            <p:nvPr/>
          </p:nvSpPr>
          <p:spPr>
            <a:xfrm>
              <a:off x="10817225" y="1531708"/>
              <a:ext cx="23812" cy="0"/>
            </a:xfrm>
            <a:custGeom>
              <a:avLst/>
              <a:gdLst/>
              <a:ahLst/>
              <a:cxnLst/>
              <a:rect l="0" t="0" r="0" b="0"/>
              <a:pathLst>
                <a:path w="120000" h="120000" extrusionOk="0">
                  <a:moveTo>
                    <a:pt x="120000" y="0"/>
                  </a:moveTo>
                  <a:lnTo>
                    <a:pt x="120000" y="0"/>
                  </a:lnTo>
                  <a:cubicBezTo>
                    <a:pt x="86400" y="0"/>
                    <a:pt x="48000" y="0"/>
                    <a:pt x="0" y="0"/>
                  </a:cubicBezTo>
                  <a:cubicBezTo>
                    <a:pt x="24000" y="0"/>
                    <a:pt x="57600"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70" name="Shape 1270"/>
            <p:cNvSpPr/>
            <p:nvPr/>
          </p:nvSpPr>
          <p:spPr>
            <a:xfrm>
              <a:off x="10836275" y="1529246"/>
              <a:ext cx="19050" cy="1231"/>
            </a:xfrm>
            <a:custGeom>
              <a:avLst/>
              <a:gdLst/>
              <a:ahLst/>
              <a:cxnLst/>
              <a:rect l="0" t="0" r="0" b="0"/>
              <a:pathLst>
                <a:path w="120000" h="120000" extrusionOk="0">
                  <a:moveTo>
                    <a:pt x="0" y="120000"/>
                  </a:moveTo>
                  <a:lnTo>
                    <a:pt x="0" y="120000"/>
                  </a:lnTo>
                  <a:lnTo>
                    <a:pt x="108000" y="120000"/>
                  </a:lnTo>
                  <a:cubicBezTo>
                    <a:pt x="120000" y="120000"/>
                    <a:pt x="108000"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71" name="Shape 1271"/>
            <p:cNvSpPr/>
            <p:nvPr/>
          </p:nvSpPr>
          <p:spPr>
            <a:xfrm>
              <a:off x="10787063" y="1530477"/>
              <a:ext cx="30162" cy="1231"/>
            </a:xfrm>
            <a:custGeom>
              <a:avLst/>
              <a:gdLst/>
              <a:ahLst/>
              <a:cxnLst/>
              <a:rect l="0" t="0" r="0" b="0"/>
              <a:pathLst>
                <a:path w="120000" h="120000" extrusionOk="0">
                  <a:moveTo>
                    <a:pt x="0" y="0"/>
                  </a:moveTo>
                  <a:lnTo>
                    <a:pt x="0" y="0"/>
                  </a:lnTo>
                  <a:cubicBezTo>
                    <a:pt x="42580" y="0"/>
                    <a:pt x="81290" y="0"/>
                    <a:pt x="120000" y="120000"/>
                  </a:cubicBezTo>
                  <a:cubicBezTo>
                    <a:pt x="108387" y="0"/>
                    <a:pt x="100645" y="0"/>
                    <a:pt x="104516" y="0"/>
                  </a:cubicBez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72" name="Shape 1272"/>
            <p:cNvSpPr/>
            <p:nvPr/>
          </p:nvSpPr>
          <p:spPr>
            <a:xfrm>
              <a:off x="4092575" y="1552634"/>
              <a:ext cx="20637" cy="2462"/>
            </a:xfrm>
            <a:custGeom>
              <a:avLst/>
              <a:gdLst/>
              <a:ahLst/>
              <a:cxnLst/>
              <a:rect l="0" t="0" r="0" b="0"/>
              <a:pathLst>
                <a:path w="120000" h="120000" extrusionOk="0">
                  <a:moveTo>
                    <a:pt x="120000" y="0"/>
                  </a:moveTo>
                  <a:lnTo>
                    <a:pt x="120000" y="0"/>
                  </a:lnTo>
                  <a:lnTo>
                    <a:pt x="99130" y="0"/>
                  </a:lnTo>
                  <a:cubicBezTo>
                    <a:pt x="0" y="120000"/>
                    <a:pt x="41739" y="6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73" name="Shape 1273"/>
            <p:cNvSpPr/>
            <p:nvPr/>
          </p:nvSpPr>
          <p:spPr>
            <a:xfrm>
              <a:off x="8528050" y="1567405"/>
              <a:ext cx="3175" cy="1231"/>
            </a:xfrm>
            <a:custGeom>
              <a:avLst/>
              <a:gdLst/>
              <a:ahLst/>
              <a:cxnLst/>
              <a:rect l="0" t="0" r="0" b="0"/>
              <a:pathLst>
                <a:path w="120000" h="120000" extrusionOk="0">
                  <a:moveTo>
                    <a:pt x="40000" y="120000"/>
                  </a:moveTo>
                  <a:lnTo>
                    <a:pt x="40000" y="120000"/>
                  </a:lnTo>
                  <a:lnTo>
                    <a:pt x="120000" y="0"/>
                  </a:lnTo>
                  <a:lnTo>
                    <a:pt x="0" y="0"/>
                  </a:lnTo>
                  <a:lnTo>
                    <a:pt x="4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74" name="Shape 1274"/>
            <p:cNvSpPr/>
            <p:nvPr/>
          </p:nvSpPr>
          <p:spPr>
            <a:xfrm>
              <a:off x="8461375" y="1556326"/>
              <a:ext cx="66675" cy="14771"/>
            </a:xfrm>
            <a:custGeom>
              <a:avLst/>
              <a:gdLst/>
              <a:ahLst/>
              <a:cxnLst/>
              <a:rect l="0" t="0" r="0" b="0"/>
              <a:pathLst>
                <a:path w="120000" h="120000" extrusionOk="0">
                  <a:moveTo>
                    <a:pt x="0" y="120000"/>
                  </a:moveTo>
                  <a:lnTo>
                    <a:pt x="0" y="120000"/>
                  </a:lnTo>
                  <a:cubicBezTo>
                    <a:pt x="52173" y="77647"/>
                    <a:pt x="81739" y="84705"/>
                    <a:pt x="120000" y="91764"/>
                  </a:cubicBezTo>
                  <a:lnTo>
                    <a:pt x="80000" y="0"/>
                  </a:lnTo>
                  <a:lnTo>
                    <a:pt x="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75" name="Shape 1275"/>
            <p:cNvSpPr/>
            <p:nvPr/>
          </p:nvSpPr>
          <p:spPr>
            <a:xfrm>
              <a:off x="1562100" y="1514475"/>
              <a:ext cx="9563100" cy="64008"/>
            </a:xfrm>
            <a:custGeom>
              <a:avLst/>
              <a:gdLst/>
              <a:ahLst/>
              <a:cxnLst/>
              <a:rect l="0" t="0" r="0" b="0"/>
              <a:pathLst>
                <a:path w="120000" h="120000" extrusionOk="0">
                  <a:moveTo>
                    <a:pt x="29539" y="19200"/>
                  </a:moveTo>
                  <a:lnTo>
                    <a:pt x="29539" y="19200"/>
                  </a:lnTo>
                  <a:lnTo>
                    <a:pt x="29694" y="20800"/>
                  </a:lnTo>
                  <a:cubicBezTo>
                    <a:pt x="29347" y="24000"/>
                    <a:pt x="29443" y="20800"/>
                    <a:pt x="29539" y="19200"/>
                  </a:cubicBezTo>
                  <a:close/>
                  <a:moveTo>
                    <a:pt x="114317" y="40000"/>
                  </a:moveTo>
                  <a:lnTo>
                    <a:pt x="114317" y="40000"/>
                  </a:lnTo>
                  <a:cubicBezTo>
                    <a:pt x="114400" y="38400"/>
                    <a:pt x="114388" y="36800"/>
                    <a:pt x="114364" y="36800"/>
                  </a:cubicBezTo>
                  <a:cubicBezTo>
                    <a:pt x="114305" y="38400"/>
                    <a:pt x="114125" y="38400"/>
                    <a:pt x="113922" y="38400"/>
                  </a:cubicBezTo>
                  <a:cubicBezTo>
                    <a:pt x="113982" y="40000"/>
                    <a:pt x="114089" y="41600"/>
                    <a:pt x="114317" y="40000"/>
                  </a:cubicBezTo>
                  <a:close/>
                  <a:moveTo>
                    <a:pt x="113527" y="36800"/>
                  </a:moveTo>
                  <a:lnTo>
                    <a:pt x="113527" y="36800"/>
                  </a:lnTo>
                  <a:lnTo>
                    <a:pt x="113515" y="36800"/>
                  </a:lnTo>
                  <a:cubicBezTo>
                    <a:pt x="113132" y="33600"/>
                    <a:pt x="113264" y="35200"/>
                    <a:pt x="113527" y="36800"/>
                  </a:cubicBezTo>
                  <a:close/>
                  <a:moveTo>
                    <a:pt x="76283" y="80000"/>
                  </a:moveTo>
                  <a:lnTo>
                    <a:pt x="76283" y="80000"/>
                  </a:lnTo>
                  <a:cubicBezTo>
                    <a:pt x="76151" y="83200"/>
                    <a:pt x="75960" y="81600"/>
                    <a:pt x="75732" y="78400"/>
                  </a:cubicBezTo>
                  <a:cubicBezTo>
                    <a:pt x="75900" y="78400"/>
                    <a:pt x="76079" y="78400"/>
                    <a:pt x="76283" y="80000"/>
                  </a:cubicBezTo>
                  <a:close/>
                  <a:moveTo>
                    <a:pt x="62907" y="96000"/>
                  </a:moveTo>
                  <a:lnTo>
                    <a:pt x="62907" y="96000"/>
                  </a:lnTo>
                  <a:cubicBezTo>
                    <a:pt x="62739" y="97600"/>
                    <a:pt x="62404" y="102400"/>
                    <a:pt x="62273" y="97600"/>
                  </a:cubicBezTo>
                  <a:cubicBezTo>
                    <a:pt x="62476" y="88000"/>
                    <a:pt x="62620" y="92800"/>
                    <a:pt x="62907" y="96000"/>
                  </a:cubicBezTo>
                  <a:close/>
                  <a:moveTo>
                    <a:pt x="54113" y="97600"/>
                  </a:moveTo>
                  <a:lnTo>
                    <a:pt x="54113" y="97600"/>
                  </a:lnTo>
                  <a:lnTo>
                    <a:pt x="54699" y="104000"/>
                  </a:lnTo>
                  <a:cubicBezTo>
                    <a:pt x="53994" y="113600"/>
                    <a:pt x="53479" y="110400"/>
                    <a:pt x="54029" y="120000"/>
                  </a:cubicBezTo>
                  <a:cubicBezTo>
                    <a:pt x="54113" y="97600"/>
                    <a:pt x="56315" y="118400"/>
                    <a:pt x="56398" y="96000"/>
                  </a:cubicBezTo>
                  <a:lnTo>
                    <a:pt x="56793" y="100800"/>
                  </a:lnTo>
                  <a:cubicBezTo>
                    <a:pt x="56673" y="100800"/>
                    <a:pt x="56662" y="102400"/>
                    <a:pt x="56554" y="102400"/>
                  </a:cubicBezTo>
                  <a:cubicBezTo>
                    <a:pt x="57308" y="112000"/>
                    <a:pt x="57116" y="86400"/>
                    <a:pt x="58085" y="89600"/>
                  </a:cubicBezTo>
                  <a:cubicBezTo>
                    <a:pt x="58420" y="91200"/>
                    <a:pt x="58660" y="94400"/>
                    <a:pt x="58432" y="97600"/>
                  </a:cubicBezTo>
                  <a:lnTo>
                    <a:pt x="59186" y="91200"/>
                  </a:lnTo>
                  <a:cubicBezTo>
                    <a:pt x="59401" y="92800"/>
                    <a:pt x="59353" y="96000"/>
                    <a:pt x="59126" y="96000"/>
                  </a:cubicBezTo>
                  <a:lnTo>
                    <a:pt x="60287" y="94400"/>
                  </a:lnTo>
                  <a:lnTo>
                    <a:pt x="60275" y="94400"/>
                  </a:lnTo>
                  <a:cubicBezTo>
                    <a:pt x="60442" y="91200"/>
                    <a:pt x="60813" y="86400"/>
                    <a:pt x="60993" y="83200"/>
                  </a:cubicBezTo>
                  <a:cubicBezTo>
                    <a:pt x="61280" y="86400"/>
                    <a:pt x="60849" y="86400"/>
                    <a:pt x="60921" y="89600"/>
                  </a:cubicBezTo>
                  <a:lnTo>
                    <a:pt x="61555" y="83200"/>
                  </a:lnTo>
                  <a:cubicBezTo>
                    <a:pt x="61818" y="89600"/>
                    <a:pt x="61292" y="94400"/>
                    <a:pt x="60849" y="94400"/>
                  </a:cubicBezTo>
                  <a:cubicBezTo>
                    <a:pt x="61447" y="116800"/>
                    <a:pt x="61375" y="88000"/>
                    <a:pt x="62667" y="102400"/>
                  </a:cubicBezTo>
                  <a:lnTo>
                    <a:pt x="62057" y="104000"/>
                  </a:lnTo>
                  <a:cubicBezTo>
                    <a:pt x="62452" y="116800"/>
                    <a:pt x="62919" y="112000"/>
                    <a:pt x="63601" y="120000"/>
                  </a:cubicBezTo>
                  <a:cubicBezTo>
                    <a:pt x="63433" y="116800"/>
                    <a:pt x="62237" y="100800"/>
                    <a:pt x="62931" y="96000"/>
                  </a:cubicBezTo>
                  <a:cubicBezTo>
                    <a:pt x="63122" y="97600"/>
                    <a:pt x="63385" y="97600"/>
                    <a:pt x="63756" y="94400"/>
                  </a:cubicBezTo>
                  <a:cubicBezTo>
                    <a:pt x="63756" y="100800"/>
                    <a:pt x="64115" y="99200"/>
                    <a:pt x="64582" y="99200"/>
                  </a:cubicBezTo>
                  <a:lnTo>
                    <a:pt x="64546" y="110400"/>
                  </a:lnTo>
                  <a:cubicBezTo>
                    <a:pt x="65036" y="107200"/>
                    <a:pt x="65000" y="102400"/>
                    <a:pt x="65288" y="97600"/>
                  </a:cubicBezTo>
                  <a:cubicBezTo>
                    <a:pt x="65838" y="97600"/>
                    <a:pt x="65958" y="105600"/>
                    <a:pt x="66077" y="113600"/>
                  </a:cubicBezTo>
                  <a:cubicBezTo>
                    <a:pt x="66963" y="115200"/>
                    <a:pt x="65479" y="100800"/>
                    <a:pt x="66520" y="99200"/>
                  </a:cubicBezTo>
                  <a:cubicBezTo>
                    <a:pt x="67250" y="102400"/>
                    <a:pt x="67764" y="99200"/>
                    <a:pt x="68638" y="92800"/>
                  </a:cubicBezTo>
                  <a:cubicBezTo>
                    <a:pt x="69152" y="96000"/>
                    <a:pt x="68554" y="99200"/>
                    <a:pt x="68733" y="102400"/>
                  </a:cubicBezTo>
                  <a:lnTo>
                    <a:pt x="69188" y="94400"/>
                  </a:lnTo>
                  <a:cubicBezTo>
                    <a:pt x="69296" y="94400"/>
                    <a:pt x="69260" y="96000"/>
                    <a:pt x="69248" y="97600"/>
                  </a:cubicBezTo>
                  <a:cubicBezTo>
                    <a:pt x="69631" y="94400"/>
                    <a:pt x="69272" y="88000"/>
                    <a:pt x="69882" y="84800"/>
                  </a:cubicBezTo>
                  <a:cubicBezTo>
                    <a:pt x="70037" y="73600"/>
                    <a:pt x="71114" y="102400"/>
                    <a:pt x="71856" y="89600"/>
                  </a:cubicBezTo>
                  <a:cubicBezTo>
                    <a:pt x="72035" y="92800"/>
                    <a:pt x="71772" y="96000"/>
                    <a:pt x="71820" y="99200"/>
                  </a:cubicBezTo>
                  <a:cubicBezTo>
                    <a:pt x="72849" y="91200"/>
                    <a:pt x="72705" y="94400"/>
                    <a:pt x="73543" y="83200"/>
                  </a:cubicBezTo>
                  <a:lnTo>
                    <a:pt x="74249" y="89600"/>
                  </a:lnTo>
                  <a:cubicBezTo>
                    <a:pt x="73734" y="81600"/>
                    <a:pt x="74404" y="72000"/>
                    <a:pt x="74991" y="65600"/>
                  </a:cubicBezTo>
                  <a:cubicBezTo>
                    <a:pt x="74799" y="60800"/>
                    <a:pt x="74644" y="57600"/>
                    <a:pt x="74536" y="56000"/>
                  </a:cubicBezTo>
                  <a:lnTo>
                    <a:pt x="75469" y="51200"/>
                  </a:lnTo>
                  <a:cubicBezTo>
                    <a:pt x="75589" y="52800"/>
                    <a:pt x="75493" y="56000"/>
                    <a:pt x="75337" y="60800"/>
                  </a:cubicBezTo>
                  <a:lnTo>
                    <a:pt x="75505" y="57600"/>
                  </a:lnTo>
                  <a:cubicBezTo>
                    <a:pt x="75840" y="62400"/>
                    <a:pt x="75672" y="68800"/>
                    <a:pt x="75433" y="73600"/>
                  </a:cubicBezTo>
                  <a:lnTo>
                    <a:pt x="75098" y="67200"/>
                  </a:lnTo>
                  <a:cubicBezTo>
                    <a:pt x="74859" y="73600"/>
                    <a:pt x="74644" y="80000"/>
                    <a:pt x="74691" y="86400"/>
                  </a:cubicBezTo>
                  <a:cubicBezTo>
                    <a:pt x="74751" y="84800"/>
                    <a:pt x="74871" y="84800"/>
                    <a:pt x="75002" y="83200"/>
                  </a:cubicBezTo>
                  <a:cubicBezTo>
                    <a:pt x="74943" y="84800"/>
                    <a:pt x="74907" y="86400"/>
                    <a:pt x="74931" y="88000"/>
                  </a:cubicBezTo>
                  <a:cubicBezTo>
                    <a:pt x="74967" y="89600"/>
                    <a:pt x="75062" y="86400"/>
                    <a:pt x="75218" y="84800"/>
                  </a:cubicBezTo>
                  <a:lnTo>
                    <a:pt x="75421" y="96000"/>
                  </a:lnTo>
                  <a:lnTo>
                    <a:pt x="75481" y="91200"/>
                  </a:lnTo>
                  <a:lnTo>
                    <a:pt x="76701" y="99200"/>
                  </a:lnTo>
                  <a:cubicBezTo>
                    <a:pt x="77587" y="88000"/>
                    <a:pt x="78340" y="70400"/>
                    <a:pt x="79740" y="65600"/>
                  </a:cubicBezTo>
                  <a:cubicBezTo>
                    <a:pt x="79393" y="75200"/>
                    <a:pt x="79668" y="80000"/>
                    <a:pt x="79645" y="89600"/>
                  </a:cubicBezTo>
                  <a:cubicBezTo>
                    <a:pt x="79262" y="80000"/>
                    <a:pt x="78568" y="94400"/>
                    <a:pt x="77850" y="92800"/>
                  </a:cubicBezTo>
                  <a:cubicBezTo>
                    <a:pt x="78221" y="92800"/>
                    <a:pt x="78137" y="97600"/>
                    <a:pt x="78041" y="99200"/>
                  </a:cubicBezTo>
                  <a:lnTo>
                    <a:pt x="79333" y="91200"/>
                  </a:lnTo>
                  <a:cubicBezTo>
                    <a:pt x="79298" y="99200"/>
                    <a:pt x="79609" y="96000"/>
                    <a:pt x="79944" y="100800"/>
                  </a:cubicBezTo>
                  <a:cubicBezTo>
                    <a:pt x="79680" y="83200"/>
                    <a:pt x="80901" y="89600"/>
                    <a:pt x="81427" y="84800"/>
                  </a:cubicBezTo>
                  <a:cubicBezTo>
                    <a:pt x="81451" y="89600"/>
                    <a:pt x="81332" y="96000"/>
                    <a:pt x="80685" y="94400"/>
                  </a:cubicBezTo>
                  <a:cubicBezTo>
                    <a:pt x="81391" y="107200"/>
                    <a:pt x="81607" y="75200"/>
                    <a:pt x="82301" y="86400"/>
                  </a:cubicBezTo>
                  <a:cubicBezTo>
                    <a:pt x="82133" y="86400"/>
                    <a:pt x="82049" y="84800"/>
                    <a:pt x="81990" y="88000"/>
                  </a:cubicBezTo>
                  <a:cubicBezTo>
                    <a:pt x="82360" y="83200"/>
                    <a:pt x="83246" y="88000"/>
                    <a:pt x="83042" y="92800"/>
                  </a:cubicBezTo>
                  <a:lnTo>
                    <a:pt x="82887" y="92800"/>
                  </a:lnTo>
                  <a:cubicBezTo>
                    <a:pt x="83916" y="94400"/>
                    <a:pt x="86033" y="92800"/>
                    <a:pt x="86189" y="80000"/>
                  </a:cubicBezTo>
                  <a:cubicBezTo>
                    <a:pt x="86201" y="81600"/>
                    <a:pt x="86057" y="96000"/>
                    <a:pt x="85998" y="99200"/>
                  </a:cubicBezTo>
                  <a:lnTo>
                    <a:pt x="87840" y="52800"/>
                  </a:lnTo>
                  <a:cubicBezTo>
                    <a:pt x="87684" y="65600"/>
                    <a:pt x="88307" y="92800"/>
                    <a:pt x="87445" y="99200"/>
                  </a:cubicBezTo>
                  <a:cubicBezTo>
                    <a:pt x="87696" y="100800"/>
                    <a:pt x="87996" y="104000"/>
                    <a:pt x="88522" y="99200"/>
                  </a:cubicBezTo>
                  <a:cubicBezTo>
                    <a:pt x="88354" y="97600"/>
                    <a:pt x="88103" y="81600"/>
                    <a:pt x="88331" y="81600"/>
                  </a:cubicBezTo>
                  <a:cubicBezTo>
                    <a:pt x="88965" y="94400"/>
                    <a:pt x="88773" y="88000"/>
                    <a:pt x="89551" y="99200"/>
                  </a:cubicBezTo>
                  <a:cubicBezTo>
                    <a:pt x="89288" y="97600"/>
                    <a:pt x="89575" y="78400"/>
                    <a:pt x="89970" y="80000"/>
                  </a:cubicBezTo>
                  <a:cubicBezTo>
                    <a:pt x="89910" y="81600"/>
                    <a:pt x="90005" y="97600"/>
                    <a:pt x="89862" y="99200"/>
                  </a:cubicBezTo>
                  <a:lnTo>
                    <a:pt x="90855" y="81600"/>
                  </a:lnTo>
                  <a:cubicBezTo>
                    <a:pt x="90604" y="84800"/>
                    <a:pt x="90807" y="97600"/>
                    <a:pt x="91034" y="102400"/>
                  </a:cubicBezTo>
                  <a:cubicBezTo>
                    <a:pt x="90927" y="99200"/>
                    <a:pt x="91884" y="102400"/>
                    <a:pt x="92147" y="100800"/>
                  </a:cubicBezTo>
                  <a:lnTo>
                    <a:pt x="91728" y="97600"/>
                  </a:lnTo>
                  <a:cubicBezTo>
                    <a:pt x="92853" y="100800"/>
                    <a:pt x="92841" y="72000"/>
                    <a:pt x="93954" y="73600"/>
                  </a:cubicBezTo>
                  <a:cubicBezTo>
                    <a:pt x="93822" y="76800"/>
                    <a:pt x="93619" y="96000"/>
                    <a:pt x="94181" y="99200"/>
                  </a:cubicBezTo>
                  <a:cubicBezTo>
                    <a:pt x="94444" y="89600"/>
                    <a:pt x="95330" y="54400"/>
                    <a:pt x="96311" y="46400"/>
                  </a:cubicBezTo>
                  <a:lnTo>
                    <a:pt x="96502" y="52800"/>
                  </a:lnTo>
                  <a:lnTo>
                    <a:pt x="97256" y="46400"/>
                  </a:lnTo>
                  <a:cubicBezTo>
                    <a:pt x="96789" y="60800"/>
                    <a:pt x="95473" y="89600"/>
                    <a:pt x="94743" y="100800"/>
                  </a:cubicBezTo>
                  <a:cubicBezTo>
                    <a:pt x="95162" y="105600"/>
                    <a:pt x="94863" y="107200"/>
                    <a:pt x="95497" y="107200"/>
                  </a:cubicBezTo>
                  <a:cubicBezTo>
                    <a:pt x="95712" y="112000"/>
                    <a:pt x="95150" y="115200"/>
                    <a:pt x="94971" y="115200"/>
                  </a:cubicBezTo>
                  <a:lnTo>
                    <a:pt x="96430" y="118400"/>
                  </a:lnTo>
                  <a:cubicBezTo>
                    <a:pt x="96358" y="107200"/>
                    <a:pt x="97543" y="107200"/>
                    <a:pt x="97495" y="99200"/>
                  </a:cubicBezTo>
                  <a:lnTo>
                    <a:pt x="95904" y="108800"/>
                  </a:lnTo>
                  <a:cubicBezTo>
                    <a:pt x="95844" y="99200"/>
                    <a:pt x="96825" y="78400"/>
                    <a:pt x="97854" y="81600"/>
                  </a:cubicBezTo>
                  <a:cubicBezTo>
                    <a:pt x="98117" y="84800"/>
                    <a:pt x="97663" y="100800"/>
                    <a:pt x="97686" y="104000"/>
                  </a:cubicBezTo>
                  <a:cubicBezTo>
                    <a:pt x="97818" y="100800"/>
                    <a:pt x="98667" y="97600"/>
                    <a:pt x="98763" y="99200"/>
                  </a:cubicBezTo>
                  <a:lnTo>
                    <a:pt x="98321" y="105600"/>
                  </a:lnTo>
                  <a:cubicBezTo>
                    <a:pt x="98895" y="110400"/>
                    <a:pt x="99266" y="91200"/>
                    <a:pt x="99960" y="102400"/>
                  </a:cubicBezTo>
                  <a:cubicBezTo>
                    <a:pt x="100199" y="102400"/>
                    <a:pt x="100666" y="116800"/>
                    <a:pt x="100713" y="110400"/>
                  </a:cubicBezTo>
                  <a:cubicBezTo>
                    <a:pt x="100319" y="97600"/>
                    <a:pt x="100247" y="59200"/>
                    <a:pt x="100510" y="49600"/>
                  </a:cubicBezTo>
                  <a:cubicBezTo>
                    <a:pt x="100594" y="49600"/>
                    <a:pt x="101754" y="60800"/>
                    <a:pt x="102029" y="67200"/>
                  </a:cubicBezTo>
                  <a:cubicBezTo>
                    <a:pt x="102424" y="76800"/>
                    <a:pt x="101443" y="91200"/>
                    <a:pt x="101778" y="99200"/>
                  </a:cubicBezTo>
                  <a:cubicBezTo>
                    <a:pt x="101790" y="96000"/>
                    <a:pt x="102005" y="92800"/>
                    <a:pt x="102101" y="91200"/>
                  </a:cubicBezTo>
                  <a:cubicBezTo>
                    <a:pt x="102352" y="94400"/>
                    <a:pt x="101994" y="100800"/>
                    <a:pt x="102544" y="99200"/>
                  </a:cubicBezTo>
                  <a:cubicBezTo>
                    <a:pt x="102628" y="88000"/>
                    <a:pt x="103657" y="100800"/>
                    <a:pt x="102795" y="89600"/>
                  </a:cubicBezTo>
                  <a:cubicBezTo>
                    <a:pt x="103333" y="88000"/>
                    <a:pt x="103369" y="92800"/>
                    <a:pt x="103992" y="92800"/>
                  </a:cubicBezTo>
                  <a:cubicBezTo>
                    <a:pt x="103788" y="84800"/>
                    <a:pt x="104554" y="68800"/>
                    <a:pt x="105092" y="65600"/>
                  </a:cubicBezTo>
                  <a:cubicBezTo>
                    <a:pt x="105056" y="67200"/>
                    <a:pt x="105176" y="72000"/>
                    <a:pt x="105236" y="73600"/>
                  </a:cubicBezTo>
                  <a:cubicBezTo>
                    <a:pt x="106336" y="75200"/>
                    <a:pt x="106923" y="80000"/>
                    <a:pt x="107940" y="80000"/>
                  </a:cubicBezTo>
                  <a:cubicBezTo>
                    <a:pt x="108035" y="83200"/>
                    <a:pt x="108526" y="86400"/>
                    <a:pt x="108323" y="91200"/>
                  </a:cubicBezTo>
                  <a:cubicBezTo>
                    <a:pt x="108466" y="89600"/>
                    <a:pt x="108598" y="84800"/>
                    <a:pt x="108909" y="84800"/>
                  </a:cubicBezTo>
                  <a:cubicBezTo>
                    <a:pt x="109519" y="94400"/>
                    <a:pt x="108215" y="86400"/>
                    <a:pt x="108681" y="97600"/>
                  </a:cubicBezTo>
                  <a:cubicBezTo>
                    <a:pt x="108717" y="91200"/>
                    <a:pt x="109495" y="89600"/>
                    <a:pt x="109938" y="84800"/>
                  </a:cubicBezTo>
                  <a:cubicBezTo>
                    <a:pt x="109806" y="75200"/>
                    <a:pt x="108909" y="83200"/>
                    <a:pt x="108454" y="86400"/>
                  </a:cubicBezTo>
                  <a:cubicBezTo>
                    <a:pt x="108454" y="73600"/>
                    <a:pt x="109232" y="59200"/>
                    <a:pt x="110297" y="52800"/>
                  </a:cubicBezTo>
                  <a:cubicBezTo>
                    <a:pt x="111146" y="49600"/>
                    <a:pt x="110667" y="62400"/>
                    <a:pt x="110811" y="60800"/>
                  </a:cubicBezTo>
                  <a:cubicBezTo>
                    <a:pt x="112402" y="62400"/>
                    <a:pt x="112175" y="36800"/>
                    <a:pt x="113491" y="46400"/>
                  </a:cubicBezTo>
                  <a:cubicBezTo>
                    <a:pt x="114017" y="56000"/>
                    <a:pt x="113515" y="64000"/>
                    <a:pt x="113635" y="70400"/>
                  </a:cubicBezTo>
                  <a:cubicBezTo>
                    <a:pt x="112941" y="73600"/>
                    <a:pt x="112570" y="64000"/>
                    <a:pt x="112103" y="64000"/>
                  </a:cubicBezTo>
                  <a:lnTo>
                    <a:pt x="112677" y="68800"/>
                  </a:lnTo>
                  <a:cubicBezTo>
                    <a:pt x="112462" y="72000"/>
                    <a:pt x="111996" y="73600"/>
                    <a:pt x="111744" y="72000"/>
                  </a:cubicBezTo>
                  <a:cubicBezTo>
                    <a:pt x="112187" y="80000"/>
                    <a:pt x="114436" y="73600"/>
                    <a:pt x="115668" y="81600"/>
                  </a:cubicBezTo>
                  <a:cubicBezTo>
                    <a:pt x="115884" y="78400"/>
                    <a:pt x="116267" y="75200"/>
                    <a:pt x="116087" y="72000"/>
                  </a:cubicBezTo>
                  <a:lnTo>
                    <a:pt x="115692" y="72000"/>
                  </a:lnTo>
                  <a:cubicBezTo>
                    <a:pt x="115333" y="65600"/>
                    <a:pt x="116434" y="62400"/>
                    <a:pt x="115932" y="59200"/>
                  </a:cubicBezTo>
                  <a:cubicBezTo>
                    <a:pt x="116458" y="54400"/>
                    <a:pt x="117044" y="46400"/>
                    <a:pt x="117774" y="51200"/>
                  </a:cubicBezTo>
                  <a:lnTo>
                    <a:pt x="117918" y="60800"/>
                  </a:lnTo>
                  <a:cubicBezTo>
                    <a:pt x="117894" y="57600"/>
                    <a:pt x="117439" y="56000"/>
                    <a:pt x="117224" y="57600"/>
                  </a:cubicBezTo>
                  <a:cubicBezTo>
                    <a:pt x="117535" y="54400"/>
                    <a:pt x="118348" y="72000"/>
                    <a:pt x="118683" y="59200"/>
                  </a:cubicBezTo>
                  <a:lnTo>
                    <a:pt x="118169" y="51200"/>
                  </a:lnTo>
                  <a:cubicBezTo>
                    <a:pt x="118695" y="46400"/>
                    <a:pt x="119341" y="36800"/>
                    <a:pt x="120000" y="40000"/>
                  </a:cubicBezTo>
                  <a:cubicBezTo>
                    <a:pt x="119700" y="30400"/>
                    <a:pt x="119844" y="41600"/>
                    <a:pt x="119389" y="28800"/>
                  </a:cubicBezTo>
                  <a:cubicBezTo>
                    <a:pt x="119784" y="43200"/>
                    <a:pt x="117714" y="28800"/>
                    <a:pt x="118360" y="43200"/>
                  </a:cubicBezTo>
                  <a:cubicBezTo>
                    <a:pt x="117894" y="30400"/>
                    <a:pt x="117547" y="38400"/>
                    <a:pt x="116925" y="25600"/>
                  </a:cubicBezTo>
                  <a:cubicBezTo>
                    <a:pt x="116937" y="28800"/>
                    <a:pt x="117140" y="32000"/>
                    <a:pt x="116602" y="30400"/>
                  </a:cubicBezTo>
                  <a:cubicBezTo>
                    <a:pt x="116566" y="32000"/>
                    <a:pt x="116518" y="33600"/>
                    <a:pt x="116470" y="33600"/>
                  </a:cubicBezTo>
                  <a:lnTo>
                    <a:pt x="116434" y="33600"/>
                  </a:lnTo>
                  <a:lnTo>
                    <a:pt x="116470" y="33600"/>
                  </a:lnTo>
                  <a:cubicBezTo>
                    <a:pt x="116446" y="33600"/>
                    <a:pt x="116446" y="35200"/>
                    <a:pt x="116482" y="33600"/>
                  </a:cubicBezTo>
                  <a:cubicBezTo>
                    <a:pt x="116614" y="35200"/>
                    <a:pt x="116721" y="36800"/>
                    <a:pt x="116757" y="38400"/>
                  </a:cubicBezTo>
                  <a:cubicBezTo>
                    <a:pt x="116482" y="46400"/>
                    <a:pt x="115621" y="46400"/>
                    <a:pt x="115322" y="49600"/>
                  </a:cubicBezTo>
                  <a:cubicBezTo>
                    <a:pt x="114999" y="48000"/>
                    <a:pt x="115465" y="46400"/>
                    <a:pt x="115286" y="43200"/>
                  </a:cubicBezTo>
                  <a:lnTo>
                    <a:pt x="114843" y="48000"/>
                  </a:lnTo>
                  <a:cubicBezTo>
                    <a:pt x="114807" y="41600"/>
                    <a:pt x="113982" y="36800"/>
                    <a:pt x="114747" y="32000"/>
                  </a:cubicBezTo>
                  <a:lnTo>
                    <a:pt x="114065" y="32000"/>
                  </a:lnTo>
                  <a:cubicBezTo>
                    <a:pt x="113659" y="27200"/>
                    <a:pt x="113096" y="25600"/>
                    <a:pt x="112761" y="28800"/>
                  </a:cubicBezTo>
                  <a:cubicBezTo>
                    <a:pt x="112438" y="27200"/>
                    <a:pt x="111936" y="36800"/>
                    <a:pt x="112223" y="30400"/>
                  </a:cubicBezTo>
                  <a:lnTo>
                    <a:pt x="111146" y="35200"/>
                  </a:lnTo>
                  <a:lnTo>
                    <a:pt x="111134" y="33600"/>
                  </a:lnTo>
                  <a:cubicBezTo>
                    <a:pt x="110069" y="32000"/>
                    <a:pt x="108945" y="44800"/>
                    <a:pt x="107724" y="32000"/>
                  </a:cubicBezTo>
                  <a:cubicBezTo>
                    <a:pt x="107365" y="33600"/>
                    <a:pt x="107006" y="35200"/>
                    <a:pt x="106396" y="33600"/>
                  </a:cubicBezTo>
                  <a:lnTo>
                    <a:pt x="106289" y="27200"/>
                  </a:lnTo>
                  <a:cubicBezTo>
                    <a:pt x="105822" y="28800"/>
                    <a:pt x="104901" y="20800"/>
                    <a:pt x="104709" y="27200"/>
                  </a:cubicBezTo>
                  <a:cubicBezTo>
                    <a:pt x="104207" y="11200"/>
                    <a:pt x="102472" y="22400"/>
                    <a:pt x="101670" y="19200"/>
                  </a:cubicBezTo>
                  <a:lnTo>
                    <a:pt x="101635" y="27200"/>
                  </a:lnTo>
                  <a:cubicBezTo>
                    <a:pt x="101084" y="27200"/>
                    <a:pt x="100546" y="28800"/>
                    <a:pt x="99852" y="32000"/>
                  </a:cubicBezTo>
                  <a:lnTo>
                    <a:pt x="99900" y="40000"/>
                  </a:lnTo>
                  <a:cubicBezTo>
                    <a:pt x="99302" y="44800"/>
                    <a:pt x="98368" y="33600"/>
                    <a:pt x="97423" y="35200"/>
                  </a:cubicBezTo>
                  <a:cubicBezTo>
                    <a:pt x="97495" y="32000"/>
                    <a:pt x="97734" y="32000"/>
                    <a:pt x="97902" y="33600"/>
                  </a:cubicBezTo>
                  <a:cubicBezTo>
                    <a:pt x="96777" y="17600"/>
                    <a:pt x="95521" y="44800"/>
                    <a:pt x="94504" y="33600"/>
                  </a:cubicBezTo>
                  <a:cubicBezTo>
                    <a:pt x="94253" y="35200"/>
                    <a:pt x="94061" y="35200"/>
                    <a:pt x="93894" y="33600"/>
                  </a:cubicBezTo>
                  <a:cubicBezTo>
                    <a:pt x="93918" y="33600"/>
                    <a:pt x="93930" y="33600"/>
                    <a:pt x="93954" y="32000"/>
                  </a:cubicBezTo>
                  <a:lnTo>
                    <a:pt x="93846" y="32000"/>
                  </a:lnTo>
                  <a:lnTo>
                    <a:pt x="93499" y="28800"/>
                  </a:lnTo>
                  <a:cubicBezTo>
                    <a:pt x="93595" y="30400"/>
                    <a:pt x="93702" y="32000"/>
                    <a:pt x="93786" y="32000"/>
                  </a:cubicBezTo>
                  <a:cubicBezTo>
                    <a:pt x="93595" y="32000"/>
                    <a:pt x="93296" y="33600"/>
                    <a:pt x="93008" y="35200"/>
                  </a:cubicBezTo>
                  <a:lnTo>
                    <a:pt x="92877" y="27200"/>
                  </a:lnTo>
                  <a:lnTo>
                    <a:pt x="92817" y="27200"/>
                  </a:lnTo>
                  <a:cubicBezTo>
                    <a:pt x="92530" y="24000"/>
                    <a:pt x="92590" y="30400"/>
                    <a:pt x="92733" y="36800"/>
                  </a:cubicBezTo>
                  <a:cubicBezTo>
                    <a:pt x="92590" y="38400"/>
                    <a:pt x="92458" y="40000"/>
                    <a:pt x="92350" y="41600"/>
                  </a:cubicBezTo>
                  <a:cubicBezTo>
                    <a:pt x="92123" y="28800"/>
                    <a:pt x="91585" y="46400"/>
                    <a:pt x="91274" y="32000"/>
                  </a:cubicBezTo>
                  <a:cubicBezTo>
                    <a:pt x="91070" y="38400"/>
                    <a:pt x="89802" y="36800"/>
                    <a:pt x="89647" y="51200"/>
                  </a:cubicBezTo>
                  <a:cubicBezTo>
                    <a:pt x="89635" y="48000"/>
                    <a:pt x="89551" y="48000"/>
                    <a:pt x="89706" y="48000"/>
                  </a:cubicBezTo>
                  <a:cubicBezTo>
                    <a:pt x="89383" y="46400"/>
                    <a:pt x="89060" y="44800"/>
                    <a:pt x="88773" y="48000"/>
                  </a:cubicBezTo>
                  <a:lnTo>
                    <a:pt x="88630" y="38400"/>
                  </a:lnTo>
                  <a:lnTo>
                    <a:pt x="87924" y="51200"/>
                  </a:lnTo>
                  <a:cubicBezTo>
                    <a:pt x="87493" y="44800"/>
                    <a:pt x="87314" y="41600"/>
                    <a:pt x="87744" y="33600"/>
                  </a:cubicBezTo>
                  <a:cubicBezTo>
                    <a:pt x="86703" y="44800"/>
                    <a:pt x="86895" y="38400"/>
                    <a:pt x="86021" y="49600"/>
                  </a:cubicBezTo>
                  <a:lnTo>
                    <a:pt x="86069" y="43200"/>
                  </a:lnTo>
                  <a:cubicBezTo>
                    <a:pt x="85746" y="43200"/>
                    <a:pt x="85244" y="51200"/>
                    <a:pt x="85052" y="46400"/>
                  </a:cubicBezTo>
                  <a:cubicBezTo>
                    <a:pt x="84358" y="33600"/>
                    <a:pt x="81583" y="43200"/>
                    <a:pt x="79776" y="32000"/>
                  </a:cubicBezTo>
                  <a:cubicBezTo>
                    <a:pt x="80123" y="51200"/>
                    <a:pt x="78939" y="22400"/>
                    <a:pt x="78867" y="38400"/>
                  </a:cubicBezTo>
                  <a:cubicBezTo>
                    <a:pt x="78759" y="33600"/>
                    <a:pt x="78508" y="30400"/>
                    <a:pt x="78795" y="27200"/>
                  </a:cubicBezTo>
                  <a:cubicBezTo>
                    <a:pt x="77874" y="30400"/>
                    <a:pt x="77419" y="19200"/>
                    <a:pt x="76785" y="32000"/>
                  </a:cubicBezTo>
                  <a:cubicBezTo>
                    <a:pt x="76677" y="27200"/>
                    <a:pt x="76977" y="25600"/>
                    <a:pt x="76881" y="22400"/>
                  </a:cubicBezTo>
                  <a:cubicBezTo>
                    <a:pt x="76809" y="22400"/>
                    <a:pt x="76594" y="25600"/>
                    <a:pt x="76498" y="24000"/>
                  </a:cubicBezTo>
                  <a:cubicBezTo>
                    <a:pt x="76402" y="20800"/>
                    <a:pt x="76630" y="19200"/>
                    <a:pt x="76773" y="17600"/>
                  </a:cubicBezTo>
                  <a:cubicBezTo>
                    <a:pt x="75840" y="17600"/>
                    <a:pt x="75744" y="32000"/>
                    <a:pt x="75672" y="44800"/>
                  </a:cubicBezTo>
                  <a:cubicBezTo>
                    <a:pt x="75194" y="38400"/>
                    <a:pt x="74955" y="40000"/>
                    <a:pt x="74608" y="48000"/>
                  </a:cubicBezTo>
                  <a:cubicBezTo>
                    <a:pt x="74452" y="43200"/>
                    <a:pt x="74165" y="38400"/>
                    <a:pt x="74751" y="38400"/>
                  </a:cubicBezTo>
                  <a:cubicBezTo>
                    <a:pt x="74428" y="36800"/>
                    <a:pt x="72741" y="30400"/>
                    <a:pt x="72717" y="41600"/>
                  </a:cubicBezTo>
                  <a:cubicBezTo>
                    <a:pt x="72610" y="38400"/>
                    <a:pt x="72251" y="40000"/>
                    <a:pt x="72167" y="41600"/>
                  </a:cubicBezTo>
                  <a:cubicBezTo>
                    <a:pt x="71425" y="40000"/>
                    <a:pt x="71365" y="40000"/>
                    <a:pt x="70636" y="40000"/>
                  </a:cubicBezTo>
                  <a:lnTo>
                    <a:pt x="70839" y="41600"/>
                  </a:lnTo>
                  <a:cubicBezTo>
                    <a:pt x="70552" y="54400"/>
                    <a:pt x="70241" y="44800"/>
                    <a:pt x="69655" y="46400"/>
                  </a:cubicBezTo>
                  <a:lnTo>
                    <a:pt x="69666" y="44800"/>
                  </a:lnTo>
                  <a:cubicBezTo>
                    <a:pt x="68327" y="35200"/>
                    <a:pt x="69092" y="49600"/>
                    <a:pt x="67776" y="38400"/>
                  </a:cubicBezTo>
                  <a:lnTo>
                    <a:pt x="67848" y="46400"/>
                  </a:lnTo>
                  <a:cubicBezTo>
                    <a:pt x="67716" y="62400"/>
                    <a:pt x="66675" y="35200"/>
                    <a:pt x="65910" y="41600"/>
                  </a:cubicBezTo>
                  <a:lnTo>
                    <a:pt x="66185" y="46400"/>
                  </a:lnTo>
                  <a:cubicBezTo>
                    <a:pt x="65766" y="52800"/>
                    <a:pt x="65012" y="24000"/>
                    <a:pt x="64594" y="20800"/>
                  </a:cubicBezTo>
                  <a:cubicBezTo>
                    <a:pt x="64498" y="19200"/>
                    <a:pt x="64737" y="19200"/>
                    <a:pt x="64869" y="17600"/>
                  </a:cubicBezTo>
                  <a:cubicBezTo>
                    <a:pt x="63768" y="9600"/>
                    <a:pt x="64725" y="27200"/>
                    <a:pt x="63900" y="30400"/>
                  </a:cubicBezTo>
                  <a:cubicBezTo>
                    <a:pt x="63744" y="24000"/>
                    <a:pt x="64091" y="16000"/>
                    <a:pt x="63541" y="14400"/>
                  </a:cubicBezTo>
                  <a:cubicBezTo>
                    <a:pt x="63266" y="11200"/>
                    <a:pt x="61938" y="32000"/>
                    <a:pt x="61184" y="20800"/>
                  </a:cubicBezTo>
                  <a:cubicBezTo>
                    <a:pt x="61351" y="25600"/>
                    <a:pt x="61519" y="30400"/>
                    <a:pt x="61136" y="33600"/>
                  </a:cubicBezTo>
                  <a:cubicBezTo>
                    <a:pt x="60550" y="33600"/>
                    <a:pt x="59557" y="16000"/>
                    <a:pt x="59030" y="30400"/>
                  </a:cubicBezTo>
                  <a:cubicBezTo>
                    <a:pt x="58959" y="28800"/>
                    <a:pt x="58923" y="27200"/>
                    <a:pt x="58923" y="25600"/>
                  </a:cubicBezTo>
                  <a:cubicBezTo>
                    <a:pt x="58480" y="30400"/>
                    <a:pt x="57475" y="32000"/>
                    <a:pt x="57200" y="38400"/>
                  </a:cubicBezTo>
                  <a:cubicBezTo>
                    <a:pt x="56793" y="12800"/>
                    <a:pt x="54424" y="51200"/>
                    <a:pt x="54436" y="25600"/>
                  </a:cubicBezTo>
                  <a:lnTo>
                    <a:pt x="53060" y="27200"/>
                  </a:lnTo>
                  <a:lnTo>
                    <a:pt x="53096" y="24000"/>
                  </a:lnTo>
                  <a:cubicBezTo>
                    <a:pt x="52223" y="22400"/>
                    <a:pt x="51912" y="28800"/>
                    <a:pt x="51601" y="35200"/>
                  </a:cubicBezTo>
                  <a:cubicBezTo>
                    <a:pt x="51397" y="32000"/>
                    <a:pt x="51553" y="30400"/>
                    <a:pt x="51565" y="28800"/>
                  </a:cubicBezTo>
                  <a:cubicBezTo>
                    <a:pt x="50285" y="24000"/>
                    <a:pt x="50153" y="24000"/>
                    <a:pt x="49076" y="36800"/>
                  </a:cubicBezTo>
                  <a:lnTo>
                    <a:pt x="48969" y="28800"/>
                  </a:lnTo>
                  <a:cubicBezTo>
                    <a:pt x="48669" y="33600"/>
                    <a:pt x="47114" y="16000"/>
                    <a:pt x="45858" y="24000"/>
                  </a:cubicBezTo>
                  <a:cubicBezTo>
                    <a:pt x="45870" y="24000"/>
                    <a:pt x="45894" y="22400"/>
                    <a:pt x="45990" y="20800"/>
                  </a:cubicBezTo>
                  <a:cubicBezTo>
                    <a:pt x="44578" y="30400"/>
                    <a:pt x="42604" y="0"/>
                    <a:pt x="42089" y="27200"/>
                  </a:cubicBezTo>
                  <a:lnTo>
                    <a:pt x="41144" y="33600"/>
                  </a:lnTo>
                  <a:cubicBezTo>
                    <a:pt x="42352" y="36800"/>
                    <a:pt x="40965" y="46400"/>
                    <a:pt x="41467" y="51200"/>
                  </a:cubicBezTo>
                  <a:cubicBezTo>
                    <a:pt x="40989" y="52800"/>
                    <a:pt x="40235" y="43200"/>
                    <a:pt x="40821" y="41600"/>
                  </a:cubicBezTo>
                  <a:lnTo>
                    <a:pt x="40917" y="43200"/>
                  </a:lnTo>
                  <a:cubicBezTo>
                    <a:pt x="41132" y="27200"/>
                    <a:pt x="39409" y="36800"/>
                    <a:pt x="39445" y="25600"/>
                  </a:cubicBezTo>
                  <a:cubicBezTo>
                    <a:pt x="37064" y="27200"/>
                    <a:pt x="34743" y="17600"/>
                    <a:pt x="32518" y="16000"/>
                  </a:cubicBezTo>
                  <a:lnTo>
                    <a:pt x="32781" y="28800"/>
                  </a:lnTo>
                  <a:lnTo>
                    <a:pt x="32003" y="27200"/>
                  </a:lnTo>
                  <a:cubicBezTo>
                    <a:pt x="31800" y="24000"/>
                    <a:pt x="31728" y="17600"/>
                    <a:pt x="32279" y="19200"/>
                  </a:cubicBezTo>
                  <a:cubicBezTo>
                    <a:pt x="31992" y="12800"/>
                    <a:pt x="31345" y="24000"/>
                    <a:pt x="31333" y="27200"/>
                  </a:cubicBezTo>
                  <a:cubicBezTo>
                    <a:pt x="30245" y="22400"/>
                    <a:pt x="31764" y="14400"/>
                    <a:pt x="31429" y="14400"/>
                  </a:cubicBezTo>
                  <a:lnTo>
                    <a:pt x="30975" y="14400"/>
                  </a:lnTo>
                  <a:lnTo>
                    <a:pt x="31070" y="14400"/>
                  </a:lnTo>
                  <a:cubicBezTo>
                    <a:pt x="30711" y="19200"/>
                    <a:pt x="30675" y="24000"/>
                    <a:pt x="30005" y="24000"/>
                  </a:cubicBezTo>
                  <a:cubicBezTo>
                    <a:pt x="29587" y="20800"/>
                    <a:pt x="29790" y="16000"/>
                    <a:pt x="29623" y="16000"/>
                  </a:cubicBezTo>
                  <a:cubicBezTo>
                    <a:pt x="29635" y="16000"/>
                    <a:pt x="29575" y="14400"/>
                    <a:pt x="29371" y="16000"/>
                  </a:cubicBezTo>
                  <a:lnTo>
                    <a:pt x="28390" y="14400"/>
                  </a:lnTo>
                  <a:lnTo>
                    <a:pt x="28785" y="24000"/>
                  </a:lnTo>
                  <a:cubicBezTo>
                    <a:pt x="28354" y="28800"/>
                    <a:pt x="27864" y="24000"/>
                    <a:pt x="28319" y="33600"/>
                  </a:cubicBezTo>
                  <a:cubicBezTo>
                    <a:pt x="27649" y="17600"/>
                    <a:pt x="24669" y="27200"/>
                    <a:pt x="24263" y="22400"/>
                  </a:cubicBezTo>
                  <a:cubicBezTo>
                    <a:pt x="23653" y="28800"/>
                    <a:pt x="23054" y="28800"/>
                    <a:pt x="22301" y="27200"/>
                  </a:cubicBezTo>
                  <a:cubicBezTo>
                    <a:pt x="22492" y="30400"/>
                    <a:pt x="22600" y="40000"/>
                    <a:pt x="21966" y="38400"/>
                  </a:cubicBezTo>
                  <a:cubicBezTo>
                    <a:pt x="22193" y="17600"/>
                    <a:pt x="20781" y="28800"/>
                    <a:pt x="20267" y="14400"/>
                  </a:cubicBezTo>
                  <a:cubicBezTo>
                    <a:pt x="20733" y="24000"/>
                    <a:pt x="18448" y="16000"/>
                    <a:pt x="19178" y="30400"/>
                  </a:cubicBezTo>
                  <a:cubicBezTo>
                    <a:pt x="18640" y="28800"/>
                    <a:pt x="19142" y="22400"/>
                    <a:pt x="18735" y="17600"/>
                  </a:cubicBezTo>
                  <a:cubicBezTo>
                    <a:pt x="17467" y="25600"/>
                    <a:pt x="15924" y="12800"/>
                    <a:pt x="14356" y="14400"/>
                  </a:cubicBezTo>
                  <a:cubicBezTo>
                    <a:pt x="14333" y="17600"/>
                    <a:pt x="14596" y="20800"/>
                    <a:pt x="14261" y="25600"/>
                  </a:cubicBezTo>
                  <a:lnTo>
                    <a:pt x="13423" y="12800"/>
                  </a:lnTo>
                  <a:cubicBezTo>
                    <a:pt x="13112" y="14400"/>
                    <a:pt x="13136" y="27200"/>
                    <a:pt x="12574" y="17600"/>
                  </a:cubicBezTo>
                  <a:cubicBezTo>
                    <a:pt x="12658" y="20800"/>
                    <a:pt x="12777" y="24000"/>
                    <a:pt x="12562" y="24000"/>
                  </a:cubicBezTo>
                  <a:cubicBezTo>
                    <a:pt x="9475" y="11200"/>
                    <a:pt x="6269" y="35200"/>
                    <a:pt x="3134" y="11200"/>
                  </a:cubicBezTo>
                  <a:cubicBezTo>
                    <a:pt x="3553" y="14400"/>
                    <a:pt x="3278" y="16000"/>
                    <a:pt x="2955" y="16000"/>
                  </a:cubicBezTo>
                  <a:cubicBezTo>
                    <a:pt x="3158" y="17600"/>
                    <a:pt x="2943" y="22400"/>
                    <a:pt x="2991" y="27200"/>
                  </a:cubicBezTo>
                  <a:lnTo>
                    <a:pt x="1674" y="16000"/>
                  </a:lnTo>
                  <a:cubicBezTo>
                    <a:pt x="1435" y="27200"/>
                    <a:pt x="275" y="16000"/>
                    <a:pt x="131" y="27200"/>
                  </a:cubicBezTo>
                  <a:lnTo>
                    <a:pt x="550" y="24000"/>
                  </a:lnTo>
                  <a:cubicBezTo>
                    <a:pt x="0" y="36800"/>
                    <a:pt x="1328" y="51200"/>
                    <a:pt x="1244" y="67200"/>
                  </a:cubicBezTo>
                  <a:cubicBezTo>
                    <a:pt x="1866" y="52800"/>
                    <a:pt x="2871" y="88000"/>
                    <a:pt x="3888" y="68800"/>
                  </a:cubicBezTo>
                  <a:cubicBezTo>
                    <a:pt x="4115" y="72000"/>
                    <a:pt x="3696" y="73600"/>
                    <a:pt x="3816" y="76800"/>
                  </a:cubicBezTo>
                  <a:cubicBezTo>
                    <a:pt x="4067" y="70400"/>
                    <a:pt x="4378" y="68800"/>
                    <a:pt x="4953" y="72000"/>
                  </a:cubicBezTo>
                  <a:lnTo>
                    <a:pt x="4893" y="73600"/>
                  </a:lnTo>
                  <a:cubicBezTo>
                    <a:pt x="6508" y="72000"/>
                    <a:pt x="7202" y="78400"/>
                    <a:pt x="9020" y="83200"/>
                  </a:cubicBezTo>
                  <a:lnTo>
                    <a:pt x="8877" y="75200"/>
                  </a:lnTo>
                  <a:cubicBezTo>
                    <a:pt x="9272" y="76800"/>
                    <a:pt x="9355" y="78400"/>
                    <a:pt x="9535" y="80000"/>
                  </a:cubicBezTo>
                  <a:cubicBezTo>
                    <a:pt x="9990" y="68800"/>
                    <a:pt x="8446" y="80000"/>
                    <a:pt x="8853" y="67200"/>
                  </a:cubicBezTo>
                  <a:cubicBezTo>
                    <a:pt x="9367" y="83200"/>
                    <a:pt x="11605" y="67200"/>
                    <a:pt x="11952" y="84800"/>
                  </a:cubicBezTo>
                  <a:cubicBezTo>
                    <a:pt x="12550" y="86400"/>
                    <a:pt x="11772" y="76800"/>
                    <a:pt x="12370" y="76800"/>
                  </a:cubicBezTo>
                  <a:lnTo>
                    <a:pt x="12538" y="81600"/>
                  </a:lnTo>
                  <a:lnTo>
                    <a:pt x="12681" y="75200"/>
                  </a:lnTo>
                  <a:cubicBezTo>
                    <a:pt x="13076" y="76800"/>
                    <a:pt x="13280" y="83200"/>
                    <a:pt x="13292" y="86400"/>
                  </a:cubicBezTo>
                  <a:cubicBezTo>
                    <a:pt x="13196" y="86400"/>
                    <a:pt x="13016" y="88000"/>
                    <a:pt x="12921" y="88000"/>
                  </a:cubicBezTo>
                  <a:cubicBezTo>
                    <a:pt x="13423" y="94400"/>
                    <a:pt x="14356" y="86400"/>
                    <a:pt x="14536" y="88000"/>
                  </a:cubicBezTo>
                  <a:lnTo>
                    <a:pt x="13950" y="84800"/>
                  </a:lnTo>
                  <a:cubicBezTo>
                    <a:pt x="15589" y="80000"/>
                    <a:pt x="17587" y="88000"/>
                    <a:pt x="19178" y="78400"/>
                  </a:cubicBezTo>
                  <a:lnTo>
                    <a:pt x="19058" y="73600"/>
                  </a:lnTo>
                  <a:cubicBezTo>
                    <a:pt x="20267" y="67200"/>
                    <a:pt x="20027" y="78400"/>
                    <a:pt x="21343" y="75200"/>
                  </a:cubicBezTo>
                  <a:lnTo>
                    <a:pt x="21296" y="76800"/>
                  </a:lnTo>
                  <a:cubicBezTo>
                    <a:pt x="21571" y="72000"/>
                    <a:pt x="21918" y="70400"/>
                    <a:pt x="22289" y="72000"/>
                  </a:cubicBezTo>
                  <a:cubicBezTo>
                    <a:pt x="21954" y="75200"/>
                    <a:pt x="22911" y="80000"/>
                    <a:pt x="22480" y="84800"/>
                  </a:cubicBezTo>
                  <a:cubicBezTo>
                    <a:pt x="23784" y="76800"/>
                    <a:pt x="23126" y="78400"/>
                    <a:pt x="23988" y="65600"/>
                  </a:cubicBezTo>
                  <a:lnTo>
                    <a:pt x="24191" y="72000"/>
                  </a:lnTo>
                  <a:cubicBezTo>
                    <a:pt x="24478" y="65600"/>
                    <a:pt x="24502" y="64000"/>
                    <a:pt x="25172" y="62400"/>
                  </a:cubicBezTo>
                  <a:cubicBezTo>
                    <a:pt x="24622" y="67200"/>
                    <a:pt x="25591" y="70400"/>
                    <a:pt x="24981" y="78400"/>
                  </a:cubicBezTo>
                  <a:cubicBezTo>
                    <a:pt x="26380" y="91200"/>
                    <a:pt x="27050" y="65600"/>
                    <a:pt x="27684" y="84800"/>
                  </a:cubicBezTo>
                  <a:cubicBezTo>
                    <a:pt x="28331" y="67200"/>
                    <a:pt x="26488" y="75200"/>
                    <a:pt x="26847" y="72000"/>
                  </a:cubicBezTo>
                  <a:cubicBezTo>
                    <a:pt x="26548" y="65600"/>
                    <a:pt x="27373" y="59200"/>
                    <a:pt x="27804" y="60800"/>
                  </a:cubicBezTo>
                  <a:cubicBezTo>
                    <a:pt x="28247" y="60800"/>
                    <a:pt x="28558" y="81600"/>
                    <a:pt x="29682" y="81600"/>
                  </a:cubicBezTo>
                  <a:cubicBezTo>
                    <a:pt x="29563" y="81600"/>
                    <a:pt x="29563" y="83200"/>
                    <a:pt x="29443" y="83200"/>
                  </a:cubicBezTo>
                  <a:cubicBezTo>
                    <a:pt x="29862" y="88000"/>
                    <a:pt x="30269" y="76800"/>
                    <a:pt x="30783" y="84800"/>
                  </a:cubicBezTo>
                  <a:cubicBezTo>
                    <a:pt x="31070" y="75200"/>
                    <a:pt x="31441" y="84800"/>
                    <a:pt x="31525" y="72000"/>
                  </a:cubicBezTo>
                  <a:lnTo>
                    <a:pt x="30508" y="75200"/>
                  </a:lnTo>
                  <a:cubicBezTo>
                    <a:pt x="31082" y="72000"/>
                    <a:pt x="31633" y="57600"/>
                    <a:pt x="32590" y="64000"/>
                  </a:cubicBezTo>
                  <a:cubicBezTo>
                    <a:pt x="32518" y="67200"/>
                    <a:pt x="32231" y="70400"/>
                    <a:pt x="32027" y="72000"/>
                  </a:cubicBezTo>
                  <a:cubicBezTo>
                    <a:pt x="32315" y="76800"/>
                    <a:pt x="32566" y="70400"/>
                    <a:pt x="32865" y="73600"/>
                  </a:cubicBezTo>
                  <a:cubicBezTo>
                    <a:pt x="32781" y="86400"/>
                    <a:pt x="31621" y="76800"/>
                    <a:pt x="30999" y="86400"/>
                  </a:cubicBezTo>
                  <a:cubicBezTo>
                    <a:pt x="31298" y="91200"/>
                    <a:pt x="32171" y="76800"/>
                    <a:pt x="31860" y="91200"/>
                  </a:cubicBezTo>
                  <a:cubicBezTo>
                    <a:pt x="32303" y="73600"/>
                    <a:pt x="32961" y="92800"/>
                    <a:pt x="33714" y="80000"/>
                  </a:cubicBezTo>
                  <a:lnTo>
                    <a:pt x="33666" y="88000"/>
                  </a:lnTo>
                  <a:cubicBezTo>
                    <a:pt x="33786" y="86400"/>
                    <a:pt x="34037" y="83200"/>
                    <a:pt x="34253" y="83200"/>
                  </a:cubicBezTo>
                  <a:lnTo>
                    <a:pt x="33858" y="92800"/>
                  </a:lnTo>
                  <a:cubicBezTo>
                    <a:pt x="34468" y="84800"/>
                    <a:pt x="35030" y="100800"/>
                    <a:pt x="35617" y="96000"/>
                  </a:cubicBezTo>
                  <a:cubicBezTo>
                    <a:pt x="34396" y="96000"/>
                    <a:pt x="35341" y="86400"/>
                    <a:pt x="34827" y="81600"/>
                  </a:cubicBezTo>
                  <a:cubicBezTo>
                    <a:pt x="36346" y="72000"/>
                    <a:pt x="35700" y="102400"/>
                    <a:pt x="37399" y="99200"/>
                  </a:cubicBezTo>
                  <a:cubicBezTo>
                    <a:pt x="37172" y="99200"/>
                    <a:pt x="36538" y="92800"/>
                    <a:pt x="36897" y="89600"/>
                  </a:cubicBezTo>
                  <a:cubicBezTo>
                    <a:pt x="37220" y="91200"/>
                    <a:pt x="37639" y="94400"/>
                    <a:pt x="37842" y="99200"/>
                  </a:cubicBezTo>
                  <a:cubicBezTo>
                    <a:pt x="38967" y="97600"/>
                    <a:pt x="37674" y="91200"/>
                    <a:pt x="38153" y="86400"/>
                  </a:cubicBezTo>
                  <a:cubicBezTo>
                    <a:pt x="38536" y="96000"/>
                    <a:pt x="38703" y="83200"/>
                    <a:pt x="39194" y="80000"/>
                  </a:cubicBezTo>
                  <a:lnTo>
                    <a:pt x="39194" y="88000"/>
                  </a:lnTo>
                  <a:cubicBezTo>
                    <a:pt x="40486" y="92800"/>
                    <a:pt x="39541" y="72000"/>
                    <a:pt x="40689" y="78400"/>
                  </a:cubicBezTo>
                  <a:lnTo>
                    <a:pt x="40211" y="88000"/>
                  </a:lnTo>
                  <a:lnTo>
                    <a:pt x="40809" y="86400"/>
                  </a:lnTo>
                  <a:lnTo>
                    <a:pt x="40677" y="94400"/>
                  </a:lnTo>
                  <a:cubicBezTo>
                    <a:pt x="41335" y="88000"/>
                    <a:pt x="41539" y="89600"/>
                    <a:pt x="42185" y="92800"/>
                  </a:cubicBezTo>
                  <a:cubicBezTo>
                    <a:pt x="42029" y="86400"/>
                    <a:pt x="42269" y="78400"/>
                    <a:pt x="42831" y="78400"/>
                  </a:cubicBezTo>
                  <a:cubicBezTo>
                    <a:pt x="43226" y="83200"/>
                    <a:pt x="42616" y="86400"/>
                    <a:pt x="43429" y="84800"/>
                  </a:cubicBezTo>
                  <a:cubicBezTo>
                    <a:pt x="43238" y="89600"/>
                    <a:pt x="43046" y="96000"/>
                    <a:pt x="42687" y="88000"/>
                  </a:cubicBezTo>
                  <a:cubicBezTo>
                    <a:pt x="42652" y="91200"/>
                    <a:pt x="42508" y="92800"/>
                    <a:pt x="42472" y="96000"/>
                  </a:cubicBezTo>
                  <a:cubicBezTo>
                    <a:pt x="42891" y="100800"/>
                    <a:pt x="43525" y="97600"/>
                    <a:pt x="43812" y="97600"/>
                  </a:cubicBezTo>
                  <a:cubicBezTo>
                    <a:pt x="43704" y="97600"/>
                    <a:pt x="43573" y="96000"/>
                    <a:pt x="43501" y="96000"/>
                  </a:cubicBezTo>
                  <a:lnTo>
                    <a:pt x="44673" y="84800"/>
                  </a:lnTo>
                  <a:cubicBezTo>
                    <a:pt x="44853" y="88000"/>
                    <a:pt x="44709" y="89600"/>
                    <a:pt x="44566" y="92800"/>
                  </a:cubicBezTo>
                  <a:cubicBezTo>
                    <a:pt x="44793" y="91200"/>
                    <a:pt x="44961" y="88000"/>
                    <a:pt x="45308" y="88000"/>
                  </a:cubicBezTo>
                  <a:cubicBezTo>
                    <a:pt x="45224" y="94400"/>
                    <a:pt x="45236" y="100800"/>
                    <a:pt x="44745" y="104000"/>
                  </a:cubicBezTo>
                  <a:lnTo>
                    <a:pt x="45858" y="96000"/>
                  </a:lnTo>
                  <a:cubicBezTo>
                    <a:pt x="45930" y="99200"/>
                    <a:pt x="46432" y="104000"/>
                    <a:pt x="46289" y="107200"/>
                  </a:cubicBezTo>
                  <a:cubicBezTo>
                    <a:pt x="46899" y="110400"/>
                    <a:pt x="47796" y="94400"/>
                    <a:pt x="48622" y="99200"/>
                  </a:cubicBezTo>
                  <a:cubicBezTo>
                    <a:pt x="48658" y="99200"/>
                    <a:pt x="48741" y="97600"/>
                    <a:pt x="48921" y="96000"/>
                  </a:cubicBezTo>
                  <a:cubicBezTo>
                    <a:pt x="49686" y="99200"/>
                    <a:pt x="50368" y="107200"/>
                    <a:pt x="51278" y="97600"/>
                  </a:cubicBezTo>
                  <a:lnTo>
                    <a:pt x="51792" y="108800"/>
                  </a:lnTo>
                  <a:cubicBezTo>
                    <a:pt x="52510" y="107200"/>
                    <a:pt x="51098" y="94400"/>
                    <a:pt x="52283" y="91200"/>
                  </a:cubicBezTo>
                  <a:cubicBezTo>
                    <a:pt x="53120" y="88000"/>
                    <a:pt x="52594" y="100800"/>
                    <a:pt x="52893" y="104000"/>
                  </a:cubicBezTo>
                  <a:cubicBezTo>
                    <a:pt x="53312" y="99200"/>
                    <a:pt x="54041" y="86400"/>
                    <a:pt x="54807" y="96000"/>
                  </a:cubicBezTo>
                  <a:cubicBezTo>
                    <a:pt x="54556" y="99200"/>
                    <a:pt x="54352" y="96000"/>
                    <a:pt x="54113" y="976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76" name="Shape 1276"/>
            <p:cNvSpPr/>
            <p:nvPr/>
          </p:nvSpPr>
          <p:spPr>
            <a:xfrm>
              <a:off x="7508875" y="1560020"/>
              <a:ext cx="11112" cy="3693"/>
            </a:xfrm>
            <a:custGeom>
              <a:avLst/>
              <a:gdLst/>
              <a:ahLst/>
              <a:cxnLst/>
              <a:rect l="0" t="0" r="0" b="0"/>
              <a:pathLst>
                <a:path w="120000" h="120000" extrusionOk="0">
                  <a:moveTo>
                    <a:pt x="120000" y="120000"/>
                  </a:moveTo>
                  <a:lnTo>
                    <a:pt x="120000" y="120000"/>
                  </a:lnTo>
                  <a:cubicBezTo>
                    <a:pt x="80000" y="80000"/>
                    <a:pt x="70000" y="40000"/>
                    <a:pt x="60000" y="0"/>
                  </a:cubicBezTo>
                  <a:cubicBezTo>
                    <a:pt x="10000" y="40000"/>
                    <a:pt x="0" y="8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77" name="Shape 1277"/>
            <p:cNvSpPr/>
            <p:nvPr/>
          </p:nvSpPr>
          <p:spPr>
            <a:xfrm>
              <a:off x="5434013" y="1567405"/>
              <a:ext cx="4762" cy="1231"/>
            </a:xfrm>
            <a:custGeom>
              <a:avLst/>
              <a:gdLst/>
              <a:ahLst/>
              <a:cxnLst/>
              <a:rect l="0" t="0" r="0" b="0"/>
              <a:pathLst>
                <a:path w="120000" h="120000" extrusionOk="0">
                  <a:moveTo>
                    <a:pt x="120000" y="120000"/>
                  </a:moveTo>
                  <a:lnTo>
                    <a:pt x="120000" y="120000"/>
                  </a:lnTo>
                  <a:lnTo>
                    <a:pt x="72000" y="0"/>
                  </a:lnTo>
                  <a:cubicBezTo>
                    <a:pt x="24000" y="120000"/>
                    <a:pt x="24000" y="120000"/>
                    <a:pt x="0" y="120000"/>
                  </a:cubicBez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78" name="Shape 1278"/>
            <p:cNvSpPr/>
            <p:nvPr/>
          </p:nvSpPr>
          <p:spPr>
            <a:xfrm>
              <a:off x="9672638" y="1567405"/>
              <a:ext cx="25400" cy="2462"/>
            </a:xfrm>
            <a:custGeom>
              <a:avLst/>
              <a:gdLst/>
              <a:ahLst/>
              <a:cxnLst/>
              <a:rect l="0" t="0" r="0" b="0"/>
              <a:pathLst>
                <a:path w="120000" h="120000" extrusionOk="0">
                  <a:moveTo>
                    <a:pt x="120000" y="120000"/>
                  </a:moveTo>
                  <a:lnTo>
                    <a:pt x="120000" y="120000"/>
                  </a:lnTo>
                  <a:cubicBezTo>
                    <a:pt x="57777" y="80000"/>
                    <a:pt x="26666" y="40000"/>
                    <a:pt x="4444" y="0"/>
                  </a:cubicBezTo>
                  <a:cubicBezTo>
                    <a:pt x="0" y="40000"/>
                    <a:pt x="26666" y="8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79" name="Shape 1279"/>
            <p:cNvSpPr/>
            <p:nvPr/>
          </p:nvSpPr>
          <p:spPr>
            <a:xfrm>
              <a:off x="10966450" y="1529246"/>
              <a:ext cx="39687" cy="2462"/>
            </a:xfrm>
            <a:custGeom>
              <a:avLst/>
              <a:gdLst/>
              <a:ahLst/>
              <a:cxnLst/>
              <a:rect l="0" t="0" r="0" b="0"/>
              <a:pathLst>
                <a:path w="120000" h="120000" extrusionOk="0">
                  <a:moveTo>
                    <a:pt x="120000" y="0"/>
                  </a:moveTo>
                  <a:lnTo>
                    <a:pt x="120000" y="0"/>
                  </a:lnTo>
                  <a:lnTo>
                    <a:pt x="0" y="40000"/>
                  </a:lnTo>
                  <a:cubicBezTo>
                    <a:pt x="57142" y="40000"/>
                    <a:pt x="77142" y="80000"/>
                    <a:pt x="108571" y="120000"/>
                  </a:cubicBezTo>
                  <a:cubicBezTo>
                    <a:pt x="105714" y="80000"/>
                    <a:pt x="82857"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80" name="Shape 1280"/>
            <p:cNvSpPr/>
            <p:nvPr/>
          </p:nvSpPr>
          <p:spPr>
            <a:xfrm>
              <a:off x="11329988" y="1552634"/>
              <a:ext cx="44450" cy="2462"/>
            </a:xfrm>
            <a:custGeom>
              <a:avLst/>
              <a:gdLst/>
              <a:ahLst/>
              <a:cxnLst/>
              <a:rect l="0" t="0" r="0" b="0"/>
              <a:pathLst>
                <a:path w="120000" h="120000" extrusionOk="0">
                  <a:moveTo>
                    <a:pt x="70434" y="120000"/>
                  </a:moveTo>
                  <a:lnTo>
                    <a:pt x="70434" y="120000"/>
                  </a:lnTo>
                  <a:cubicBezTo>
                    <a:pt x="86086" y="80000"/>
                    <a:pt x="104347" y="120000"/>
                    <a:pt x="120000" y="80000"/>
                  </a:cubicBezTo>
                  <a:lnTo>
                    <a:pt x="114782" y="0"/>
                  </a:lnTo>
                  <a:cubicBezTo>
                    <a:pt x="46956" y="0"/>
                    <a:pt x="0" y="80000"/>
                    <a:pt x="70434"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81" name="Shape 1281"/>
            <p:cNvSpPr/>
            <p:nvPr/>
          </p:nvSpPr>
          <p:spPr>
            <a:xfrm>
              <a:off x="11042650" y="1540325"/>
              <a:ext cx="60325" cy="6155"/>
            </a:xfrm>
            <a:custGeom>
              <a:avLst/>
              <a:gdLst/>
              <a:ahLst/>
              <a:cxnLst/>
              <a:rect l="0" t="0" r="0" b="0"/>
              <a:pathLst>
                <a:path w="120000" h="120000" extrusionOk="0">
                  <a:moveTo>
                    <a:pt x="0" y="51428"/>
                  </a:moveTo>
                  <a:lnTo>
                    <a:pt x="0" y="51428"/>
                  </a:lnTo>
                  <a:cubicBezTo>
                    <a:pt x="5714" y="119999"/>
                    <a:pt x="57142" y="102857"/>
                    <a:pt x="114285" y="85714"/>
                  </a:cubicBezTo>
                  <a:lnTo>
                    <a:pt x="102857" y="85714"/>
                  </a:lnTo>
                  <a:cubicBezTo>
                    <a:pt x="120000" y="0"/>
                    <a:pt x="59047" y="17142"/>
                    <a:pt x="0" y="514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82" name="Shape 1282"/>
            <p:cNvSpPr/>
            <p:nvPr/>
          </p:nvSpPr>
          <p:spPr>
            <a:xfrm>
              <a:off x="11106150" y="1542787"/>
              <a:ext cx="28575" cy="1231"/>
            </a:xfrm>
            <a:custGeom>
              <a:avLst/>
              <a:gdLst/>
              <a:ahLst/>
              <a:cxnLst/>
              <a:rect l="0" t="0" r="0" b="0"/>
              <a:pathLst>
                <a:path w="120000" h="120000" extrusionOk="0">
                  <a:moveTo>
                    <a:pt x="0" y="120000"/>
                  </a:moveTo>
                  <a:lnTo>
                    <a:pt x="0" y="120000"/>
                  </a:lnTo>
                  <a:cubicBezTo>
                    <a:pt x="38709" y="120000"/>
                    <a:pt x="73548" y="120000"/>
                    <a:pt x="108387" y="120000"/>
                  </a:cubicBezTo>
                  <a:cubicBezTo>
                    <a:pt x="120000" y="0"/>
                    <a:pt x="65806" y="12000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83" name="Shape 1283"/>
            <p:cNvSpPr/>
            <p:nvPr/>
          </p:nvSpPr>
          <p:spPr>
            <a:xfrm>
              <a:off x="10679113" y="1525554"/>
              <a:ext cx="103187" cy="9847"/>
            </a:xfrm>
            <a:custGeom>
              <a:avLst/>
              <a:gdLst/>
              <a:ahLst/>
              <a:cxnLst/>
              <a:rect l="0" t="0" r="0" b="0"/>
              <a:pathLst>
                <a:path w="120000" h="120000" extrusionOk="0">
                  <a:moveTo>
                    <a:pt x="84770" y="90000"/>
                  </a:moveTo>
                  <a:lnTo>
                    <a:pt x="84770" y="90000"/>
                  </a:lnTo>
                  <a:cubicBezTo>
                    <a:pt x="100183" y="100000"/>
                    <a:pt x="94678" y="40000"/>
                    <a:pt x="103486" y="60000"/>
                  </a:cubicBezTo>
                  <a:cubicBezTo>
                    <a:pt x="120000" y="0"/>
                    <a:pt x="0" y="120000"/>
                    <a:pt x="84770" y="9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84" name="Shape 1284"/>
            <p:cNvSpPr/>
            <p:nvPr/>
          </p:nvSpPr>
          <p:spPr>
            <a:xfrm>
              <a:off x="11039475" y="1550172"/>
              <a:ext cx="26987" cy="4924"/>
            </a:xfrm>
            <a:custGeom>
              <a:avLst/>
              <a:gdLst/>
              <a:ahLst/>
              <a:cxnLst/>
              <a:rect l="0" t="0" r="0" b="0"/>
              <a:pathLst>
                <a:path w="120000" h="120000" extrusionOk="0">
                  <a:moveTo>
                    <a:pt x="120000" y="120000"/>
                  </a:moveTo>
                  <a:lnTo>
                    <a:pt x="120000" y="120000"/>
                  </a:lnTo>
                  <a:lnTo>
                    <a:pt x="71111" y="0"/>
                  </a:lnTo>
                  <a:lnTo>
                    <a:pt x="0" y="96000"/>
                  </a:ln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85" name="Shape 1285"/>
            <p:cNvSpPr/>
            <p:nvPr/>
          </p:nvSpPr>
          <p:spPr>
            <a:xfrm>
              <a:off x="10841038" y="1548941"/>
              <a:ext cx="58737" cy="2462"/>
            </a:xfrm>
            <a:custGeom>
              <a:avLst/>
              <a:gdLst/>
              <a:ahLst/>
              <a:cxnLst/>
              <a:rect l="0" t="0" r="0" b="0"/>
              <a:pathLst>
                <a:path w="120000" h="120000" extrusionOk="0">
                  <a:moveTo>
                    <a:pt x="1967" y="80000"/>
                  </a:moveTo>
                  <a:lnTo>
                    <a:pt x="1967" y="80000"/>
                  </a:lnTo>
                  <a:lnTo>
                    <a:pt x="96393" y="120000"/>
                  </a:lnTo>
                  <a:cubicBezTo>
                    <a:pt x="94426" y="80000"/>
                    <a:pt x="106229" y="80000"/>
                    <a:pt x="120000" y="80000"/>
                  </a:cubicBezTo>
                  <a:cubicBezTo>
                    <a:pt x="62950" y="40000"/>
                    <a:pt x="0" y="0"/>
                    <a:pt x="1967" y="8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86" name="Shape 1286"/>
            <p:cNvSpPr/>
            <p:nvPr/>
          </p:nvSpPr>
          <p:spPr>
            <a:xfrm>
              <a:off x="10899775" y="1550172"/>
              <a:ext cx="36512" cy="1231"/>
            </a:xfrm>
            <a:custGeom>
              <a:avLst/>
              <a:gdLst/>
              <a:ahLst/>
              <a:cxnLst/>
              <a:rect l="0" t="0" r="0" b="0"/>
              <a:pathLst>
                <a:path w="120000" h="120000" extrusionOk="0">
                  <a:moveTo>
                    <a:pt x="0" y="120000"/>
                  </a:moveTo>
                  <a:lnTo>
                    <a:pt x="0" y="120000"/>
                  </a:lnTo>
                  <a:cubicBezTo>
                    <a:pt x="47368" y="120000"/>
                    <a:pt x="94736" y="120000"/>
                    <a:pt x="120000" y="0"/>
                  </a:cubicBezTo>
                  <a:cubicBezTo>
                    <a:pt x="94736" y="0"/>
                    <a:pt x="37894"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87" name="Shape 1287"/>
            <p:cNvSpPr/>
            <p:nvPr/>
          </p:nvSpPr>
          <p:spPr>
            <a:xfrm>
              <a:off x="10958513" y="1555096"/>
              <a:ext cx="46037" cy="0"/>
            </a:xfrm>
            <a:custGeom>
              <a:avLst/>
              <a:gdLst/>
              <a:ahLst/>
              <a:cxnLst/>
              <a:rect l="0" t="0" r="0" b="0"/>
              <a:pathLst>
                <a:path w="120000" h="120000" extrusionOk="0">
                  <a:moveTo>
                    <a:pt x="120000" y="0"/>
                  </a:moveTo>
                  <a:lnTo>
                    <a:pt x="120000" y="0"/>
                  </a:lnTo>
                  <a:lnTo>
                    <a:pt x="84255" y="0"/>
                  </a:lnTo>
                  <a:lnTo>
                    <a:pt x="0" y="0"/>
                  </a:lnTo>
                  <a:lnTo>
                    <a:pt x="12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88" name="Shape 1288"/>
            <p:cNvSpPr/>
            <p:nvPr/>
          </p:nvSpPr>
          <p:spPr>
            <a:xfrm>
              <a:off x="10304463" y="1548941"/>
              <a:ext cx="61912" cy="3693"/>
            </a:xfrm>
            <a:custGeom>
              <a:avLst/>
              <a:gdLst/>
              <a:ahLst/>
              <a:cxnLst/>
              <a:rect l="0" t="0" r="0" b="0"/>
              <a:pathLst>
                <a:path w="120000" h="120000" extrusionOk="0">
                  <a:moveTo>
                    <a:pt x="105230" y="0"/>
                  </a:moveTo>
                  <a:lnTo>
                    <a:pt x="105230" y="0"/>
                  </a:lnTo>
                  <a:lnTo>
                    <a:pt x="9230" y="30000"/>
                  </a:lnTo>
                  <a:cubicBezTo>
                    <a:pt x="0" y="90000"/>
                    <a:pt x="25846" y="120000"/>
                    <a:pt x="60923" y="120000"/>
                  </a:cubicBezTo>
                  <a:cubicBezTo>
                    <a:pt x="83076" y="60000"/>
                    <a:pt x="120000" y="60000"/>
                    <a:pt x="10523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89" name="Shape 1289"/>
            <p:cNvSpPr/>
            <p:nvPr/>
          </p:nvSpPr>
          <p:spPr>
            <a:xfrm>
              <a:off x="10483850" y="1557558"/>
              <a:ext cx="23812" cy="6155"/>
            </a:xfrm>
            <a:custGeom>
              <a:avLst/>
              <a:gdLst/>
              <a:ahLst/>
              <a:cxnLst/>
              <a:rect l="0" t="0" r="0" b="0"/>
              <a:pathLst>
                <a:path w="120000" h="120000" extrusionOk="0">
                  <a:moveTo>
                    <a:pt x="120000" y="68571"/>
                  </a:moveTo>
                  <a:lnTo>
                    <a:pt x="120000" y="68571"/>
                  </a:lnTo>
                  <a:cubicBezTo>
                    <a:pt x="52800" y="51428"/>
                    <a:pt x="48000" y="34285"/>
                    <a:pt x="9600" y="0"/>
                  </a:cubicBezTo>
                  <a:lnTo>
                    <a:pt x="0" y="119999"/>
                  </a:lnTo>
                  <a:lnTo>
                    <a:pt x="120000" y="68571"/>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90" name="Shape 1290"/>
            <p:cNvSpPr/>
            <p:nvPr/>
          </p:nvSpPr>
          <p:spPr>
            <a:xfrm>
              <a:off x="10291763" y="1563712"/>
              <a:ext cx="117475" cy="2462"/>
            </a:xfrm>
            <a:custGeom>
              <a:avLst/>
              <a:gdLst/>
              <a:ahLst/>
              <a:cxnLst/>
              <a:rect l="0" t="0" r="0" b="0"/>
              <a:pathLst>
                <a:path w="120000" h="120000" extrusionOk="0">
                  <a:moveTo>
                    <a:pt x="73170" y="0"/>
                  </a:moveTo>
                  <a:lnTo>
                    <a:pt x="73170" y="0"/>
                  </a:lnTo>
                  <a:cubicBezTo>
                    <a:pt x="68292" y="30000"/>
                    <a:pt x="0" y="120000"/>
                    <a:pt x="64390" y="120000"/>
                  </a:cubicBezTo>
                  <a:cubicBezTo>
                    <a:pt x="69268" y="60000"/>
                    <a:pt x="120000" y="30000"/>
                    <a:pt x="7317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91" name="Shape 1291"/>
            <p:cNvSpPr/>
            <p:nvPr/>
          </p:nvSpPr>
          <p:spPr>
            <a:xfrm>
              <a:off x="9621838" y="1546479"/>
              <a:ext cx="11112" cy="8617"/>
            </a:xfrm>
            <a:custGeom>
              <a:avLst/>
              <a:gdLst/>
              <a:ahLst/>
              <a:cxnLst/>
              <a:rect l="0" t="0" r="0" b="0"/>
              <a:pathLst>
                <a:path w="120000" h="120000" extrusionOk="0">
                  <a:moveTo>
                    <a:pt x="0" y="120000"/>
                  </a:moveTo>
                  <a:lnTo>
                    <a:pt x="0" y="120000"/>
                  </a:lnTo>
                  <a:lnTo>
                    <a:pt x="120000" y="120000"/>
                  </a:lnTo>
                  <a:lnTo>
                    <a:pt x="110769" y="0"/>
                  </a:lnTo>
                  <a:lnTo>
                    <a:pt x="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92" name="Shape 1292"/>
            <p:cNvSpPr/>
            <p:nvPr/>
          </p:nvSpPr>
          <p:spPr>
            <a:xfrm>
              <a:off x="8951913" y="1568636"/>
              <a:ext cx="96837" cy="8617"/>
            </a:xfrm>
            <a:custGeom>
              <a:avLst/>
              <a:gdLst/>
              <a:ahLst/>
              <a:cxnLst/>
              <a:rect l="0" t="0" r="0" b="0"/>
              <a:pathLst>
                <a:path w="120000" h="120000" extrusionOk="0">
                  <a:moveTo>
                    <a:pt x="19009" y="96000"/>
                  </a:moveTo>
                  <a:lnTo>
                    <a:pt x="19009" y="96000"/>
                  </a:lnTo>
                  <a:cubicBezTo>
                    <a:pt x="92673" y="120000"/>
                    <a:pt x="36831" y="12000"/>
                    <a:pt x="102178" y="48000"/>
                  </a:cubicBezTo>
                  <a:cubicBezTo>
                    <a:pt x="120000" y="24000"/>
                    <a:pt x="48712" y="24000"/>
                    <a:pt x="66534" y="0"/>
                  </a:cubicBezTo>
                  <a:cubicBezTo>
                    <a:pt x="22574" y="24000"/>
                    <a:pt x="0" y="12000"/>
                    <a:pt x="19009" y="96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93" name="Shape 1293"/>
            <p:cNvSpPr/>
            <p:nvPr/>
          </p:nvSpPr>
          <p:spPr>
            <a:xfrm>
              <a:off x="9005888" y="1566174"/>
              <a:ext cx="17462" cy="2462"/>
            </a:xfrm>
            <a:custGeom>
              <a:avLst/>
              <a:gdLst/>
              <a:ahLst/>
              <a:cxnLst/>
              <a:rect l="0" t="0" r="0" b="0"/>
              <a:pathLst>
                <a:path w="120000" h="120000" extrusionOk="0">
                  <a:moveTo>
                    <a:pt x="0" y="120000"/>
                  </a:moveTo>
                  <a:lnTo>
                    <a:pt x="0" y="120000"/>
                  </a:lnTo>
                  <a:lnTo>
                    <a:pt x="120000" y="0"/>
                  </a:lnTo>
                  <a:cubicBezTo>
                    <a:pt x="50526" y="60000"/>
                    <a:pt x="18947" y="6000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94" name="Shape 1294"/>
            <p:cNvSpPr/>
            <p:nvPr/>
          </p:nvSpPr>
          <p:spPr>
            <a:xfrm>
              <a:off x="1587500" y="1516937"/>
              <a:ext cx="38100" cy="3693"/>
            </a:xfrm>
            <a:custGeom>
              <a:avLst/>
              <a:gdLst/>
              <a:ahLst/>
              <a:cxnLst/>
              <a:rect l="0" t="0" r="0" b="0"/>
              <a:pathLst>
                <a:path w="120000" h="120000" extrusionOk="0">
                  <a:moveTo>
                    <a:pt x="120000" y="60000"/>
                  </a:moveTo>
                  <a:lnTo>
                    <a:pt x="120000" y="60000"/>
                  </a:lnTo>
                  <a:lnTo>
                    <a:pt x="0" y="0"/>
                  </a:lnTo>
                  <a:lnTo>
                    <a:pt x="76923" y="120000"/>
                  </a:lnTo>
                  <a:lnTo>
                    <a:pt x="120000" y="6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95" name="Shape 1295"/>
            <p:cNvSpPr/>
            <p:nvPr/>
          </p:nvSpPr>
          <p:spPr>
            <a:xfrm>
              <a:off x="1522413" y="1519399"/>
              <a:ext cx="30162" cy="4924"/>
            </a:xfrm>
            <a:custGeom>
              <a:avLst/>
              <a:gdLst/>
              <a:ahLst/>
              <a:cxnLst/>
              <a:rect l="0" t="0" r="0" b="0"/>
              <a:pathLst>
                <a:path w="120000" h="120000" extrusionOk="0">
                  <a:moveTo>
                    <a:pt x="120000" y="120000"/>
                  </a:moveTo>
                  <a:lnTo>
                    <a:pt x="120000" y="120000"/>
                  </a:lnTo>
                  <a:lnTo>
                    <a:pt x="86250" y="0"/>
                  </a:lnTo>
                  <a:lnTo>
                    <a:pt x="0" y="100000"/>
                  </a:lnTo>
                  <a:cubicBezTo>
                    <a:pt x="30000" y="100000"/>
                    <a:pt x="97500" y="10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96" name="Shape 1296"/>
            <p:cNvSpPr/>
            <p:nvPr/>
          </p:nvSpPr>
          <p:spPr>
            <a:xfrm>
              <a:off x="6650038" y="1573559"/>
              <a:ext cx="33337" cy="3693"/>
            </a:xfrm>
            <a:custGeom>
              <a:avLst/>
              <a:gdLst/>
              <a:ahLst/>
              <a:cxnLst/>
              <a:rect l="0" t="0" r="0" b="0"/>
              <a:pathLst>
                <a:path w="120000" h="120000" extrusionOk="0">
                  <a:moveTo>
                    <a:pt x="109411" y="120000"/>
                  </a:moveTo>
                  <a:lnTo>
                    <a:pt x="109411" y="120000"/>
                  </a:lnTo>
                  <a:lnTo>
                    <a:pt x="120000" y="60000"/>
                  </a:lnTo>
                  <a:cubicBezTo>
                    <a:pt x="98823" y="30000"/>
                    <a:pt x="63529" y="30000"/>
                    <a:pt x="0" y="0"/>
                  </a:cubicBezTo>
                  <a:lnTo>
                    <a:pt x="109411"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97" name="Shape 1297"/>
            <p:cNvSpPr/>
            <p:nvPr/>
          </p:nvSpPr>
          <p:spPr>
            <a:xfrm>
              <a:off x="6162675" y="1566174"/>
              <a:ext cx="15875" cy="4924"/>
            </a:xfrm>
            <a:custGeom>
              <a:avLst/>
              <a:gdLst/>
              <a:ahLst/>
              <a:cxnLst/>
              <a:rect l="0" t="0" r="0" b="0"/>
              <a:pathLst>
                <a:path w="120000" h="120000" extrusionOk="0">
                  <a:moveTo>
                    <a:pt x="56470" y="120000"/>
                  </a:moveTo>
                  <a:lnTo>
                    <a:pt x="56470" y="120000"/>
                  </a:lnTo>
                  <a:lnTo>
                    <a:pt x="120000" y="120000"/>
                  </a:lnTo>
                  <a:lnTo>
                    <a:pt x="0" y="0"/>
                  </a:lnTo>
                  <a:lnTo>
                    <a:pt x="5647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98" name="Shape 1298"/>
            <p:cNvSpPr/>
            <p:nvPr/>
          </p:nvSpPr>
          <p:spPr>
            <a:xfrm>
              <a:off x="5738813" y="1571097"/>
              <a:ext cx="60325" cy="6155"/>
            </a:xfrm>
            <a:custGeom>
              <a:avLst/>
              <a:gdLst/>
              <a:ahLst/>
              <a:cxnLst/>
              <a:rect l="0" t="0" r="0" b="0"/>
              <a:pathLst>
                <a:path w="120000" h="120000" extrusionOk="0">
                  <a:moveTo>
                    <a:pt x="9523" y="105000"/>
                  </a:moveTo>
                  <a:lnTo>
                    <a:pt x="9523" y="105000"/>
                  </a:lnTo>
                  <a:cubicBezTo>
                    <a:pt x="43809" y="120000"/>
                    <a:pt x="85714" y="90000"/>
                    <a:pt x="120000" y="105000"/>
                  </a:cubicBezTo>
                  <a:cubicBezTo>
                    <a:pt x="43809" y="120000"/>
                    <a:pt x="0" y="0"/>
                    <a:pt x="9523" y="105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sp>
        <p:nvSpPr>
          <p:cNvPr id="1299" name="Shape 1299"/>
          <p:cNvSpPr txBox="1">
            <a:spLocks noGrp="1"/>
          </p:cNvSpPr>
          <p:nvPr>
            <p:ph type="dt" idx="10"/>
          </p:nvPr>
        </p:nvSpPr>
        <p:spPr>
          <a:xfrm>
            <a:off x="8075612" y="6400801"/>
            <a:ext cx="1243859" cy="27622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100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00" name="Shape 1300"/>
          <p:cNvSpPr txBox="1">
            <a:spLocks noGrp="1"/>
          </p:cNvSpPr>
          <p:nvPr>
            <p:ph type="ftr" idx="11"/>
          </p:nvPr>
        </p:nvSpPr>
        <p:spPr>
          <a:xfrm>
            <a:off x="1522413" y="6400801"/>
            <a:ext cx="6324599" cy="276226"/>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00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01" name="Shape 1301"/>
          <p:cNvSpPr txBox="1">
            <a:spLocks noGrp="1"/>
          </p:cNvSpPr>
          <p:nvPr>
            <p:ph type="sldNum" idx="12"/>
          </p:nvPr>
        </p:nvSpPr>
        <p:spPr>
          <a:xfrm>
            <a:off x="9523412" y="6400801"/>
            <a:ext cx="1143002" cy="276226"/>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a:solidFill>
                  <a:schemeClr val="lt1"/>
                </a:solidFill>
                <a:latin typeface="Century Gothic"/>
                <a:ea typeface="Century Gothic"/>
                <a:cs typeface="Century Gothic"/>
                <a:sym typeface="Century Gothic"/>
              </a:defRPr>
            </a:lvl1pPr>
            <a:lvl2pPr marL="0" marR="0" lvl="1" indent="0" algn="r" rtl="0">
              <a:spcBef>
                <a:spcPts val="0"/>
              </a:spcBef>
              <a:buNone/>
              <a:defRPr sz="1000">
                <a:solidFill>
                  <a:schemeClr val="lt1"/>
                </a:solidFill>
                <a:latin typeface="Century Gothic"/>
                <a:ea typeface="Century Gothic"/>
                <a:cs typeface="Century Gothic"/>
                <a:sym typeface="Century Gothic"/>
              </a:defRPr>
            </a:lvl2pPr>
            <a:lvl3pPr marL="0" marR="0" lvl="2" indent="0" algn="r" rtl="0">
              <a:spcBef>
                <a:spcPts val="0"/>
              </a:spcBef>
              <a:buNone/>
              <a:defRPr sz="1000">
                <a:solidFill>
                  <a:schemeClr val="lt1"/>
                </a:solidFill>
                <a:latin typeface="Century Gothic"/>
                <a:ea typeface="Century Gothic"/>
                <a:cs typeface="Century Gothic"/>
                <a:sym typeface="Century Gothic"/>
              </a:defRPr>
            </a:lvl3pPr>
            <a:lvl4pPr marL="0" marR="0" lvl="3" indent="0" algn="r" rtl="0">
              <a:spcBef>
                <a:spcPts val="0"/>
              </a:spcBef>
              <a:buNone/>
              <a:defRPr sz="1000">
                <a:solidFill>
                  <a:schemeClr val="lt1"/>
                </a:solidFill>
                <a:latin typeface="Century Gothic"/>
                <a:ea typeface="Century Gothic"/>
                <a:cs typeface="Century Gothic"/>
                <a:sym typeface="Century Gothic"/>
              </a:defRPr>
            </a:lvl4pPr>
            <a:lvl5pPr marL="0" marR="0" lvl="4" indent="0" algn="r" rtl="0">
              <a:spcBef>
                <a:spcPts val="0"/>
              </a:spcBef>
              <a:buNone/>
              <a:defRPr sz="1000">
                <a:solidFill>
                  <a:schemeClr val="lt1"/>
                </a:solidFill>
                <a:latin typeface="Century Gothic"/>
                <a:ea typeface="Century Gothic"/>
                <a:cs typeface="Century Gothic"/>
                <a:sym typeface="Century Gothic"/>
              </a:defRPr>
            </a:lvl5pPr>
            <a:lvl6pPr marL="0" marR="0" lvl="5" indent="0" algn="r" rtl="0">
              <a:spcBef>
                <a:spcPts val="0"/>
              </a:spcBef>
              <a:buNone/>
              <a:defRPr sz="1000">
                <a:solidFill>
                  <a:schemeClr val="lt1"/>
                </a:solidFill>
                <a:latin typeface="Century Gothic"/>
                <a:ea typeface="Century Gothic"/>
                <a:cs typeface="Century Gothic"/>
                <a:sym typeface="Century Gothic"/>
              </a:defRPr>
            </a:lvl6pPr>
            <a:lvl7pPr marL="0" marR="0" lvl="6" indent="0" algn="r" rtl="0">
              <a:spcBef>
                <a:spcPts val="0"/>
              </a:spcBef>
              <a:buNone/>
              <a:defRPr sz="1000">
                <a:solidFill>
                  <a:schemeClr val="lt1"/>
                </a:solidFill>
                <a:latin typeface="Century Gothic"/>
                <a:ea typeface="Century Gothic"/>
                <a:cs typeface="Century Gothic"/>
                <a:sym typeface="Century Gothic"/>
              </a:defRPr>
            </a:lvl7pPr>
            <a:lvl8pPr marL="0" marR="0" lvl="7" indent="0" algn="r" rtl="0">
              <a:spcBef>
                <a:spcPts val="0"/>
              </a:spcBef>
              <a:buNone/>
              <a:defRPr sz="1000">
                <a:solidFill>
                  <a:schemeClr val="lt1"/>
                </a:solidFill>
                <a:latin typeface="Century Gothic"/>
                <a:ea typeface="Century Gothic"/>
                <a:cs typeface="Century Gothic"/>
                <a:sym typeface="Century Gothic"/>
              </a:defRPr>
            </a:lvl8pPr>
            <a:lvl9pPr marL="0" marR="0" lvl="8" indent="0" algn="r" rtl="0">
              <a:spcBef>
                <a:spcPts val="0"/>
              </a:spcBef>
              <a:buNone/>
              <a:defRPr sz="1000">
                <a:solidFill>
                  <a:schemeClr val="lt1"/>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sp>
        <p:nvSpPr>
          <p:cNvPr id="1302" name="Shape 1302"/>
          <p:cNvSpPr txBox="1">
            <a:spLocks noGrp="1"/>
          </p:cNvSpPr>
          <p:nvPr>
            <p:ph type="body" idx="1"/>
          </p:nvPr>
        </p:nvSpPr>
        <p:spPr>
          <a:xfrm rot="5400000">
            <a:off x="3960814" y="-533400"/>
            <a:ext cx="4267200" cy="9144000"/>
          </a:xfrm>
          <a:prstGeom prst="rect">
            <a:avLst/>
          </a:prstGeom>
          <a:noFill/>
          <a:ln>
            <a:noFill/>
          </a:ln>
        </p:spPr>
        <p:txBody>
          <a:bodyPr spcFirstLastPara="1" wrap="square" lIns="91425" tIns="91425" rIns="91425" bIns="91425" anchor="t" anchorCtr="0"/>
          <a:lstStyle>
            <a:lvl1pPr marL="457200" marR="0" lvl="0" indent="-350520" algn="l" rtl="0">
              <a:lnSpc>
                <a:spcPct val="90000"/>
              </a:lnSpc>
              <a:spcBef>
                <a:spcPts val="1800"/>
              </a:spcBef>
              <a:spcAft>
                <a:spcPts val="0"/>
              </a:spcAft>
              <a:buClr>
                <a:schemeClr val="dk2"/>
              </a:buClr>
              <a:buSzPts val="1920"/>
              <a:buFont typeface="Noto Sans Symbols"/>
              <a:buChar char="▶"/>
              <a:defRPr sz="2400" b="0" i="0" u="none" strike="noStrike" cap="none">
                <a:solidFill>
                  <a:schemeClr val="lt1"/>
                </a:solidFill>
                <a:latin typeface="Century Gothic"/>
                <a:ea typeface="Century Gothic"/>
                <a:cs typeface="Century Gothic"/>
                <a:sym typeface="Century Gothic"/>
              </a:defRPr>
            </a:lvl1pPr>
            <a:lvl2pPr marL="914400" marR="0" lvl="1" indent="-355600" algn="l" rtl="0">
              <a:lnSpc>
                <a:spcPct val="90000"/>
              </a:lnSpc>
              <a:spcBef>
                <a:spcPts val="600"/>
              </a:spcBef>
              <a:spcAft>
                <a:spcPts val="0"/>
              </a:spcAft>
              <a:buClr>
                <a:schemeClr val="dk2"/>
              </a:buClr>
              <a:buSzPts val="2000"/>
              <a:buFont typeface="Noto Sans Symbols"/>
              <a:buChar char="▶"/>
              <a:defRPr sz="2000" b="0" i="0" u="none" strike="noStrike" cap="none">
                <a:solidFill>
                  <a:schemeClr val="lt1"/>
                </a:solidFill>
                <a:latin typeface="Century Gothic"/>
                <a:ea typeface="Century Gothic"/>
                <a:cs typeface="Century Gothic"/>
                <a:sym typeface="Century Gothic"/>
              </a:defRPr>
            </a:lvl2pPr>
            <a:lvl3pPr marL="1371600" marR="0" lvl="2" indent="-320039" algn="l" rtl="0">
              <a:lnSpc>
                <a:spcPct val="90000"/>
              </a:lnSpc>
              <a:spcBef>
                <a:spcPts val="600"/>
              </a:spcBef>
              <a:spcAft>
                <a:spcPts val="0"/>
              </a:spcAft>
              <a:buClr>
                <a:schemeClr val="dk2"/>
              </a:buClr>
              <a:buSzPts val="1440"/>
              <a:buFont typeface="Noto Sans Symbols"/>
              <a:buChar char="▶"/>
              <a:defRPr sz="1800" b="0" i="0" u="none" strike="noStrike" cap="none">
                <a:solidFill>
                  <a:schemeClr val="lt1"/>
                </a:solidFill>
                <a:latin typeface="Century Gothic"/>
                <a:ea typeface="Century Gothic"/>
                <a:cs typeface="Century Gothic"/>
                <a:sym typeface="Century Gothic"/>
              </a:defRPr>
            </a:lvl3pPr>
            <a:lvl4pPr marL="1828800" marR="0" lvl="3" indent="-330200" algn="l" rtl="0">
              <a:lnSpc>
                <a:spcPct val="90000"/>
              </a:lnSpc>
              <a:spcBef>
                <a:spcPts val="600"/>
              </a:spcBef>
              <a:spcAft>
                <a:spcPts val="0"/>
              </a:spcAft>
              <a:buClr>
                <a:schemeClr val="dk2"/>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4pPr>
            <a:lvl5pPr marL="2286000" marR="0" lvl="4" indent="-330200" algn="l" rtl="0">
              <a:lnSpc>
                <a:spcPct val="90000"/>
              </a:lnSpc>
              <a:spcBef>
                <a:spcPts val="600"/>
              </a:spcBef>
              <a:spcAft>
                <a:spcPts val="0"/>
              </a:spcAft>
              <a:buClr>
                <a:schemeClr val="dk2"/>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5pPr>
            <a:lvl6pPr marL="2743200" marR="0" lvl="5" indent="-330200" algn="l" rtl="0">
              <a:lnSpc>
                <a:spcPct val="90000"/>
              </a:lnSpc>
              <a:spcBef>
                <a:spcPts val="600"/>
              </a:spcBef>
              <a:spcAft>
                <a:spcPts val="0"/>
              </a:spcAft>
              <a:buClr>
                <a:schemeClr val="dk2"/>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6pPr>
            <a:lvl7pPr marL="3200400" marR="0" lvl="6" indent="-309879" algn="l" rtl="0">
              <a:lnSpc>
                <a:spcPct val="90000"/>
              </a:lnSpc>
              <a:spcBef>
                <a:spcPts val="600"/>
              </a:spcBef>
              <a:spcAft>
                <a:spcPts val="0"/>
              </a:spcAft>
              <a:buClr>
                <a:schemeClr val="dk2"/>
              </a:buClr>
              <a:buSzPts val="1280"/>
              <a:buFont typeface="Noto Sans Symbols"/>
              <a:buChar char="▶"/>
              <a:defRPr sz="1600" b="0" i="0" u="none" strike="noStrike" cap="none">
                <a:solidFill>
                  <a:schemeClr val="lt1"/>
                </a:solidFill>
                <a:latin typeface="Century Gothic"/>
                <a:ea typeface="Century Gothic"/>
                <a:cs typeface="Century Gothic"/>
                <a:sym typeface="Century Gothic"/>
              </a:defRPr>
            </a:lvl7pPr>
            <a:lvl8pPr marL="3657600" marR="0" lvl="7" indent="-330200" algn="l" rtl="0">
              <a:lnSpc>
                <a:spcPct val="90000"/>
              </a:lnSpc>
              <a:spcBef>
                <a:spcPts val="600"/>
              </a:spcBef>
              <a:spcAft>
                <a:spcPts val="0"/>
              </a:spcAft>
              <a:buClr>
                <a:schemeClr val="dk2"/>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8pPr>
            <a:lvl9pPr marL="4114800" marR="0" lvl="8" indent="-309879" algn="l" rtl="0">
              <a:lnSpc>
                <a:spcPct val="90000"/>
              </a:lnSpc>
              <a:spcBef>
                <a:spcPts val="600"/>
              </a:spcBef>
              <a:spcAft>
                <a:spcPts val="0"/>
              </a:spcAft>
              <a:buClr>
                <a:schemeClr val="dk2"/>
              </a:buClr>
              <a:buSzPts val="1280"/>
              <a:buFont typeface="Noto Sans Symbols"/>
              <a:buChar char="▶"/>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1303" name="Shape 1303"/>
          <p:cNvSpPr txBox="1">
            <a:spLocks noGrp="1"/>
          </p:cNvSpPr>
          <p:nvPr>
            <p:ph type="title"/>
          </p:nvPr>
        </p:nvSpPr>
        <p:spPr>
          <a:xfrm>
            <a:off x="1522414" y="274638"/>
            <a:ext cx="9143998" cy="1020762"/>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lt1"/>
              </a:buClr>
              <a:buSzPts val="3200"/>
              <a:buFont typeface="Century Gothic"/>
              <a:buNone/>
              <a:defRPr sz="3200" b="0" i="0" u="none" strike="noStrike" cap="none">
                <a:solidFill>
                  <a:schemeClr val="l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04"/>
        <p:cNvGrpSpPr/>
        <p:nvPr/>
      </p:nvGrpSpPr>
      <p:grpSpPr>
        <a:xfrm>
          <a:off x="0" y="0"/>
          <a:ext cx="0" cy="0"/>
          <a:chOff x="0" y="0"/>
          <a:chExt cx="0" cy="0"/>
        </a:xfrm>
      </p:grpSpPr>
      <p:grpSp>
        <p:nvGrpSpPr>
          <p:cNvPr id="1305" name="Shape 1305"/>
          <p:cNvGrpSpPr/>
          <p:nvPr/>
        </p:nvGrpSpPr>
        <p:grpSpPr>
          <a:xfrm rot="5400000">
            <a:off x="6864412" y="3472598"/>
            <a:ext cx="6492240" cy="64008"/>
            <a:chOff x="1522413" y="1514475"/>
            <a:chExt cx="10569575" cy="64008"/>
          </a:xfrm>
        </p:grpSpPr>
        <p:sp>
          <p:nvSpPr>
            <p:cNvPr id="1306" name="Shape 1306"/>
            <p:cNvSpPr/>
            <p:nvPr/>
          </p:nvSpPr>
          <p:spPr>
            <a:xfrm>
              <a:off x="12028488" y="1525554"/>
              <a:ext cx="63500" cy="4924"/>
            </a:xfrm>
            <a:custGeom>
              <a:avLst/>
              <a:gdLst/>
              <a:ahLst/>
              <a:cxnLst/>
              <a:rect l="0" t="0" r="0" b="0"/>
              <a:pathLst>
                <a:path w="120000" h="120000" extrusionOk="0">
                  <a:moveTo>
                    <a:pt x="53731" y="120000"/>
                  </a:moveTo>
                  <a:lnTo>
                    <a:pt x="53731" y="120000"/>
                  </a:lnTo>
                  <a:lnTo>
                    <a:pt x="120000" y="60000"/>
                  </a:lnTo>
                  <a:cubicBezTo>
                    <a:pt x="107462" y="40000"/>
                    <a:pt x="46567" y="20000"/>
                    <a:pt x="69850" y="0"/>
                  </a:cubicBezTo>
                  <a:cubicBezTo>
                    <a:pt x="0" y="20000"/>
                    <a:pt x="14328" y="60000"/>
                    <a:pt x="53731"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07" name="Shape 1307"/>
            <p:cNvSpPr/>
            <p:nvPr/>
          </p:nvSpPr>
          <p:spPr>
            <a:xfrm>
              <a:off x="12022138" y="1532939"/>
              <a:ext cx="19050" cy="1231"/>
            </a:xfrm>
            <a:custGeom>
              <a:avLst/>
              <a:gdLst/>
              <a:ahLst/>
              <a:cxnLst/>
              <a:rect l="0" t="0" r="0" b="0"/>
              <a:pathLst>
                <a:path w="120000" h="120000" extrusionOk="0">
                  <a:moveTo>
                    <a:pt x="0" y="120000"/>
                  </a:moveTo>
                  <a:lnTo>
                    <a:pt x="0" y="120000"/>
                  </a:lnTo>
                  <a:lnTo>
                    <a:pt x="120000" y="60000"/>
                  </a:lnTo>
                  <a:cubicBezTo>
                    <a:pt x="96000" y="0"/>
                    <a:pt x="66000"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08" name="Shape 1308"/>
            <p:cNvSpPr/>
            <p:nvPr/>
          </p:nvSpPr>
          <p:spPr>
            <a:xfrm>
              <a:off x="12041188" y="1531708"/>
              <a:ext cx="39687" cy="6155"/>
            </a:xfrm>
            <a:custGeom>
              <a:avLst/>
              <a:gdLst/>
              <a:ahLst/>
              <a:cxnLst/>
              <a:rect l="0" t="0" r="0" b="0"/>
              <a:pathLst>
                <a:path w="120000" h="120000" extrusionOk="0">
                  <a:moveTo>
                    <a:pt x="120000" y="0"/>
                  </a:moveTo>
                  <a:lnTo>
                    <a:pt x="120000" y="0"/>
                  </a:lnTo>
                  <a:lnTo>
                    <a:pt x="0" y="40000"/>
                  </a:lnTo>
                  <a:cubicBezTo>
                    <a:pt x="14634" y="60000"/>
                    <a:pt x="17560" y="120000"/>
                    <a:pt x="55609" y="20000"/>
                  </a:cubicBezTo>
                  <a:cubicBezTo>
                    <a:pt x="43902" y="60000"/>
                    <a:pt x="67317" y="2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09" name="Shape 1309"/>
            <p:cNvSpPr/>
            <p:nvPr/>
          </p:nvSpPr>
          <p:spPr>
            <a:xfrm>
              <a:off x="11831638" y="1526784"/>
              <a:ext cx="42862" cy="4924"/>
            </a:xfrm>
            <a:custGeom>
              <a:avLst/>
              <a:gdLst/>
              <a:ahLst/>
              <a:cxnLst/>
              <a:rect l="0" t="0" r="0" b="0"/>
              <a:pathLst>
                <a:path w="120000" h="120000" extrusionOk="0">
                  <a:moveTo>
                    <a:pt x="5333" y="0"/>
                  </a:moveTo>
                  <a:lnTo>
                    <a:pt x="5333" y="0"/>
                  </a:lnTo>
                  <a:cubicBezTo>
                    <a:pt x="0" y="20000"/>
                    <a:pt x="40000" y="80000"/>
                    <a:pt x="48000" y="120000"/>
                  </a:cubicBezTo>
                  <a:lnTo>
                    <a:pt x="120000" y="80000"/>
                  </a:lnTo>
                  <a:cubicBezTo>
                    <a:pt x="82666" y="60000"/>
                    <a:pt x="10666" y="40000"/>
                    <a:pt x="533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10" name="Shape 1310"/>
            <p:cNvSpPr/>
            <p:nvPr/>
          </p:nvSpPr>
          <p:spPr>
            <a:xfrm>
              <a:off x="11809413" y="1531708"/>
              <a:ext cx="41275" cy="2462"/>
            </a:xfrm>
            <a:custGeom>
              <a:avLst/>
              <a:gdLst/>
              <a:ahLst/>
              <a:cxnLst/>
              <a:rect l="0" t="0" r="0" b="0"/>
              <a:pathLst>
                <a:path w="120000" h="120000" extrusionOk="0">
                  <a:moveTo>
                    <a:pt x="114545" y="0"/>
                  </a:moveTo>
                  <a:lnTo>
                    <a:pt x="114545" y="0"/>
                  </a:lnTo>
                  <a:lnTo>
                    <a:pt x="0" y="120000"/>
                  </a:lnTo>
                  <a:cubicBezTo>
                    <a:pt x="100909" y="120000"/>
                    <a:pt x="120000" y="80000"/>
                    <a:pt x="114545"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11" name="Shape 1311"/>
            <p:cNvSpPr/>
            <p:nvPr/>
          </p:nvSpPr>
          <p:spPr>
            <a:xfrm>
              <a:off x="12003088" y="1537863"/>
              <a:ext cx="77787" cy="3693"/>
            </a:xfrm>
            <a:custGeom>
              <a:avLst/>
              <a:gdLst/>
              <a:ahLst/>
              <a:cxnLst/>
              <a:rect l="0" t="0" r="0" b="0"/>
              <a:pathLst>
                <a:path w="120000" h="120000" extrusionOk="0">
                  <a:moveTo>
                    <a:pt x="20487" y="120000"/>
                  </a:moveTo>
                  <a:lnTo>
                    <a:pt x="20487" y="120000"/>
                  </a:lnTo>
                  <a:lnTo>
                    <a:pt x="120000" y="0"/>
                  </a:lnTo>
                  <a:lnTo>
                    <a:pt x="0" y="120000"/>
                  </a:lnTo>
                  <a:lnTo>
                    <a:pt x="20487"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12" name="Shape 1312"/>
            <p:cNvSpPr/>
            <p:nvPr/>
          </p:nvSpPr>
          <p:spPr>
            <a:xfrm>
              <a:off x="11664950" y="1523092"/>
              <a:ext cx="39687" cy="4924"/>
            </a:xfrm>
            <a:custGeom>
              <a:avLst/>
              <a:gdLst/>
              <a:ahLst/>
              <a:cxnLst/>
              <a:rect l="0" t="0" r="0" b="0"/>
              <a:pathLst>
                <a:path w="120000" h="120000" extrusionOk="0">
                  <a:moveTo>
                    <a:pt x="54285" y="96000"/>
                  </a:moveTo>
                  <a:lnTo>
                    <a:pt x="54285" y="96000"/>
                  </a:lnTo>
                  <a:lnTo>
                    <a:pt x="120000" y="0"/>
                  </a:lnTo>
                  <a:lnTo>
                    <a:pt x="0" y="120000"/>
                  </a:lnTo>
                  <a:lnTo>
                    <a:pt x="54285" y="96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13" name="Shape 1313"/>
            <p:cNvSpPr/>
            <p:nvPr/>
          </p:nvSpPr>
          <p:spPr>
            <a:xfrm>
              <a:off x="11506200" y="1521861"/>
              <a:ext cx="92075" cy="4924"/>
            </a:xfrm>
            <a:custGeom>
              <a:avLst/>
              <a:gdLst/>
              <a:ahLst/>
              <a:cxnLst/>
              <a:rect l="0" t="0" r="0" b="0"/>
              <a:pathLst>
                <a:path w="120000" h="120000" extrusionOk="0">
                  <a:moveTo>
                    <a:pt x="99183" y="120000"/>
                  </a:moveTo>
                  <a:lnTo>
                    <a:pt x="99183" y="120000"/>
                  </a:lnTo>
                  <a:cubicBezTo>
                    <a:pt x="119999" y="60000"/>
                    <a:pt x="69795" y="20000"/>
                    <a:pt x="91836" y="0"/>
                  </a:cubicBezTo>
                  <a:cubicBezTo>
                    <a:pt x="57551" y="0"/>
                    <a:pt x="26938" y="40000"/>
                    <a:pt x="0" y="100000"/>
                  </a:cubicBezTo>
                  <a:cubicBezTo>
                    <a:pt x="29387" y="60000"/>
                    <a:pt x="59999" y="80000"/>
                    <a:pt x="99183"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14" name="Shape 1314"/>
            <p:cNvSpPr/>
            <p:nvPr/>
          </p:nvSpPr>
          <p:spPr>
            <a:xfrm>
              <a:off x="11471275" y="1525554"/>
              <a:ext cx="34925" cy="3693"/>
            </a:xfrm>
            <a:custGeom>
              <a:avLst/>
              <a:gdLst/>
              <a:ahLst/>
              <a:cxnLst/>
              <a:rect l="0" t="0" r="0" b="0"/>
              <a:pathLst>
                <a:path w="120000" h="120000" extrusionOk="0">
                  <a:moveTo>
                    <a:pt x="0" y="120000"/>
                  </a:moveTo>
                  <a:lnTo>
                    <a:pt x="0" y="120000"/>
                  </a:lnTo>
                  <a:cubicBezTo>
                    <a:pt x="36666" y="80000"/>
                    <a:pt x="76666" y="40000"/>
                    <a:pt x="120000" y="0"/>
                  </a:cubicBezTo>
                  <a:cubicBezTo>
                    <a:pt x="80000" y="0"/>
                    <a:pt x="40000" y="4000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15" name="Shape 1315"/>
            <p:cNvSpPr/>
            <p:nvPr/>
          </p:nvSpPr>
          <p:spPr>
            <a:xfrm>
              <a:off x="11710988" y="1529246"/>
              <a:ext cx="30162" cy="4924"/>
            </a:xfrm>
            <a:custGeom>
              <a:avLst/>
              <a:gdLst/>
              <a:ahLst/>
              <a:cxnLst/>
              <a:rect l="0" t="0" r="0" b="0"/>
              <a:pathLst>
                <a:path w="120000" h="120000" extrusionOk="0">
                  <a:moveTo>
                    <a:pt x="120000" y="120000"/>
                  </a:moveTo>
                  <a:lnTo>
                    <a:pt x="120000" y="120000"/>
                  </a:lnTo>
                  <a:cubicBezTo>
                    <a:pt x="108750" y="96000"/>
                    <a:pt x="86250" y="24000"/>
                    <a:pt x="0" y="0"/>
                  </a:cubicBezTo>
                  <a:lnTo>
                    <a:pt x="60000" y="120000"/>
                  </a:ln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16" name="Shape 1316"/>
            <p:cNvSpPr/>
            <p:nvPr/>
          </p:nvSpPr>
          <p:spPr>
            <a:xfrm>
              <a:off x="11691938" y="1532939"/>
              <a:ext cx="34925" cy="1231"/>
            </a:xfrm>
            <a:custGeom>
              <a:avLst/>
              <a:gdLst/>
              <a:ahLst/>
              <a:cxnLst/>
              <a:rect l="0" t="0" r="0" b="0"/>
              <a:pathLst>
                <a:path w="120000" h="120000" extrusionOk="0">
                  <a:moveTo>
                    <a:pt x="120000" y="120000"/>
                  </a:moveTo>
                  <a:lnTo>
                    <a:pt x="120000" y="120000"/>
                  </a:lnTo>
                  <a:lnTo>
                    <a:pt x="116666" y="120000"/>
                  </a:lnTo>
                  <a:lnTo>
                    <a:pt x="0" y="0"/>
                  </a:ln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17" name="Shape 1317"/>
            <p:cNvSpPr/>
            <p:nvPr/>
          </p:nvSpPr>
          <p:spPr>
            <a:xfrm>
              <a:off x="11741150" y="1534170"/>
              <a:ext cx="4762" cy="0"/>
            </a:xfrm>
            <a:custGeom>
              <a:avLst/>
              <a:gdLst/>
              <a:ahLst/>
              <a:cxnLst/>
              <a:rect l="0" t="0" r="0" b="0"/>
              <a:pathLst>
                <a:path w="120000" h="120000" extrusionOk="0">
                  <a:moveTo>
                    <a:pt x="120000" y="0"/>
                  </a:moveTo>
                  <a:lnTo>
                    <a:pt x="120000" y="0"/>
                  </a:lnTo>
                  <a:lnTo>
                    <a:pt x="0" y="0"/>
                  </a:lnTo>
                  <a:cubicBezTo>
                    <a:pt x="48000" y="0"/>
                    <a:pt x="72000"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18" name="Shape 1318"/>
            <p:cNvSpPr/>
            <p:nvPr/>
          </p:nvSpPr>
          <p:spPr>
            <a:xfrm>
              <a:off x="11841163" y="1537863"/>
              <a:ext cx="71437" cy="8617"/>
            </a:xfrm>
            <a:custGeom>
              <a:avLst/>
              <a:gdLst/>
              <a:ahLst/>
              <a:cxnLst/>
              <a:rect l="0" t="0" r="0" b="0"/>
              <a:pathLst>
                <a:path w="120000" h="120000" extrusionOk="0">
                  <a:moveTo>
                    <a:pt x="120000" y="0"/>
                  </a:moveTo>
                  <a:lnTo>
                    <a:pt x="120000" y="0"/>
                  </a:lnTo>
                  <a:cubicBezTo>
                    <a:pt x="81600" y="40000"/>
                    <a:pt x="0" y="66666"/>
                    <a:pt x="78400" y="120000"/>
                  </a:cubicBezTo>
                  <a:cubicBezTo>
                    <a:pt x="105600" y="80000"/>
                    <a:pt x="60800" y="53333"/>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19" name="Shape 1319"/>
            <p:cNvSpPr/>
            <p:nvPr/>
          </p:nvSpPr>
          <p:spPr>
            <a:xfrm>
              <a:off x="11764963" y="1535401"/>
              <a:ext cx="44450" cy="3693"/>
            </a:xfrm>
            <a:custGeom>
              <a:avLst/>
              <a:gdLst/>
              <a:ahLst/>
              <a:cxnLst/>
              <a:rect l="0" t="0" r="0" b="0"/>
              <a:pathLst>
                <a:path w="120000" h="120000" extrusionOk="0">
                  <a:moveTo>
                    <a:pt x="0" y="90000"/>
                  </a:moveTo>
                  <a:lnTo>
                    <a:pt x="0" y="90000"/>
                  </a:lnTo>
                  <a:lnTo>
                    <a:pt x="112340" y="120000"/>
                  </a:lnTo>
                  <a:cubicBezTo>
                    <a:pt x="109787" y="90000"/>
                    <a:pt x="89361" y="30000"/>
                    <a:pt x="120000" y="0"/>
                  </a:cubicBezTo>
                  <a:lnTo>
                    <a:pt x="0" y="9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20" name="Shape 1320"/>
            <p:cNvSpPr/>
            <p:nvPr/>
          </p:nvSpPr>
          <p:spPr>
            <a:xfrm>
              <a:off x="11744325" y="1537863"/>
              <a:ext cx="20637" cy="2462"/>
            </a:xfrm>
            <a:custGeom>
              <a:avLst/>
              <a:gdLst/>
              <a:ahLst/>
              <a:cxnLst/>
              <a:rect l="0" t="0" r="0" b="0"/>
              <a:pathLst>
                <a:path w="120000" h="120000" extrusionOk="0">
                  <a:moveTo>
                    <a:pt x="0" y="120000"/>
                  </a:moveTo>
                  <a:lnTo>
                    <a:pt x="0" y="120000"/>
                  </a:lnTo>
                  <a:lnTo>
                    <a:pt x="120000" y="0"/>
                  </a:lnTo>
                  <a:lnTo>
                    <a:pt x="27272" y="0"/>
                  </a:lnTo>
                  <a:lnTo>
                    <a:pt x="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21" name="Shape 1321"/>
            <p:cNvSpPr/>
            <p:nvPr/>
          </p:nvSpPr>
          <p:spPr>
            <a:xfrm>
              <a:off x="11482388" y="1531708"/>
              <a:ext cx="85725" cy="3693"/>
            </a:xfrm>
            <a:custGeom>
              <a:avLst/>
              <a:gdLst/>
              <a:ahLst/>
              <a:cxnLst/>
              <a:rect l="0" t="0" r="0" b="0"/>
              <a:pathLst>
                <a:path w="120000" h="120000" extrusionOk="0">
                  <a:moveTo>
                    <a:pt x="84000" y="0"/>
                  </a:moveTo>
                  <a:lnTo>
                    <a:pt x="84000" y="0"/>
                  </a:lnTo>
                  <a:cubicBezTo>
                    <a:pt x="58666" y="60000"/>
                    <a:pt x="30666" y="60000"/>
                    <a:pt x="0" y="60000"/>
                  </a:cubicBezTo>
                  <a:cubicBezTo>
                    <a:pt x="33333" y="90000"/>
                    <a:pt x="68000" y="120000"/>
                    <a:pt x="101333" y="120000"/>
                  </a:cubicBezTo>
                  <a:cubicBezTo>
                    <a:pt x="105333" y="60000"/>
                    <a:pt x="120000" y="0"/>
                    <a:pt x="84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22" name="Shape 1322"/>
            <p:cNvSpPr/>
            <p:nvPr/>
          </p:nvSpPr>
          <p:spPr>
            <a:xfrm>
              <a:off x="11626850" y="1532939"/>
              <a:ext cx="4762" cy="1231"/>
            </a:xfrm>
            <a:custGeom>
              <a:avLst/>
              <a:gdLst/>
              <a:ahLst/>
              <a:cxnLst/>
              <a:rect l="0" t="0" r="0" b="0"/>
              <a:pathLst>
                <a:path w="120000" h="120000" extrusionOk="0">
                  <a:moveTo>
                    <a:pt x="120000" y="0"/>
                  </a:moveTo>
                  <a:lnTo>
                    <a:pt x="120000" y="0"/>
                  </a:lnTo>
                  <a:lnTo>
                    <a:pt x="0" y="120000"/>
                  </a:lnTo>
                  <a:cubicBezTo>
                    <a:pt x="72000" y="120000"/>
                    <a:pt x="120000" y="12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23" name="Shape 1323"/>
            <p:cNvSpPr/>
            <p:nvPr/>
          </p:nvSpPr>
          <p:spPr>
            <a:xfrm>
              <a:off x="11261725" y="1534170"/>
              <a:ext cx="4762" cy="0"/>
            </a:xfrm>
            <a:custGeom>
              <a:avLst/>
              <a:gdLst/>
              <a:ahLst/>
              <a:cxnLst/>
              <a:rect l="0" t="0" r="0" b="0"/>
              <a:pathLst>
                <a:path w="120000" h="120000" extrusionOk="0">
                  <a:moveTo>
                    <a:pt x="0" y="0"/>
                  </a:moveTo>
                  <a:lnTo>
                    <a:pt x="0" y="0"/>
                  </a:lnTo>
                  <a:lnTo>
                    <a:pt x="96000" y="0"/>
                  </a:lnTo>
                  <a:cubicBezTo>
                    <a:pt x="96000" y="0"/>
                    <a:pt x="96000" y="0"/>
                    <a:pt x="120000" y="0"/>
                  </a:cubicBez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24" name="Shape 1324"/>
            <p:cNvSpPr/>
            <p:nvPr/>
          </p:nvSpPr>
          <p:spPr>
            <a:xfrm>
              <a:off x="11553825" y="1534170"/>
              <a:ext cx="44450" cy="2462"/>
            </a:xfrm>
            <a:custGeom>
              <a:avLst/>
              <a:gdLst/>
              <a:ahLst/>
              <a:cxnLst/>
              <a:rect l="0" t="0" r="0" b="0"/>
              <a:pathLst>
                <a:path w="120000" h="120000" extrusionOk="0">
                  <a:moveTo>
                    <a:pt x="15319" y="120000"/>
                  </a:moveTo>
                  <a:lnTo>
                    <a:pt x="15319" y="120000"/>
                  </a:lnTo>
                  <a:cubicBezTo>
                    <a:pt x="63829" y="120000"/>
                    <a:pt x="91914" y="60000"/>
                    <a:pt x="120000" y="0"/>
                  </a:cubicBezTo>
                  <a:cubicBezTo>
                    <a:pt x="84255" y="0"/>
                    <a:pt x="45957" y="60000"/>
                    <a:pt x="5106" y="60000"/>
                  </a:cubicBezTo>
                  <a:cubicBezTo>
                    <a:pt x="0" y="60000"/>
                    <a:pt x="0" y="120000"/>
                    <a:pt x="15319"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25" name="Shape 1325"/>
            <p:cNvSpPr/>
            <p:nvPr/>
          </p:nvSpPr>
          <p:spPr>
            <a:xfrm>
              <a:off x="11409363" y="1529246"/>
              <a:ext cx="31750" cy="2462"/>
            </a:xfrm>
            <a:custGeom>
              <a:avLst/>
              <a:gdLst/>
              <a:ahLst/>
              <a:cxnLst/>
              <a:rect l="0" t="0" r="0" b="0"/>
              <a:pathLst>
                <a:path w="120000" h="120000" extrusionOk="0">
                  <a:moveTo>
                    <a:pt x="0" y="40000"/>
                  </a:moveTo>
                  <a:lnTo>
                    <a:pt x="0" y="40000"/>
                  </a:lnTo>
                  <a:cubicBezTo>
                    <a:pt x="36363" y="80000"/>
                    <a:pt x="76363" y="120000"/>
                    <a:pt x="120000" y="120000"/>
                  </a:cubicBezTo>
                  <a:cubicBezTo>
                    <a:pt x="83636" y="80000"/>
                    <a:pt x="10909" y="0"/>
                    <a:pt x="0" y="4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26" name="Shape 1326"/>
            <p:cNvSpPr/>
            <p:nvPr/>
          </p:nvSpPr>
          <p:spPr>
            <a:xfrm>
              <a:off x="11618913" y="1531708"/>
              <a:ext cx="6350" cy="0"/>
            </a:xfrm>
            <a:custGeom>
              <a:avLst/>
              <a:gdLst/>
              <a:ahLst/>
              <a:cxnLst/>
              <a:rect l="0" t="0" r="0" b="0"/>
              <a:pathLst>
                <a:path w="120000" h="120000" extrusionOk="0">
                  <a:moveTo>
                    <a:pt x="60000" y="0"/>
                  </a:moveTo>
                  <a:lnTo>
                    <a:pt x="60000" y="0"/>
                  </a:lnTo>
                  <a:lnTo>
                    <a:pt x="120000" y="0"/>
                  </a:lnTo>
                  <a:cubicBezTo>
                    <a:pt x="0" y="0"/>
                    <a:pt x="0" y="0"/>
                    <a:pt x="6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27" name="Shape 1327"/>
            <p:cNvSpPr/>
            <p:nvPr/>
          </p:nvSpPr>
          <p:spPr>
            <a:xfrm>
              <a:off x="11598275" y="1531708"/>
              <a:ext cx="28575" cy="2462"/>
            </a:xfrm>
            <a:custGeom>
              <a:avLst/>
              <a:gdLst/>
              <a:ahLst/>
              <a:cxnLst/>
              <a:rect l="0" t="0" r="0" b="0"/>
              <a:pathLst>
                <a:path w="120000" h="120000" extrusionOk="0">
                  <a:moveTo>
                    <a:pt x="96774" y="0"/>
                  </a:moveTo>
                  <a:lnTo>
                    <a:pt x="96774" y="0"/>
                  </a:lnTo>
                  <a:cubicBezTo>
                    <a:pt x="58064" y="40000"/>
                    <a:pt x="30967" y="80000"/>
                    <a:pt x="0" y="120000"/>
                  </a:cubicBezTo>
                  <a:cubicBezTo>
                    <a:pt x="42580" y="120000"/>
                    <a:pt x="85161" y="80000"/>
                    <a:pt x="120000" y="80000"/>
                  </a:cubicBezTo>
                  <a:cubicBezTo>
                    <a:pt x="112258" y="40000"/>
                    <a:pt x="104516" y="40000"/>
                    <a:pt x="96774"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28" name="Shape 1328"/>
            <p:cNvSpPr/>
            <p:nvPr/>
          </p:nvSpPr>
          <p:spPr>
            <a:xfrm>
              <a:off x="11137900" y="1534170"/>
              <a:ext cx="188912" cy="23388"/>
            </a:xfrm>
            <a:custGeom>
              <a:avLst/>
              <a:gdLst/>
              <a:ahLst/>
              <a:cxnLst/>
              <a:rect l="0" t="0" r="0" b="0"/>
              <a:pathLst>
                <a:path w="120000" h="120000" extrusionOk="0">
                  <a:moveTo>
                    <a:pt x="36363" y="120000"/>
                  </a:moveTo>
                  <a:lnTo>
                    <a:pt x="36363" y="120000"/>
                  </a:lnTo>
                  <a:cubicBezTo>
                    <a:pt x="38181" y="102222"/>
                    <a:pt x="68484" y="84444"/>
                    <a:pt x="94545" y="106666"/>
                  </a:cubicBezTo>
                  <a:cubicBezTo>
                    <a:pt x="119999" y="93333"/>
                    <a:pt x="103636" y="31111"/>
                    <a:pt x="81212" y="0"/>
                  </a:cubicBezTo>
                  <a:cubicBezTo>
                    <a:pt x="80606" y="8888"/>
                    <a:pt x="80606" y="13333"/>
                    <a:pt x="53939" y="26666"/>
                  </a:cubicBezTo>
                  <a:cubicBezTo>
                    <a:pt x="63030" y="35555"/>
                    <a:pt x="112727" y="48888"/>
                    <a:pt x="90303" y="62222"/>
                  </a:cubicBezTo>
                  <a:cubicBezTo>
                    <a:pt x="55151" y="71111"/>
                    <a:pt x="61818" y="57777"/>
                    <a:pt x="44848" y="48888"/>
                  </a:cubicBezTo>
                  <a:cubicBezTo>
                    <a:pt x="58787" y="71111"/>
                    <a:pt x="0" y="80000"/>
                    <a:pt x="7878" y="111111"/>
                  </a:cubicBezTo>
                  <a:lnTo>
                    <a:pt x="38181" y="102222"/>
                  </a:lnTo>
                  <a:cubicBezTo>
                    <a:pt x="38787" y="106666"/>
                    <a:pt x="27878" y="115555"/>
                    <a:pt x="36363"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29" name="Shape 1329"/>
            <p:cNvSpPr/>
            <p:nvPr/>
          </p:nvSpPr>
          <p:spPr>
            <a:xfrm>
              <a:off x="11266488" y="1529246"/>
              <a:ext cx="95250" cy="4924"/>
            </a:xfrm>
            <a:custGeom>
              <a:avLst/>
              <a:gdLst/>
              <a:ahLst/>
              <a:cxnLst/>
              <a:rect l="0" t="0" r="0" b="0"/>
              <a:pathLst>
                <a:path w="120000" h="120000" extrusionOk="0">
                  <a:moveTo>
                    <a:pt x="98400" y="120000"/>
                  </a:moveTo>
                  <a:lnTo>
                    <a:pt x="98400" y="120000"/>
                  </a:lnTo>
                  <a:lnTo>
                    <a:pt x="120000" y="120000"/>
                  </a:lnTo>
                  <a:cubicBezTo>
                    <a:pt x="94800" y="100000"/>
                    <a:pt x="78000" y="80000"/>
                    <a:pt x="45600" y="0"/>
                  </a:cubicBezTo>
                  <a:cubicBezTo>
                    <a:pt x="9600" y="40000"/>
                    <a:pt x="2400" y="80000"/>
                    <a:pt x="0" y="100000"/>
                  </a:cubicBezTo>
                  <a:lnTo>
                    <a:pt x="105600" y="120000"/>
                  </a:lnTo>
                  <a:lnTo>
                    <a:pt x="984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30" name="Shape 1330"/>
            <p:cNvSpPr/>
            <p:nvPr/>
          </p:nvSpPr>
          <p:spPr>
            <a:xfrm>
              <a:off x="11361738" y="1531708"/>
              <a:ext cx="134937" cy="12309"/>
            </a:xfrm>
            <a:custGeom>
              <a:avLst/>
              <a:gdLst/>
              <a:ahLst/>
              <a:cxnLst/>
              <a:rect l="0" t="0" r="0" b="0"/>
              <a:pathLst>
                <a:path w="120000" h="120000" extrusionOk="0">
                  <a:moveTo>
                    <a:pt x="67605" y="25714"/>
                  </a:moveTo>
                  <a:lnTo>
                    <a:pt x="67605" y="25714"/>
                  </a:lnTo>
                  <a:cubicBezTo>
                    <a:pt x="55774" y="59999"/>
                    <a:pt x="19436" y="77142"/>
                    <a:pt x="41408" y="119999"/>
                  </a:cubicBezTo>
                  <a:cubicBezTo>
                    <a:pt x="86197" y="119999"/>
                    <a:pt x="72676" y="85714"/>
                    <a:pt x="99718" y="68571"/>
                  </a:cubicBezTo>
                  <a:cubicBezTo>
                    <a:pt x="27887" y="77142"/>
                    <a:pt x="120000" y="51428"/>
                    <a:pt x="68450" y="25714"/>
                  </a:cubicBezTo>
                  <a:cubicBezTo>
                    <a:pt x="81971" y="25714"/>
                    <a:pt x="94647" y="17142"/>
                    <a:pt x="107323" y="17142"/>
                  </a:cubicBezTo>
                  <a:cubicBezTo>
                    <a:pt x="93802" y="17142"/>
                    <a:pt x="81971" y="8571"/>
                    <a:pt x="70140" y="0"/>
                  </a:cubicBezTo>
                  <a:lnTo>
                    <a:pt x="71830" y="8571"/>
                  </a:lnTo>
                  <a:lnTo>
                    <a:pt x="71830" y="8571"/>
                  </a:lnTo>
                  <a:cubicBezTo>
                    <a:pt x="71830" y="8571"/>
                    <a:pt x="71830" y="8571"/>
                    <a:pt x="71830" y="8571"/>
                  </a:cubicBezTo>
                  <a:cubicBezTo>
                    <a:pt x="75211" y="8571"/>
                    <a:pt x="76056" y="8571"/>
                    <a:pt x="72676" y="8571"/>
                  </a:cubicBezTo>
                  <a:lnTo>
                    <a:pt x="70985" y="8571"/>
                  </a:lnTo>
                  <a:cubicBezTo>
                    <a:pt x="70140" y="17142"/>
                    <a:pt x="69295" y="17142"/>
                    <a:pt x="67605" y="25714"/>
                  </a:cubicBezTo>
                  <a:cubicBezTo>
                    <a:pt x="47323" y="17142"/>
                    <a:pt x="64225" y="17142"/>
                    <a:pt x="70985" y="8571"/>
                  </a:cubicBezTo>
                  <a:cubicBezTo>
                    <a:pt x="70985" y="8571"/>
                    <a:pt x="71830" y="8571"/>
                    <a:pt x="71830" y="8571"/>
                  </a:cubicBezTo>
                  <a:lnTo>
                    <a:pt x="71830" y="8571"/>
                  </a:lnTo>
                  <a:lnTo>
                    <a:pt x="0" y="25714"/>
                  </a:lnTo>
                  <a:cubicBezTo>
                    <a:pt x="15211" y="25714"/>
                    <a:pt x="33802" y="25714"/>
                    <a:pt x="67605" y="2571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31" name="Shape 1331"/>
            <p:cNvSpPr/>
            <p:nvPr/>
          </p:nvSpPr>
          <p:spPr>
            <a:xfrm>
              <a:off x="11834813" y="1552634"/>
              <a:ext cx="9525" cy="1231"/>
            </a:xfrm>
            <a:custGeom>
              <a:avLst/>
              <a:gdLst/>
              <a:ahLst/>
              <a:cxnLst/>
              <a:rect l="0" t="0" r="0" b="0"/>
              <a:pathLst>
                <a:path w="120000" h="120000" extrusionOk="0">
                  <a:moveTo>
                    <a:pt x="120000" y="120000"/>
                  </a:moveTo>
                  <a:lnTo>
                    <a:pt x="120000" y="120000"/>
                  </a:lnTo>
                  <a:cubicBezTo>
                    <a:pt x="87272" y="120000"/>
                    <a:pt x="87272" y="120000"/>
                    <a:pt x="87272" y="0"/>
                  </a:cubicBezTo>
                  <a:cubicBezTo>
                    <a:pt x="21818" y="120000"/>
                    <a:pt x="0" y="12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32" name="Shape 1332"/>
            <p:cNvSpPr/>
            <p:nvPr/>
          </p:nvSpPr>
          <p:spPr>
            <a:xfrm>
              <a:off x="11764963" y="1542787"/>
              <a:ext cx="117475" cy="9847"/>
            </a:xfrm>
            <a:custGeom>
              <a:avLst/>
              <a:gdLst/>
              <a:ahLst/>
              <a:cxnLst/>
              <a:rect l="0" t="0" r="0" b="0"/>
              <a:pathLst>
                <a:path w="120000" h="120000" extrusionOk="0">
                  <a:moveTo>
                    <a:pt x="47213" y="110000"/>
                  </a:moveTo>
                  <a:lnTo>
                    <a:pt x="47213" y="110000"/>
                  </a:lnTo>
                  <a:cubicBezTo>
                    <a:pt x="53114" y="100000"/>
                    <a:pt x="58032" y="80000"/>
                    <a:pt x="77704" y="90000"/>
                  </a:cubicBezTo>
                  <a:cubicBezTo>
                    <a:pt x="94426" y="100000"/>
                    <a:pt x="77704" y="110000"/>
                    <a:pt x="78688" y="120000"/>
                  </a:cubicBezTo>
                  <a:cubicBezTo>
                    <a:pt x="90491" y="110000"/>
                    <a:pt x="120000" y="90000"/>
                    <a:pt x="82622" y="70000"/>
                  </a:cubicBezTo>
                  <a:lnTo>
                    <a:pt x="76721" y="80000"/>
                  </a:lnTo>
                  <a:cubicBezTo>
                    <a:pt x="43278" y="60000"/>
                    <a:pt x="0" y="10000"/>
                    <a:pt x="5901" y="0"/>
                  </a:cubicBezTo>
                  <a:cubicBezTo>
                    <a:pt x="15737" y="40000"/>
                    <a:pt x="24590" y="70000"/>
                    <a:pt x="47213" y="11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33" name="Shape 1333"/>
            <p:cNvSpPr/>
            <p:nvPr/>
          </p:nvSpPr>
          <p:spPr>
            <a:xfrm>
              <a:off x="11555413" y="1544017"/>
              <a:ext cx="69850" cy="4924"/>
            </a:xfrm>
            <a:custGeom>
              <a:avLst/>
              <a:gdLst/>
              <a:ahLst/>
              <a:cxnLst/>
              <a:rect l="0" t="0" r="0" b="0"/>
              <a:pathLst>
                <a:path w="120000" h="120000" extrusionOk="0">
                  <a:moveTo>
                    <a:pt x="113513" y="0"/>
                  </a:moveTo>
                  <a:lnTo>
                    <a:pt x="113513" y="0"/>
                  </a:lnTo>
                  <a:lnTo>
                    <a:pt x="0" y="40000"/>
                  </a:lnTo>
                  <a:lnTo>
                    <a:pt x="58378" y="120000"/>
                  </a:lnTo>
                  <a:lnTo>
                    <a:pt x="55135" y="80000"/>
                  </a:lnTo>
                  <a:cubicBezTo>
                    <a:pt x="120000" y="80000"/>
                    <a:pt x="105405" y="40000"/>
                    <a:pt x="11351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34" name="Shape 1334"/>
            <p:cNvSpPr/>
            <p:nvPr/>
          </p:nvSpPr>
          <p:spPr>
            <a:xfrm>
              <a:off x="11223625" y="1528016"/>
              <a:ext cx="38100" cy="6155"/>
            </a:xfrm>
            <a:custGeom>
              <a:avLst/>
              <a:gdLst/>
              <a:ahLst/>
              <a:cxnLst/>
              <a:rect l="0" t="0" r="0" b="0"/>
              <a:pathLst>
                <a:path w="120000" h="120000" extrusionOk="0">
                  <a:moveTo>
                    <a:pt x="93000" y="85714"/>
                  </a:moveTo>
                  <a:lnTo>
                    <a:pt x="93000" y="85714"/>
                  </a:lnTo>
                  <a:lnTo>
                    <a:pt x="120000" y="0"/>
                  </a:lnTo>
                  <a:lnTo>
                    <a:pt x="0" y="119999"/>
                  </a:lnTo>
                  <a:lnTo>
                    <a:pt x="93000" y="85714"/>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35" name="Shape 1335"/>
            <p:cNvSpPr/>
            <p:nvPr/>
          </p:nvSpPr>
          <p:spPr>
            <a:xfrm>
              <a:off x="11145838" y="1529246"/>
              <a:ext cx="22225" cy="2462"/>
            </a:xfrm>
            <a:custGeom>
              <a:avLst/>
              <a:gdLst/>
              <a:ahLst/>
              <a:cxnLst/>
              <a:rect l="0" t="0" r="0" b="0"/>
              <a:pathLst>
                <a:path w="120000" h="120000" extrusionOk="0">
                  <a:moveTo>
                    <a:pt x="105000" y="120000"/>
                  </a:moveTo>
                  <a:lnTo>
                    <a:pt x="105000" y="120000"/>
                  </a:lnTo>
                  <a:lnTo>
                    <a:pt x="120000" y="0"/>
                  </a:lnTo>
                  <a:lnTo>
                    <a:pt x="0" y="90000"/>
                  </a:lnTo>
                  <a:lnTo>
                    <a:pt x="105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36" name="Shape 1336"/>
            <p:cNvSpPr/>
            <p:nvPr/>
          </p:nvSpPr>
          <p:spPr>
            <a:xfrm>
              <a:off x="6197600" y="1566174"/>
              <a:ext cx="20637" cy="1231"/>
            </a:xfrm>
            <a:custGeom>
              <a:avLst/>
              <a:gdLst/>
              <a:ahLst/>
              <a:cxnLst/>
              <a:rect l="0" t="0" r="0" b="0"/>
              <a:pathLst>
                <a:path w="120000" h="120000" extrusionOk="0">
                  <a:moveTo>
                    <a:pt x="120000" y="0"/>
                  </a:moveTo>
                  <a:lnTo>
                    <a:pt x="120000" y="0"/>
                  </a:lnTo>
                  <a:lnTo>
                    <a:pt x="0" y="120000"/>
                  </a:lnTo>
                  <a:cubicBezTo>
                    <a:pt x="57142" y="0"/>
                    <a:pt x="91428"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37" name="Shape 1337"/>
            <p:cNvSpPr/>
            <p:nvPr/>
          </p:nvSpPr>
          <p:spPr>
            <a:xfrm>
              <a:off x="6356350" y="1564943"/>
              <a:ext cx="9525" cy="1231"/>
            </a:xfrm>
            <a:custGeom>
              <a:avLst/>
              <a:gdLst/>
              <a:ahLst/>
              <a:cxnLst/>
              <a:rect l="0" t="0" r="0" b="0"/>
              <a:pathLst>
                <a:path w="120000" h="120000" extrusionOk="0">
                  <a:moveTo>
                    <a:pt x="72000" y="120000"/>
                  </a:moveTo>
                  <a:lnTo>
                    <a:pt x="72000" y="120000"/>
                  </a:lnTo>
                  <a:lnTo>
                    <a:pt x="120000" y="0"/>
                  </a:lnTo>
                  <a:cubicBezTo>
                    <a:pt x="36000" y="60000"/>
                    <a:pt x="0" y="120000"/>
                    <a:pt x="72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38" name="Shape 1338"/>
            <p:cNvSpPr/>
            <p:nvPr/>
          </p:nvSpPr>
          <p:spPr>
            <a:xfrm>
              <a:off x="8950325" y="1521861"/>
              <a:ext cx="61912" cy="7386"/>
            </a:xfrm>
            <a:custGeom>
              <a:avLst/>
              <a:gdLst/>
              <a:ahLst/>
              <a:cxnLst/>
              <a:rect l="0" t="0" r="0" b="0"/>
              <a:pathLst>
                <a:path w="120000" h="120000" extrusionOk="0">
                  <a:moveTo>
                    <a:pt x="120000" y="120000"/>
                  </a:moveTo>
                  <a:lnTo>
                    <a:pt x="120000" y="120000"/>
                  </a:lnTo>
                  <a:cubicBezTo>
                    <a:pt x="62769" y="66666"/>
                    <a:pt x="0" y="0"/>
                    <a:pt x="7384" y="53333"/>
                  </a:cubicBezTo>
                  <a:lnTo>
                    <a:pt x="24000" y="106666"/>
                  </a:lnTo>
                  <a:cubicBezTo>
                    <a:pt x="64615" y="93333"/>
                    <a:pt x="94153" y="106666"/>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39" name="Shape 1339"/>
            <p:cNvSpPr/>
            <p:nvPr/>
          </p:nvSpPr>
          <p:spPr>
            <a:xfrm>
              <a:off x="7537450" y="1546479"/>
              <a:ext cx="28575" cy="3693"/>
            </a:xfrm>
            <a:custGeom>
              <a:avLst/>
              <a:gdLst/>
              <a:ahLst/>
              <a:cxnLst/>
              <a:rect l="0" t="0" r="0" b="0"/>
              <a:pathLst>
                <a:path w="120000" h="120000" extrusionOk="0">
                  <a:moveTo>
                    <a:pt x="0" y="90000"/>
                  </a:moveTo>
                  <a:lnTo>
                    <a:pt x="0" y="90000"/>
                  </a:lnTo>
                  <a:lnTo>
                    <a:pt x="37241" y="120000"/>
                  </a:lnTo>
                  <a:lnTo>
                    <a:pt x="120000" y="0"/>
                  </a:lnTo>
                  <a:lnTo>
                    <a:pt x="0" y="9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40" name="Shape 1340"/>
            <p:cNvSpPr/>
            <p:nvPr/>
          </p:nvSpPr>
          <p:spPr>
            <a:xfrm>
              <a:off x="7478713" y="1562481"/>
              <a:ext cx="38100" cy="2462"/>
            </a:xfrm>
            <a:custGeom>
              <a:avLst/>
              <a:gdLst/>
              <a:ahLst/>
              <a:cxnLst/>
              <a:rect l="0" t="0" r="0" b="0"/>
              <a:pathLst>
                <a:path w="120000" h="120000" extrusionOk="0">
                  <a:moveTo>
                    <a:pt x="120000" y="120000"/>
                  </a:moveTo>
                  <a:lnTo>
                    <a:pt x="120000" y="120000"/>
                  </a:lnTo>
                  <a:lnTo>
                    <a:pt x="0" y="0"/>
                  </a:lnTo>
                  <a:cubicBezTo>
                    <a:pt x="27000" y="40000"/>
                    <a:pt x="66000" y="8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41" name="Shape 1341"/>
            <p:cNvSpPr/>
            <p:nvPr/>
          </p:nvSpPr>
          <p:spPr>
            <a:xfrm>
              <a:off x="5410200" y="1568636"/>
              <a:ext cx="36512" cy="3693"/>
            </a:xfrm>
            <a:custGeom>
              <a:avLst/>
              <a:gdLst/>
              <a:ahLst/>
              <a:cxnLst/>
              <a:rect l="0" t="0" r="0" b="0"/>
              <a:pathLst>
                <a:path w="120000" h="120000" extrusionOk="0">
                  <a:moveTo>
                    <a:pt x="75789" y="0"/>
                  </a:moveTo>
                  <a:lnTo>
                    <a:pt x="75789" y="0"/>
                  </a:lnTo>
                  <a:lnTo>
                    <a:pt x="0" y="120000"/>
                  </a:lnTo>
                  <a:cubicBezTo>
                    <a:pt x="120000" y="120000"/>
                    <a:pt x="66315" y="72000"/>
                    <a:pt x="75789"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42" name="Shape 1342"/>
            <p:cNvSpPr/>
            <p:nvPr/>
          </p:nvSpPr>
          <p:spPr>
            <a:xfrm>
              <a:off x="10206038" y="1530477"/>
              <a:ext cx="61912" cy="4924"/>
            </a:xfrm>
            <a:custGeom>
              <a:avLst/>
              <a:gdLst/>
              <a:ahLst/>
              <a:cxnLst/>
              <a:rect l="0" t="0" r="0" b="0"/>
              <a:pathLst>
                <a:path w="120000" h="120000" extrusionOk="0">
                  <a:moveTo>
                    <a:pt x="120000" y="60000"/>
                  </a:moveTo>
                  <a:lnTo>
                    <a:pt x="120000" y="60000"/>
                  </a:lnTo>
                  <a:cubicBezTo>
                    <a:pt x="72000" y="20000"/>
                    <a:pt x="33230" y="0"/>
                    <a:pt x="0" y="0"/>
                  </a:cubicBezTo>
                  <a:cubicBezTo>
                    <a:pt x="59076" y="40000"/>
                    <a:pt x="105230" y="120000"/>
                    <a:pt x="120000" y="6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43" name="Shape 1343"/>
            <p:cNvSpPr/>
            <p:nvPr/>
          </p:nvSpPr>
          <p:spPr>
            <a:xfrm>
              <a:off x="6257925" y="1525554"/>
              <a:ext cx="19050" cy="2462"/>
            </a:xfrm>
            <a:custGeom>
              <a:avLst/>
              <a:gdLst/>
              <a:ahLst/>
              <a:cxnLst/>
              <a:rect l="0" t="0" r="0" b="0"/>
              <a:pathLst>
                <a:path w="120000" h="120000" extrusionOk="0">
                  <a:moveTo>
                    <a:pt x="102857" y="0"/>
                  </a:moveTo>
                  <a:lnTo>
                    <a:pt x="102857" y="0"/>
                  </a:lnTo>
                  <a:cubicBezTo>
                    <a:pt x="28571" y="60000"/>
                    <a:pt x="0" y="120000"/>
                    <a:pt x="0" y="120000"/>
                  </a:cubicBezTo>
                  <a:cubicBezTo>
                    <a:pt x="74285" y="120000"/>
                    <a:pt x="120000" y="60000"/>
                    <a:pt x="102857"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44" name="Shape 1344"/>
            <p:cNvSpPr/>
            <p:nvPr/>
          </p:nvSpPr>
          <p:spPr>
            <a:xfrm>
              <a:off x="10134600" y="1528016"/>
              <a:ext cx="71437" cy="3693"/>
            </a:xfrm>
            <a:custGeom>
              <a:avLst/>
              <a:gdLst/>
              <a:ahLst/>
              <a:cxnLst/>
              <a:rect l="0" t="0" r="0" b="0"/>
              <a:pathLst>
                <a:path w="120000" h="120000" extrusionOk="0">
                  <a:moveTo>
                    <a:pt x="0" y="90000"/>
                  </a:moveTo>
                  <a:lnTo>
                    <a:pt x="0" y="90000"/>
                  </a:lnTo>
                  <a:lnTo>
                    <a:pt x="20800" y="120000"/>
                  </a:lnTo>
                  <a:cubicBezTo>
                    <a:pt x="51200" y="90000"/>
                    <a:pt x="83200" y="60000"/>
                    <a:pt x="120000" y="90000"/>
                  </a:cubicBezTo>
                  <a:cubicBezTo>
                    <a:pt x="83200" y="30000"/>
                    <a:pt x="40000" y="0"/>
                    <a:pt x="0" y="9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45" name="Shape 1345"/>
            <p:cNvSpPr/>
            <p:nvPr/>
          </p:nvSpPr>
          <p:spPr>
            <a:xfrm>
              <a:off x="2582863" y="1560020"/>
              <a:ext cx="7937" cy="1231"/>
            </a:xfrm>
            <a:custGeom>
              <a:avLst/>
              <a:gdLst/>
              <a:ahLst/>
              <a:cxnLst/>
              <a:rect l="0" t="0" r="0" b="0"/>
              <a:pathLst>
                <a:path w="120000" h="120000" extrusionOk="0">
                  <a:moveTo>
                    <a:pt x="120000" y="120000"/>
                  </a:moveTo>
                  <a:lnTo>
                    <a:pt x="120000" y="120000"/>
                  </a:lnTo>
                  <a:lnTo>
                    <a:pt x="15000" y="0"/>
                  </a:lnTo>
                  <a:cubicBezTo>
                    <a:pt x="0" y="120000"/>
                    <a:pt x="45000" y="12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46" name="Shape 1346"/>
            <p:cNvSpPr/>
            <p:nvPr/>
          </p:nvSpPr>
          <p:spPr>
            <a:xfrm>
              <a:off x="1762125" y="1521861"/>
              <a:ext cx="34925" cy="1231"/>
            </a:xfrm>
            <a:custGeom>
              <a:avLst/>
              <a:gdLst/>
              <a:ahLst/>
              <a:cxnLst/>
              <a:rect l="0" t="0" r="0" b="0"/>
              <a:pathLst>
                <a:path w="120000" h="120000" extrusionOk="0">
                  <a:moveTo>
                    <a:pt x="0" y="120000"/>
                  </a:moveTo>
                  <a:lnTo>
                    <a:pt x="0" y="120000"/>
                  </a:lnTo>
                  <a:cubicBezTo>
                    <a:pt x="30000" y="120000"/>
                    <a:pt x="76666" y="120000"/>
                    <a:pt x="120000" y="120000"/>
                  </a:cubicBezTo>
                  <a:cubicBezTo>
                    <a:pt x="96666" y="0"/>
                    <a:pt x="63333"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47" name="Shape 1347"/>
            <p:cNvSpPr/>
            <p:nvPr/>
          </p:nvSpPr>
          <p:spPr>
            <a:xfrm>
              <a:off x="10812463" y="1529246"/>
              <a:ext cx="19050" cy="1231"/>
            </a:xfrm>
            <a:custGeom>
              <a:avLst/>
              <a:gdLst/>
              <a:ahLst/>
              <a:cxnLst/>
              <a:rect l="0" t="0" r="0" b="0"/>
              <a:pathLst>
                <a:path w="120000" h="120000" extrusionOk="0">
                  <a:moveTo>
                    <a:pt x="0" y="120000"/>
                  </a:moveTo>
                  <a:lnTo>
                    <a:pt x="0" y="120000"/>
                  </a:lnTo>
                  <a:cubicBezTo>
                    <a:pt x="120000" y="120000"/>
                    <a:pt x="18000"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48" name="Shape 1348"/>
            <p:cNvSpPr/>
            <p:nvPr/>
          </p:nvSpPr>
          <p:spPr>
            <a:xfrm>
              <a:off x="10896600" y="1545248"/>
              <a:ext cx="7937" cy="2462"/>
            </a:xfrm>
            <a:custGeom>
              <a:avLst/>
              <a:gdLst/>
              <a:ahLst/>
              <a:cxnLst/>
              <a:rect l="0" t="0" r="0" b="0"/>
              <a:pathLst>
                <a:path w="120000" h="120000" extrusionOk="0">
                  <a:moveTo>
                    <a:pt x="120000" y="0"/>
                  </a:moveTo>
                  <a:lnTo>
                    <a:pt x="120000" y="0"/>
                  </a:lnTo>
                  <a:cubicBezTo>
                    <a:pt x="60000" y="40000"/>
                    <a:pt x="15000" y="80000"/>
                    <a:pt x="0" y="120000"/>
                  </a:cubicBezTo>
                  <a:cubicBezTo>
                    <a:pt x="30000" y="80000"/>
                    <a:pt x="60000" y="4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49" name="Shape 1349"/>
            <p:cNvSpPr/>
            <p:nvPr/>
          </p:nvSpPr>
          <p:spPr>
            <a:xfrm>
              <a:off x="9947275" y="1553865"/>
              <a:ext cx="4762" cy="1231"/>
            </a:xfrm>
            <a:custGeom>
              <a:avLst/>
              <a:gdLst/>
              <a:ahLst/>
              <a:cxnLst/>
              <a:rect l="0" t="0" r="0" b="0"/>
              <a:pathLst>
                <a:path w="120000" h="120000" extrusionOk="0">
                  <a:moveTo>
                    <a:pt x="24000" y="0"/>
                  </a:moveTo>
                  <a:lnTo>
                    <a:pt x="24000" y="0"/>
                  </a:lnTo>
                  <a:lnTo>
                    <a:pt x="0" y="0"/>
                  </a:lnTo>
                  <a:cubicBezTo>
                    <a:pt x="120000" y="120000"/>
                    <a:pt x="96000" y="0"/>
                    <a:pt x="24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50" name="Shape 1350"/>
            <p:cNvSpPr/>
            <p:nvPr/>
          </p:nvSpPr>
          <p:spPr>
            <a:xfrm>
              <a:off x="10817225" y="1531708"/>
              <a:ext cx="23812" cy="0"/>
            </a:xfrm>
            <a:custGeom>
              <a:avLst/>
              <a:gdLst/>
              <a:ahLst/>
              <a:cxnLst/>
              <a:rect l="0" t="0" r="0" b="0"/>
              <a:pathLst>
                <a:path w="120000" h="120000" extrusionOk="0">
                  <a:moveTo>
                    <a:pt x="120000" y="0"/>
                  </a:moveTo>
                  <a:lnTo>
                    <a:pt x="120000" y="0"/>
                  </a:lnTo>
                  <a:cubicBezTo>
                    <a:pt x="86400" y="0"/>
                    <a:pt x="48000" y="0"/>
                    <a:pt x="0" y="0"/>
                  </a:cubicBezTo>
                  <a:cubicBezTo>
                    <a:pt x="24000" y="0"/>
                    <a:pt x="57600"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51" name="Shape 1351"/>
            <p:cNvSpPr/>
            <p:nvPr/>
          </p:nvSpPr>
          <p:spPr>
            <a:xfrm>
              <a:off x="10836275" y="1529246"/>
              <a:ext cx="19050" cy="1231"/>
            </a:xfrm>
            <a:custGeom>
              <a:avLst/>
              <a:gdLst/>
              <a:ahLst/>
              <a:cxnLst/>
              <a:rect l="0" t="0" r="0" b="0"/>
              <a:pathLst>
                <a:path w="120000" h="120000" extrusionOk="0">
                  <a:moveTo>
                    <a:pt x="0" y="120000"/>
                  </a:moveTo>
                  <a:lnTo>
                    <a:pt x="0" y="120000"/>
                  </a:lnTo>
                  <a:lnTo>
                    <a:pt x="108000" y="120000"/>
                  </a:lnTo>
                  <a:cubicBezTo>
                    <a:pt x="120000" y="120000"/>
                    <a:pt x="108000"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52" name="Shape 1352"/>
            <p:cNvSpPr/>
            <p:nvPr/>
          </p:nvSpPr>
          <p:spPr>
            <a:xfrm>
              <a:off x="10787063" y="1530477"/>
              <a:ext cx="30162" cy="1231"/>
            </a:xfrm>
            <a:custGeom>
              <a:avLst/>
              <a:gdLst/>
              <a:ahLst/>
              <a:cxnLst/>
              <a:rect l="0" t="0" r="0" b="0"/>
              <a:pathLst>
                <a:path w="120000" h="120000" extrusionOk="0">
                  <a:moveTo>
                    <a:pt x="0" y="0"/>
                  </a:moveTo>
                  <a:lnTo>
                    <a:pt x="0" y="0"/>
                  </a:lnTo>
                  <a:cubicBezTo>
                    <a:pt x="42580" y="0"/>
                    <a:pt x="81290" y="0"/>
                    <a:pt x="120000" y="120000"/>
                  </a:cubicBezTo>
                  <a:cubicBezTo>
                    <a:pt x="108387" y="0"/>
                    <a:pt x="100645" y="0"/>
                    <a:pt x="104516" y="0"/>
                  </a:cubicBez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53" name="Shape 1353"/>
            <p:cNvSpPr/>
            <p:nvPr/>
          </p:nvSpPr>
          <p:spPr>
            <a:xfrm>
              <a:off x="4092575" y="1552634"/>
              <a:ext cx="20637" cy="2462"/>
            </a:xfrm>
            <a:custGeom>
              <a:avLst/>
              <a:gdLst/>
              <a:ahLst/>
              <a:cxnLst/>
              <a:rect l="0" t="0" r="0" b="0"/>
              <a:pathLst>
                <a:path w="120000" h="120000" extrusionOk="0">
                  <a:moveTo>
                    <a:pt x="120000" y="0"/>
                  </a:moveTo>
                  <a:lnTo>
                    <a:pt x="120000" y="0"/>
                  </a:lnTo>
                  <a:lnTo>
                    <a:pt x="99130" y="0"/>
                  </a:lnTo>
                  <a:cubicBezTo>
                    <a:pt x="0" y="120000"/>
                    <a:pt x="41739" y="6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54" name="Shape 1354"/>
            <p:cNvSpPr/>
            <p:nvPr/>
          </p:nvSpPr>
          <p:spPr>
            <a:xfrm>
              <a:off x="8528050" y="1567405"/>
              <a:ext cx="3175" cy="1231"/>
            </a:xfrm>
            <a:custGeom>
              <a:avLst/>
              <a:gdLst/>
              <a:ahLst/>
              <a:cxnLst/>
              <a:rect l="0" t="0" r="0" b="0"/>
              <a:pathLst>
                <a:path w="120000" h="120000" extrusionOk="0">
                  <a:moveTo>
                    <a:pt x="40000" y="120000"/>
                  </a:moveTo>
                  <a:lnTo>
                    <a:pt x="40000" y="120000"/>
                  </a:lnTo>
                  <a:lnTo>
                    <a:pt x="120000" y="0"/>
                  </a:lnTo>
                  <a:lnTo>
                    <a:pt x="0" y="0"/>
                  </a:lnTo>
                  <a:lnTo>
                    <a:pt x="4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55" name="Shape 1355"/>
            <p:cNvSpPr/>
            <p:nvPr/>
          </p:nvSpPr>
          <p:spPr>
            <a:xfrm>
              <a:off x="8461375" y="1556326"/>
              <a:ext cx="66675" cy="14771"/>
            </a:xfrm>
            <a:custGeom>
              <a:avLst/>
              <a:gdLst/>
              <a:ahLst/>
              <a:cxnLst/>
              <a:rect l="0" t="0" r="0" b="0"/>
              <a:pathLst>
                <a:path w="120000" h="120000" extrusionOk="0">
                  <a:moveTo>
                    <a:pt x="0" y="120000"/>
                  </a:moveTo>
                  <a:lnTo>
                    <a:pt x="0" y="120000"/>
                  </a:lnTo>
                  <a:cubicBezTo>
                    <a:pt x="52173" y="77647"/>
                    <a:pt x="81739" y="84705"/>
                    <a:pt x="120000" y="91764"/>
                  </a:cubicBezTo>
                  <a:lnTo>
                    <a:pt x="80000" y="0"/>
                  </a:lnTo>
                  <a:lnTo>
                    <a:pt x="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56" name="Shape 1356"/>
            <p:cNvSpPr/>
            <p:nvPr/>
          </p:nvSpPr>
          <p:spPr>
            <a:xfrm>
              <a:off x="1562100" y="1514475"/>
              <a:ext cx="9563100" cy="64008"/>
            </a:xfrm>
            <a:custGeom>
              <a:avLst/>
              <a:gdLst/>
              <a:ahLst/>
              <a:cxnLst/>
              <a:rect l="0" t="0" r="0" b="0"/>
              <a:pathLst>
                <a:path w="120000" h="120000" extrusionOk="0">
                  <a:moveTo>
                    <a:pt x="29539" y="19200"/>
                  </a:moveTo>
                  <a:lnTo>
                    <a:pt x="29539" y="19200"/>
                  </a:lnTo>
                  <a:lnTo>
                    <a:pt x="29694" y="20800"/>
                  </a:lnTo>
                  <a:cubicBezTo>
                    <a:pt x="29347" y="24000"/>
                    <a:pt x="29443" y="20800"/>
                    <a:pt x="29539" y="19200"/>
                  </a:cubicBezTo>
                  <a:close/>
                  <a:moveTo>
                    <a:pt x="114317" y="40000"/>
                  </a:moveTo>
                  <a:lnTo>
                    <a:pt x="114317" y="40000"/>
                  </a:lnTo>
                  <a:cubicBezTo>
                    <a:pt x="114400" y="38400"/>
                    <a:pt x="114388" y="36800"/>
                    <a:pt x="114364" y="36800"/>
                  </a:cubicBezTo>
                  <a:cubicBezTo>
                    <a:pt x="114305" y="38400"/>
                    <a:pt x="114125" y="38400"/>
                    <a:pt x="113922" y="38400"/>
                  </a:cubicBezTo>
                  <a:cubicBezTo>
                    <a:pt x="113982" y="40000"/>
                    <a:pt x="114089" y="41600"/>
                    <a:pt x="114317" y="40000"/>
                  </a:cubicBezTo>
                  <a:close/>
                  <a:moveTo>
                    <a:pt x="113527" y="36800"/>
                  </a:moveTo>
                  <a:lnTo>
                    <a:pt x="113527" y="36800"/>
                  </a:lnTo>
                  <a:lnTo>
                    <a:pt x="113515" y="36800"/>
                  </a:lnTo>
                  <a:cubicBezTo>
                    <a:pt x="113132" y="33600"/>
                    <a:pt x="113264" y="35200"/>
                    <a:pt x="113527" y="36800"/>
                  </a:cubicBezTo>
                  <a:close/>
                  <a:moveTo>
                    <a:pt x="76283" y="80000"/>
                  </a:moveTo>
                  <a:lnTo>
                    <a:pt x="76283" y="80000"/>
                  </a:lnTo>
                  <a:cubicBezTo>
                    <a:pt x="76151" y="83200"/>
                    <a:pt x="75960" y="81600"/>
                    <a:pt x="75732" y="78400"/>
                  </a:cubicBezTo>
                  <a:cubicBezTo>
                    <a:pt x="75900" y="78400"/>
                    <a:pt x="76079" y="78400"/>
                    <a:pt x="76283" y="80000"/>
                  </a:cubicBezTo>
                  <a:close/>
                  <a:moveTo>
                    <a:pt x="62907" y="96000"/>
                  </a:moveTo>
                  <a:lnTo>
                    <a:pt x="62907" y="96000"/>
                  </a:lnTo>
                  <a:cubicBezTo>
                    <a:pt x="62739" y="97600"/>
                    <a:pt x="62404" y="102400"/>
                    <a:pt x="62273" y="97600"/>
                  </a:cubicBezTo>
                  <a:cubicBezTo>
                    <a:pt x="62476" y="88000"/>
                    <a:pt x="62620" y="92800"/>
                    <a:pt x="62907" y="96000"/>
                  </a:cubicBezTo>
                  <a:close/>
                  <a:moveTo>
                    <a:pt x="54113" y="97600"/>
                  </a:moveTo>
                  <a:lnTo>
                    <a:pt x="54113" y="97600"/>
                  </a:lnTo>
                  <a:lnTo>
                    <a:pt x="54699" y="104000"/>
                  </a:lnTo>
                  <a:cubicBezTo>
                    <a:pt x="53994" y="113600"/>
                    <a:pt x="53479" y="110400"/>
                    <a:pt x="54029" y="120000"/>
                  </a:cubicBezTo>
                  <a:cubicBezTo>
                    <a:pt x="54113" y="97600"/>
                    <a:pt x="56315" y="118400"/>
                    <a:pt x="56398" y="96000"/>
                  </a:cubicBezTo>
                  <a:lnTo>
                    <a:pt x="56793" y="100800"/>
                  </a:lnTo>
                  <a:cubicBezTo>
                    <a:pt x="56673" y="100800"/>
                    <a:pt x="56662" y="102400"/>
                    <a:pt x="56554" y="102400"/>
                  </a:cubicBezTo>
                  <a:cubicBezTo>
                    <a:pt x="57308" y="112000"/>
                    <a:pt x="57116" y="86400"/>
                    <a:pt x="58085" y="89600"/>
                  </a:cubicBezTo>
                  <a:cubicBezTo>
                    <a:pt x="58420" y="91200"/>
                    <a:pt x="58660" y="94400"/>
                    <a:pt x="58432" y="97600"/>
                  </a:cubicBezTo>
                  <a:lnTo>
                    <a:pt x="59186" y="91200"/>
                  </a:lnTo>
                  <a:cubicBezTo>
                    <a:pt x="59401" y="92800"/>
                    <a:pt x="59353" y="96000"/>
                    <a:pt x="59126" y="96000"/>
                  </a:cubicBezTo>
                  <a:lnTo>
                    <a:pt x="60287" y="94400"/>
                  </a:lnTo>
                  <a:lnTo>
                    <a:pt x="60275" y="94400"/>
                  </a:lnTo>
                  <a:cubicBezTo>
                    <a:pt x="60442" y="91200"/>
                    <a:pt x="60813" y="86400"/>
                    <a:pt x="60993" y="83200"/>
                  </a:cubicBezTo>
                  <a:cubicBezTo>
                    <a:pt x="61280" y="86400"/>
                    <a:pt x="60849" y="86400"/>
                    <a:pt x="60921" y="89600"/>
                  </a:cubicBezTo>
                  <a:lnTo>
                    <a:pt x="61555" y="83200"/>
                  </a:lnTo>
                  <a:cubicBezTo>
                    <a:pt x="61818" y="89600"/>
                    <a:pt x="61292" y="94400"/>
                    <a:pt x="60849" y="94400"/>
                  </a:cubicBezTo>
                  <a:cubicBezTo>
                    <a:pt x="61447" y="116800"/>
                    <a:pt x="61375" y="88000"/>
                    <a:pt x="62667" y="102400"/>
                  </a:cubicBezTo>
                  <a:lnTo>
                    <a:pt x="62057" y="104000"/>
                  </a:lnTo>
                  <a:cubicBezTo>
                    <a:pt x="62452" y="116800"/>
                    <a:pt x="62919" y="112000"/>
                    <a:pt x="63601" y="120000"/>
                  </a:cubicBezTo>
                  <a:cubicBezTo>
                    <a:pt x="63433" y="116800"/>
                    <a:pt x="62237" y="100800"/>
                    <a:pt x="62931" y="96000"/>
                  </a:cubicBezTo>
                  <a:cubicBezTo>
                    <a:pt x="63122" y="97600"/>
                    <a:pt x="63385" y="97600"/>
                    <a:pt x="63756" y="94400"/>
                  </a:cubicBezTo>
                  <a:cubicBezTo>
                    <a:pt x="63756" y="100800"/>
                    <a:pt x="64115" y="99200"/>
                    <a:pt x="64582" y="99200"/>
                  </a:cubicBezTo>
                  <a:lnTo>
                    <a:pt x="64546" y="110400"/>
                  </a:lnTo>
                  <a:cubicBezTo>
                    <a:pt x="65036" y="107200"/>
                    <a:pt x="65000" y="102400"/>
                    <a:pt x="65288" y="97600"/>
                  </a:cubicBezTo>
                  <a:cubicBezTo>
                    <a:pt x="65838" y="97600"/>
                    <a:pt x="65958" y="105600"/>
                    <a:pt x="66077" y="113600"/>
                  </a:cubicBezTo>
                  <a:cubicBezTo>
                    <a:pt x="66963" y="115200"/>
                    <a:pt x="65479" y="100800"/>
                    <a:pt x="66520" y="99200"/>
                  </a:cubicBezTo>
                  <a:cubicBezTo>
                    <a:pt x="67250" y="102400"/>
                    <a:pt x="67764" y="99200"/>
                    <a:pt x="68638" y="92800"/>
                  </a:cubicBezTo>
                  <a:cubicBezTo>
                    <a:pt x="69152" y="96000"/>
                    <a:pt x="68554" y="99200"/>
                    <a:pt x="68733" y="102400"/>
                  </a:cubicBezTo>
                  <a:lnTo>
                    <a:pt x="69188" y="94400"/>
                  </a:lnTo>
                  <a:cubicBezTo>
                    <a:pt x="69296" y="94400"/>
                    <a:pt x="69260" y="96000"/>
                    <a:pt x="69248" y="97600"/>
                  </a:cubicBezTo>
                  <a:cubicBezTo>
                    <a:pt x="69631" y="94400"/>
                    <a:pt x="69272" y="88000"/>
                    <a:pt x="69882" y="84800"/>
                  </a:cubicBezTo>
                  <a:cubicBezTo>
                    <a:pt x="70037" y="73600"/>
                    <a:pt x="71114" y="102400"/>
                    <a:pt x="71856" y="89600"/>
                  </a:cubicBezTo>
                  <a:cubicBezTo>
                    <a:pt x="72035" y="92800"/>
                    <a:pt x="71772" y="96000"/>
                    <a:pt x="71820" y="99200"/>
                  </a:cubicBezTo>
                  <a:cubicBezTo>
                    <a:pt x="72849" y="91200"/>
                    <a:pt x="72705" y="94400"/>
                    <a:pt x="73543" y="83200"/>
                  </a:cubicBezTo>
                  <a:lnTo>
                    <a:pt x="74249" y="89600"/>
                  </a:lnTo>
                  <a:cubicBezTo>
                    <a:pt x="73734" y="81600"/>
                    <a:pt x="74404" y="72000"/>
                    <a:pt x="74991" y="65600"/>
                  </a:cubicBezTo>
                  <a:cubicBezTo>
                    <a:pt x="74799" y="60800"/>
                    <a:pt x="74644" y="57600"/>
                    <a:pt x="74536" y="56000"/>
                  </a:cubicBezTo>
                  <a:lnTo>
                    <a:pt x="75469" y="51200"/>
                  </a:lnTo>
                  <a:cubicBezTo>
                    <a:pt x="75589" y="52800"/>
                    <a:pt x="75493" y="56000"/>
                    <a:pt x="75337" y="60800"/>
                  </a:cubicBezTo>
                  <a:lnTo>
                    <a:pt x="75505" y="57600"/>
                  </a:lnTo>
                  <a:cubicBezTo>
                    <a:pt x="75840" y="62400"/>
                    <a:pt x="75672" y="68800"/>
                    <a:pt x="75433" y="73600"/>
                  </a:cubicBezTo>
                  <a:lnTo>
                    <a:pt x="75098" y="67200"/>
                  </a:lnTo>
                  <a:cubicBezTo>
                    <a:pt x="74859" y="73600"/>
                    <a:pt x="74644" y="80000"/>
                    <a:pt x="74691" y="86400"/>
                  </a:cubicBezTo>
                  <a:cubicBezTo>
                    <a:pt x="74751" y="84800"/>
                    <a:pt x="74871" y="84800"/>
                    <a:pt x="75002" y="83200"/>
                  </a:cubicBezTo>
                  <a:cubicBezTo>
                    <a:pt x="74943" y="84800"/>
                    <a:pt x="74907" y="86400"/>
                    <a:pt x="74931" y="88000"/>
                  </a:cubicBezTo>
                  <a:cubicBezTo>
                    <a:pt x="74967" y="89600"/>
                    <a:pt x="75062" y="86400"/>
                    <a:pt x="75218" y="84800"/>
                  </a:cubicBezTo>
                  <a:lnTo>
                    <a:pt x="75421" y="96000"/>
                  </a:lnTo>
                  <a:lnTo>
                    <a:pt x="75481" y="91200"/>
                  </a:lnTo>
                  <a:lnTo>
                    <a:pt x="76701" y="99200"/>
                  </a:lnTo>
                  <a:cubicBezTo>
                    <a:pt x="77587" y="88000"/>
                    <a:pt x="78340" y="70400"/>
                    <a:pt x="79740" y="65600"/>
                  </a:cubicBezTo>
                  <a:cubicBezTo>
                    <a:pt x="79393" y="75200"/>
                    <a:pt x="79668" y="80000"/>
                    <a:pt x="79645" y="89600"/>
                  </a:cubicBezTo>
                  <a:cubicBezTo>
                    <a:pt x="79262" y="80000"/>
                    <a:pt x="78568" y="94400"/>
                    <a:pt x="77850" y="92800"/>
                  </a:cubicBezTo>
                  <a:cubicBezTo>
                    <a:pt x="78221" y="92800"/>
                    <a:pt x="78137" y="97600"/>
                    <a:pt x="78041" y="99200"/>
                  </a:cubicBezTo>
                  <a:lnTo>
                    <a:pt x="79333" y="91200"/>
                  </a:lnTo>
                  <a:cubicBezTo>
                    <a:pt x="79298" y="99200"/>
                    <a:pt x="79609" y="96000"/>
                    <a:pt x="79944" y="100800"/>
                  </a:cubicBezTo>
                  <a:cubicBezTo>
                    <a:pt x="79680" y="83200"/>
                    <a:pt x="80901" y="89600"/>
                    <a:pt x="81427" y="84800"/>
                  </a:cubicBezTo>
                  <a:cubicBezTo>
                    <a:pt x="81451" y="89600"/>
                    <a:pt x="81332" y="96000"/>
                    <a:pt x="80685" y="94400"/>
                  </a:cubicBezTo>
                  <a:cubicBezTo>
                    <a:pt x="81391" y="107200"/>
                    <a:pt x="81607" y="75200"/>
                    <a:pt x="82301" y="86400"/>
                  </a:cubicBezTo>
                  <a:cubicBezTo>
                    <a:pt x="82133" y="86400"/>
                    <a:pt x="82049" y="84800"/>
                    <a:pt x="81990" y="88000"/>
                  </a:cubicBezTo>
                  <a:cubicBezTo>
                    <a:pt x="82360" y="83200"/>
                    <a:pt x="83246" y="88000"/>
                    <a:pt x="83042" y="92800"/>
                  </a:cubicBezTo>
                  <a:lnTo>
                    <a:pt x="82887" y="92800"/>
                  </a:lnTo>
                  <a:cubicBezTo>
                    <a:pt x="83916" y="94400"/>
                    <a:pt x="86033" y="92800"/>
                    <a:pt x="86189" y="80000"/>
                  </a:cubicBezTo>
                  <a:cubicBezTo>
                    <a:pt x="86201" y="81600"/>
                    <a:pt x="86057" y="96000"/>
                    <a:pt x="85998" y="99200"/>
                  </a:cubicBezTo>
                  <a:lnTo>
                    <a:pt x="87840" y="52800"/>
                  </a:lnTo>
                  <a:cubicBezTo>
                    <a:pt x="87684" y="65600"/>
                    <a:pt x="88307" y="92800"/>
                    <a:pt x="87445" y="99200"/>
                  </a:cubicBezTo>
                  <a:cubicBezTo>
                    <a:pt x="87696" y="100800"/>
                    <a:pt x="87996" y="104000"/>
                    <a:pt x="88522" y="99200"/>
                  </a:cubicBezTo>
                  <a:cubicBezTo>
                    <a:pt x="88354" y="97600"/>
                    <a:pt x="88103" y="81600"/>
                    <a:pt x="88331" y="81600"/>
                  </a:cubicBezTo>
                  <a:cubicBezTo>
                    <a:pt x="88965" y="94400"/>
                    <a:pt x="88773" y="88000"/>
                    <a:pt x="89551" y="99200"/>
                  </a:cubicBezTo>
                  <a:cubicBezTo>
                    <a:pt x="89288" y="97600"/>
                    <a:pt x="89575" y="78400"/>
                    <a:pt x="89970" y="80000"/>
                  </a:cubicBezTo>
                  <a:cubicBezTo>
                    <a:pt x="89910" y="81600"/>
                    <a:pt x="90005" y="97600"/>
                    <a:pt x="89862" y="99200"/>
                  </a:cubicBezTo>
                  <a:lnTo>
                    <a:pt x="90855" y="81600"/>
                  </a:lnTo>
                  <a:cubicBezTo>
                    <a:pt x="90604" y="84800"/>
                    <a:pt x="90807" y="97600"/>
                    <a:pt x="91034" y="102400"/>
                  </a:cubicBezTo>
                  <a:cubicBezTo>
                    <a:pt x="90927" y="99200"/>
                    <a:pt x="91884" y="102400"/>
                    <a:pt x="92147" y="100800"/>
                  </a:cubicBezTo>
                  <a:lnTo>
                    <a:pt x="91728" y="97600"/>
                  </a:lnTo>
                  <a:cubicBezTo>
                    <a:pt x="92853" y="100800"/>
                    <a:pt x="92841" y="72000"/>
                    <a:pt x="93954" y="73600"/>
                  </a:cubicBezTo>
                  <a:cubicBezTo>
                    <a:pt x="93822" y="76800"/>
                    <a:pt x="93619" y="96000"/>
                    <a:pt x="94181" y="99200"/>
                  </a:cubicBezTo>
                  <a:cubicBezTo>
                    <a:pt x="94444" y="89600"/>
                    <a:pt x="95330" y="54400"/>
                    <a:pt x="96311" y="46400"/>
                  </a:cubicBezTo>
                  <a:lnTo>
                    <a:pt x="96502" y="52800"/>
                  </a:lnTo>
                  <a:lnTo>
                    <a:pt x="97256" y="46400"/>
                  </a:lnTo>
                  <a:cubicBezTo>
                    <a:pt x="96789" y="60800"/>
                    <a:pt x="95473" y="89600"/>
                    <a:pt x="94743" y="100800"/>
                  </a:cubicBezTo>
                  <a:cubicBezTo>
                    <a:pt x="95162" y="105600"/>
                    <a:pt x="94863" y="107200"/>
                    <a:pt x="95497" y="107200"/>
                  </a:cubicBezTo>
                  <a:cubicBezTo>
                    <a:pt x="95712" y="112000"/>
                    <a:pt x="95150" y="115200"/>
                    <a:pt x="94971" y="115200"/>
                  </a:cubicBezTo>
                  <a:lnTo>
                    <a:pt x="96430" y="118400"/>
                  </a:lnTo>
                  <a:cubicBezTo>
                    <a:pt x="96358" y="107200"/>
                    <a:pt x="97543" y="107200"/>
                    <a:pt x="97495" y="99200"/>
                  </a:cubicBezTo>
                  <a:lnTo>
                    <a:pt x="95904" y="108800"/>
                  </a:lnTo>
                  <a:cubicBezTo>
                    <a:pt x="95844" y="99200"/>
                    <a:pt x="96825" y="78400"/>
                    <a:pt x="97854" y="81600"/>
                  </a:cubicBezTo>
                  <a:cubicBezTo>
                    <a:pt x="98117" y="84800"/>
                    <a:pt x="97663" y="100800"/>
                    <a:pt x="97686" y="104000"/>
                  </a:cubicBezTo>
                  <a:cubicBezTo>
                    <a:pt x="97818" y="100800"/>
                    <a:pt x="98667" y="97600"/>
                    <a:pt x="98763" y="99200"/>
                  </a:cubicBezTo>
                  <a:lnTo>
                    <a:pt x="98321" y="105600"/>
                  </a:lnTo>
                  <a:cubicBezTo>
                    <a:pt x="98895" y="110400"/>
                    <a:pt x="99266" y="91200"/>
                    <a:pt x="99960" y="102400"/>
                  </a:cubicBezTo>
                  <a:cubicBezTo>
                    <a:pt x="100199" y="102400"/>
                    <a:pt x="100666" y="116800"/>
                    <a:pt x="100713" y="110400"/>
                  </a:cubicBezTo>
                  <a:cubicBezTo>
                    <a:pt x="100319" y="97600"/>
                    <a:pt x="100247" y="59200"/>
                    <a:pt x="100510" y="49600"/>
                  </a:cubicBezTo>
                  <a:cubicBezTo>
                    <a:pt x="100594" y="49600"/>
                    <a:pt x="101754" y="60800"/>
                    <a:pt x="102029" y="67200"/>
                  </a:cubicBezTo>
                  <a:cubicBezTo>
                    <a:pt x="102424" y="76800"/>
                    <a:pt x="101443" y="91200"/>
                    <a:pt x="101778" y="99200"/>
                  </a:cubicBezTo>
                  <a:cubicBezTo>
                    <a:pt x="101790" y="96000"/>
                    <a:pt x="102005" y="92800"/>
                    <a:pt x="102101" y="91200"/>
                  </a:cubicBezTo>
                  <a:cubicBezTo>
                    <a:pt x="102352" y="94400"/>
                    <a:pt x="101994" y="100800"/>
                    <a:pt x="102544" y="99200"/>
                  </a:cubicBezTo>
                  <a:cubicBezTo>
                    <a:pt x="102628" y="88000"/>
                    <a:pt x="103657" y="100800"/>
                    <a:pt x="102795" y="89600"/>
                  </a:cubicBezTo>
                  <a:cubicBezTo>
                    <a:pt x="103333" y="88000"/>
                    <a:pt x="103369" y="92800"/>
                    <a:pt x="103992" y="92800"/>
                  </a:cubicBezTo>
                  <a:cubicBezTo>
                    <a:pt x="103788" y="84800"/>
                    <a:pt x="104554" y="68800"/>
                    <a:pt x="105092" y="65600"/>
                  </a:cubicBezTo>
                  <a:cubicBezTo>
                    <a:pt x="105056" y="67200"/>
                    <a:pt x="105176" y="72000"/>
                    <a:pt x="105236" y="73600"/>
                  </a:cubicBezTo>
                  <a:cubicBezTo>
                    <a:pt x="106336" y="75200"/>
                    <a:pt x="106923" y="80000"/>
                    <a:pt x="107940" y="80000"/>
                  </a:cubicBezTo>
                  <a:cubicBezTo>
                    <a:pt x="108035" y="83200"/>
                    <a:pt x="108526" y="86400"/>
                    <a:pt x="108323" y="91200"/>
                  </a:cubicBezTo>
                  <a:cubicBezTo>
                    <a:pt x="108466" y="89600"/>
                    <a:pt x="108598" y="84800"/>
                    <a:pt x="108909" y="84800"/>
                  </a:cubicBezTo>
                  <a:cubicBezTo>
                    <a:pt x="109519" y="94400"/>
                    <a:pt x="108215" y="86400"/>
                    <a:pt x="108681" y="97600"/>
                  </a:cubicBezTo>
                  <a:cubicBezTo>
                    <a:pt x="108717" y="91200"/>
                    <a:pt x="109495" y="89600"/>
                    <a:pt x="109938" y="84800"/>
                  </a:cubicBezTo>
                  <a:cubicBezTo>
                    <a:pt x="109806" y="75200"/>
                    <a:pt x="108909" y="83200"/>
                    <a:pt x="108454" y="86400"/>
                  </a:cubicBezTo>
                  <a:cubicBezTo>
                    <a:pt x="108454" y="73600"/>
                    <a:pt x="109232" y="59200"/>
                    <a:pt x="110297" y="52800"/>
                  </a:cubicBezTo>
                  <a:cubicBezTo>
                    <a:pt x="111146" y="49600"/>
                    <a:pt x="110667" y="62400"/>
                    <a:pt x="110811" y="60800"/>
                  </a:cubicBezTo>
                  <a:cubicBezTo>
                    <a:pt x="112402" y="62400"/>
                    <a:pt x="112175" y="36800"/>
                    <a:pt x="113491" y="46400"/>
                  </a:cubicBezTo>
                  <a:cubicBezTo>
                    <a:pt x="114017" y="56000"/>
                    <a:pt x="113515" y="64000"/>
                    <a:pt x="113635" y="70400"/>
                  </a:cubicBezTo>
                  <a:cubicBezTo>
                    <a:pt x="112941" y="73600"/>
                    <a:pt x="112570" y="64000"/>
                    <a:pt x="112103" y="64000"/>
                  </a:cubicBezTo>
                  <a:lnTo>
                    <a:pt x="112677" y="68800"/>
                  </a:lnTo>
                  <a:cubicBezTo>
                    <a:pt x="112462" y="72000"/>
                    <a:pt x="111996" y="73600"/>
                    <a:pt x="111744" y="72000"/>
                  </a:cubicBezTo>
                  <a:cubicBezTo>
                    <a:pt x="112187" y="80000"/>
                    <a:pt x="114436" y="73600"/>
                    <a:pt x="115668" y="81600"/>
                  </a:cubicBezTo>
                  <a:cubicBezTo>
                    <a:pt x="115884" y="78400"/>
                    <a:pt x="116267" y="75200"/>
                    <a:pt x="116087" y="72000"/>
                  </a:cubicBezTo>
                  <a:lnTo>
                    <a:pt x="115692" y="72000"/>
                  </a:lnTo>
                  <a:cubicBezTo>
                    <a:pt x="115333" y="65600"/>
                    <a:pt x="116434" y="62400"/>
                    <a:pt x="115932" y="59200"/>
                  </a:cubicBezTo>
                  <a:cubicBezTo>
                    <a:pt x="116458" y="54400"/>
                    <a:pt x="117044" y="46400"/>
                    <a:pt x="117774" y="51200"/>
                  </a:cubicBezTo>
                  <a:lnTo>
                    <a:pt x="117918" y="60800"/>
                  </a:lnTo>
                  <a:cubicBezTo>
                    <a:pt x="117894" y="57600"/>
                    <a:pt x="117439" y="56000"/>
                    <a:pt x="117224" y="57600"/>
                  </a:cubicBezTo>
                  <a:cubicBezTo>
                    <a:pt x="117535" y="54400"/>
                    <a:pt x="118348" y="72000"/>
                    <a:pt x="118683" y="59200"/>
                  </a:cubicBezTo>
                  <a:lnTo>
                    <a:pt x="118169" y="51200"/>
                  </a:lnTo>
                  <a:cubicBezTo>
                    <a:pt x="118695" y="46400"/>
                    <a:pt x="119341" y="36800"/>
                    <a:pt x="120000" y="40000"/>
                  </a:cubicBezTo>
                  <a:cubicBezTo>
                    <a:pt x="119700" y="30400"/>
                    <a:pt x="119844" y="41600"/>
                    <a:pt x="119389" y="28800"/>
                  </a:cubicBezTo>
                  <a:cubicBezTo>
                    <a:pt x="119784" y="43200"/>
                    <a:pt x="117714" y="28800"/>
                    <a:pt x="118360" y="43200"/>
                  </a:cubicBezTo>
                  <a:cubicBezTo>
                    <a:pt x="117894" y="30400"/>
                    <a:pt x="117547" y="38400"/>
                    <a:pt x="116925" y="25600"/>
                  </a:cubicBezTo>
                  <a:cubicBezTo>
                    <a:pt x="116937" y="28800"/>
                    <a:pt x="117140" y="32000"/>
                    <a:pt x="116602" y="30400"/>
                  </a:cubicBezTo>
                  <a:cubicBezTo>
                    <a:pt x="116566" y="32000"/>
                    <a:pt x="116518" y="33600"/>
                    <a:pt x="116470" y="33600"/>
                  </a:cubicBezTo>
                  <a:lnTo>
                    <a:pt x="116434" y="33600"/>
                  </a:lnTo>
                  <a:lnTo>
                    <a:pt x="116470" y="33600"/>
                  </a:lnTo>
                  <a:cubicBezTo>
                    <a:pt x="116446" y="33600"/>
                    <a:pt x="116446" y="35200"/>
                    <a:pt x="116482" y="33600"/>
                  </a:cubicBezTo>
                  <a:cubicBezTo>
                    <a:pt x="116614" y="35200"/>
                    <a:pt x="116721" y="36800"/>
                    <a:pt x="116757" y="38400"/>
                  </a:cubicBezTo>
                  <a:cubicBezTo>
                    <a:pt x="116482" y="46400"/>
                    <a:pt x="115621" y="46400"/>
                    <a:pt x="115322" y="49600"/>
                  </a:cubicBezTo>
                  <a:cubicBezTo>
                    <a:pt x="114999" y="48000"/>
                    <a:pt x="115465" y="46400"/>
                    <a:pt x="115286" y="43200"/>
                  </a:cubicBezTo>
                  <a:lnTo>
                    <a:pt x="114843" y="48000"/>
                  </a:lnTo>
                  <a:cubicBezTo>
                    <a:pt x="114807" y="41600"/>
                    <a:pt x="113982" y="36800"/>
                    <a:pt x="114747" y="32000"/>
                  </a:cubicBezTo>
                  <a:lnTo>
                    <a:pt x="114065" y="32000"/>
                  </a:lnTo>
                  <a:cubicBezTo>
                    <a:pt x="113659" y="27200"/>
                    <a:pt x="113096" y="25600"/>
                    <a:pt x="112761" y="28800"/>
                  </a:cubicBezTo>
                  <a:cubicBezTo>
                    <a:pt x="112438" y="27200"/>
                    <a:pt x="111936" y="36800"/>
                    <a:pt x="112223" y="30400"/>
                  </a:cubicBezTo>
                  <a:lnTo>
                    <a:pt x="111146" y="35200"/>
                  </a:lnTo>
                  <a:lnTo>
                    <a:pt x="111134" y="33600"/>
                  </a:lnTo>
                  <a:cubicBezTo>
                    <a:pt x="110069" y="32000"/>
                    <a:pt x="108945" y="44800"/>
                    <a:pt x="107724" y="32000"/>
                  </a:cubicBezTo>
                  <a:cubicBezTo>
                    <a:pt x="107365" y="33600"/>
                    <a:pt x="107006" y="35200"/>
                    <a:pt x="106396" y="33600"/>
                  </a:cubicBezTo>
                  <a:lnTo>
                    <a:pt x="106289" y="27200"/>
                  </a:lnTo>
                  <a:cubicBezTo>
                    <a:pt x="105822" y="28800"/>
                    <a:pt x="104901" y="20800"/>
                    <a:pt x="104709" y="27200"/>
                  </a:cubicBezTo>
                  <a:cubicBezTo>
                    <a:pt x="104207" y="11200"/>
                    <a:pt x="102472" y="22400"/>
                    <a:pt x="101670" y="19200"/>
                  </a:cubicBezTo>
                  <a:lnTo>
                    <a:pt x="101635" y="27200"/>
                  </a:lnTo>
                  <a:cubicBezTo>
                    <a:pt x="101084" y="27200"/>
                    <a:pt x="100546" y="28800"/>
                    <a:pt x="99852" y="32000"/>
                  </a:cubicBezTo>
                  <a:lnTo>
                    <a:pt x="99900" y="40000"/>
                  </a:lnTo>
                  <a:cubicBezTo>
                    <a:pt x="99302" y="44800"/>
                    <a:pt x="98368" y="33600"/>
                    <a:pt x="97423" y="35200"/>
                  </a:cubicBezTo>
                  <a:cubicBezTo>
                    <a:pt x="97495" y="32000"/>
                    <a:pt x="97734" y="32000"/>
                    <a:pt x="97902" y="33600"/>
                  </a:cubicBezTo>
                  <a:cubicBezTo>
                    <a:pt x="96777" y="17600"/>
                    <a:pt x="95521" y="44800"/>
                    <a:pt x="94504" y="33600"/>
                  </a:cubicBezTo>
                  <a:cubicBezTo>
                    <a:pt x="94253" y="35200"/>
                    <a:pt x="94061" y="35200"/>
                    <a:pt x="93894" y="33600"/>
                  </a:cubicBezTo>
                  <a:cubicBezTo>
                    <a:pt x="93918" y="33600"/>
                    <a:pt x="93930" y="33600"/>
                    <a:pt x="93954" y="32000"/>
                  </a:cubicBezTo>
                  <a:lnTo>
                    <a:pt x="93846" y="32000"/>
                  </a:lnTo>
                  <a:lnTo>
                    <a:pt x="93499" y="28800"/>
                  </a:lnTo>
                  <a:cubicBezTo>
                    <a:pt x="93595" y="30400"/>
                    <a:pt x="93702" y="32000"/>
                    <a:pt x="93786" y="32000"/>
                  </a:cubicBezTo>
                  <a:cubicBezTo>
                    <a:pt x="93595" y="32000"/>
                    <a:pt x="93296" y="33600"/>
                    <a:pt x="93008" y="35200"/>
                  </a:cubicBezTo>
                  <a:lnTo>
                    <a:pt x="92877" y="27200"/>
                  </a:lnTo>
                  <a:lnTo>
                    <a:pt x="92817" y="27200"/>
                  </a:lnTo>
                  <a:cubicBezTo>
                    <a:pt x="92530" y="24000"/>
                    <a:pt x="92590" y="30400"/>
                    <a:pt x="92733" y="36800"/>
                  </a:cubicBezTo>
                  <a:cubicBezTo>
                    <a:pt x="92590" y="38400"/>
                    <a:pt x="92458" y="40000"/>
                    <a:pt x="92350" y="41600"/>
                  </a:cubicBezTo>
                  <a:cubicBezTo>
                    <a:pt x="92123" y="28800"/>
                    <a:pt x="91585" y="46400"/>
                    <a:pt x="91274" y="32000"/>
                  </a:cubicBezTo>
                  <a:cubicBezTo>
                    <a:pt x="91070" y="38400"/>
                    <a:pt x="89802" y="36800"/>
                    <a:pt x="89647" y="51200"/>
                  </a:cubicBezTo>
                  <a:cubicBezTo>
                    <a:pt x="89635" y="48000"/>
                    <a:pt x="89551" y="48000"/>
                    <a:pt x="89706" y="48000"/>
                  </a:cubicBezTo>
                  <a:cubicBezTo>
                    <a:pt x="89383" y="46400"/>
                    <a:pt x="89060" y="44800"/>
                    <a:pt x="88773" y="48000"/>
                  </a:cubicBezTo>
                  <a:lnTo>
                    <a:pt x="88630" y="38400"/>
                  </a:lnTo>
                  <a:lnTo>
                    <a:pt x="87924" y="51200"/>
                  </a:lnTo>
                  <a:cubicBezTo>
                    <a:pt x="87493" y="44800"/>
                    <a:pt x="87314" y="41600"/>
                    <a:pt x="87744" y="33600"/>
                  </a:cubicBezTo>
                  <a:cubicBezTo>
                    <a:pt x="86703" y="44800"/>
                    <a:pt x="86895" y="38400"/>
                    <a:pt x="86021" y="49600"/>
                  </a:cubicBezTo>
                  <a:lnTo>
                    <a:pt x="86069" y="43200"/>
                  </a:lnTo>
                  <a:cubicBezTo>
                    <a:pt x="85746" y="43200"/>
                    <a:pt x="85244" y="51200"/>
                    <a:pt x="85052" y="46400"/>
                  </a:cubicBezTo>
                  <a:cubicBezTo>
                    <a:pt x="84358" y="33600"/>
                    <a:pt x="81583" y="43200"/>
                    <a:pt x="79776" y="32000"/>
                  </a:cubicBezTo>
                  <a:cubicBezTo>
                    <a:pt x="80123" y="51200"/>
                    <a:pt x="78939" y="22400"/>
                    <a:pt x="78867" y="38400"/>
                  </a:cubicBezTo>
                  <a:cubicBezTo>
                    <a:pt x="78759" y="33600"/>
                    <a:pt x="78508" y="30400"/>
                    <a:pt x="78795" y="27200"/>
                  </a:cubicBezTo>
                  <a:cubicBezTo>
                    <a:pt x="77874" y="30400"/>
                    <a:pt x="77419" y="19200"/>
                    <a:pt x="76785" y="32000"/>
                  </a:cubicBezTo>
                  <a:cubicBezTo>
                    <a:pt x="76677" y="27200"/>
                    <a:pt x="76977" y="25600"/>
                    <a:pt x="76881" y="22400"/>
                  </a:cubicBezTo>
                  <a:cubicBezTo>
                    <a:pt x="76809" y="22400"/>
                    <a:pt x="76594" y="25600"/>
                    <a:pt x="76498" y="24000"/>
                  </a:cubicBezTo>
                  <a:cubicBezTo>
                    <a:pt x="76402" y="20800"/>
                    <a:pt x="76630" y="19200"/>
                    <a:pt x="76773" y="17600"/>
                  </a:cubicBezTo>
                  <a:cubicBezTo>
                    <a:pt x="75840" y="17600"/>
                    <a:pt x="75744" y="32000"/>
                    <a:pt x="75672" y="44800"/>
                  </a:cubicBezTo>
                  <a:cubicBezTo>
                    <a:pt x="75194" y="38400"/>
                    <a:pt x="74955" y="40000"/>
                    <a:pt x="74608" y="48000"/>
                  </a:cubicBezTo>
                  <a:cubicBezTo>
                    <a:pt x="74452" y="43200"/>
                    <a:pt x="74165" y="38400"/>
                    <a:pt x="74751" y="38400"/>
                  </a:cubicBezTo>
                  <a:cubicBezTo>
                    <a:pt x="74428" y="36800"/>
                    <a:pt x="72741" y="30400"/>
                    <a:pt x="72717" y="41600"/>
                  </a:cubicBezTo>
                  <a:cubicBezTo>
                    <a:pt x="72610" y="38400"/>
                    <a:pt x="72251" y="40000"/>
                    <a:pt x="72167" y="41600"/>
                  </a:cubicBezTo>
                  <a:cubicBezTo>
                    <a:pt x="71425" y="40000"/>
                    <a:pt x="71365" y="40000"/>
                    <a:pt x="70636" y="40000"/>
                  </a:cubicBezTo>
                  <a:lnTo>
                    <a:pt x="70839" y="41600"/>
                  </a:lnTo>
                  <a:cubicBezTo>
                    <a:pt x="70552" y="54400"/>
                    <a:pt x="70241" y="44800"/>
                    <a:pt x="69655" y="46400"/>
                  </a:cubicBezTo>
                  <a:lnTo>
                    <a:pt x="69666" y="44800"/>
                  </a:lnTo>
                  <a:cubicBezTo>
                    <a:pt x="68327" y="35200"/>
                    <a:pt x="69092" y="49600"/>
                    <a:pt x="67776" y="38400"/>
                  </a:cubicBezTo>
                  <a:lnTo>
                    <a:pt x="67848" y="46400"/>
                  </a:lnTo>
                  <a:cubicBezTo>
                    <a:pt x="67716" y="62400"/>
                    <a:pt x="66675" y="35200"/>
                    <a:pt x="65910" y="41600"/>
                  </a:cubicBezTo>
                  <a:lnTo>
                    <a:pt x="66185" y="46400"/>
                  </a:lnTo>
                  <a:cubicBezTo>
                    <a:pt x="65766" y="52800"/>
                    <a:pt x="65012" y="24000"/>
                    <a:pt x="64594" y="20800"/>
                  </a:cubicBezTo>
                  <a:cubicBezTo>
                    <a:pt x="64498" y="19200"/>
                    <a:pt x="64737" y="19200"/>
                    <a:pt x="64869" y="17600"/>
                  </a:cubicBezTo>
                  <a:cubicBezTo>
                    <a:pt x="63768" y="9600"/>
                    <a:pt x="64725" y="27200"/>
                    <a:pt x="63900" y="30400"/>
                  </a:cubicBezTo>
                  <a:cubicBezTo>
                    <a:pt x="63744" y="24000"/>
                    <a:pt x="64091" y="16000"/>
                    <a:pt x="63541" y="14400"/>
                  </a:cubicBezTo>
                  <a:cubicBezTo>
                    <a:pt x="63266" y="11200"/>
                    <a:pt x="61938" y="32000"/>
                    <a:pt x="61184" y="20800"/>
                  </a:cubicBezTo>
                  <a:cubicBezTo>
                    <a:pt x="61351" y="25600"/>
                    <a:pt x="61519" y="30400"/>
                    <a:pt x="61136" y="33600"/>
                  </a:cubicBezTo>
                  <a:cubicBezTo>
                    <a:pt x="60550" y="33600"/>
                    <a:pt x="59557" y="16000"/>
                    <a:pt x="59030" y="30400"/>
                  </a:cubicBezTo>
                  <a:cubicBezTo>
                    <a:pt x="58959" y="28800"/>
                    <a:pt x="58923" y="27200"/>
                    <a:pt x="58923" y="25600"/>
                  </a:cubicBezTo>
                  <a:cubicBezTo>
                    <a:pt x="58480" y="30400"/>
                    <a:pt x="57475" y="32000"/>
                    <a:pt x="57200" y="38400"/>
                  </a:cubicBezTo>
                  <a:cubicBezTo>
                    <a:pt x="56793" y="12800"/>
                    <a:pt x="54424" y="51200"/>
                    <a:pt x="54436" y="25600"/>
                  </a:cubicBezTo>
                  <a:lnTo>
                    <a:pt x="53060" y="27200"/>
                  </a:lnTo>
                  <a:lnTo>
                    <a:pt x="53096" y="24000"/>
                  </a:lnTo>
                  <a:cubicBezTo>
                    <a:pt x="52223" y="22400"/>
                    <a:pt x="51912" y="28800"/>
                    <a:pt x="51601" y="35200"/>
                  </a:cubicBezTo>
                  <a:cubicBezTo>
                    <a:pt x="51397" y="32000"/>
                    <a:pt x="51553" y="30400"/>
                    <a:pt x="51565" y="28800"/>
                  </a:cubicBezTo>
                  <a:cubicBezTo>
                    <a:pt x="50285" y="24000"/>
                    <a:pt x="50153" y="24000"/>
                    <a:pt x="49076" y="36800"/>
                  </a:cubicBezTo>
                  <a:lnTo>
                    <a:pt x="48969" y="28800"/>
                  </a:lnTo>
                  <a:cubicBezTo>
                    <a:pt x="48669" y="33600"/>
                    <a:pt x="47114" y="16000"/>
                    <a:pt x="45858" y="24000"/>
                  </a:cubicBezTo>
                  <a:cubicBezTo>
                    <a:pt x="45870" y="24000"/>
                    <a:pt x="45894" y="22400"/>
                    <a:pt x="45990" y="20800"/>
                  </a:cubicBezTo>
                  <a:cubicBezTo>
                    <a:pt x="44578" y="30400"/>
                    <a:pt x="42604" y="0"/>
                    <a:pt x="42089" y="27200"/>
                  </a:cubicBezTo>
                  <a:lnTo>
                    <a:pt x="41144" y="33600"/>
                  </a:lnTo>
                  <a:cubicBezTo>
                    <a:pt x="42352" y="36800"/>
                    <a:pt x="40965" y="46400"/>
                    <a:pt x="41467" y="51200"/>
                  </a:cubicBezTo>
                  <a:cubicBezTo>
                    <a:pt x="40989" y="52800"/>
                    <a:pt x="40235" y="43200"/>
                    <a:pt x="40821" y="41600"/>
                  </a:cubicBezTo>
                  <a:lnTo>
                    <a:pt x="40917" y="43200"/>
                  </a:lnTo>
                  <a:cubicBezTo>
                    <a:pt x="41132" y="27200"/>
                    <a:pt x="39409" y="36800"/>
                    <a:pt x="39445" y="25600"/>
                  </a:cubicBezTo>
                  <a:cubicBezTo>
                    <a:pt x="37064" y="27200"/>
                    <a:pt x="34743" y="17600"/>
                    <a:pt x="32518" y="16000"/>
                  </a:cubicBezTo>
                  <a:lnTo>
                    <a:pt x="32781" y="28800"/>
                  </a:lnTo>
                  <a:lnTo>
                    <a:pt x="32003" y="27200"/>
                  </a:lnTo>
                  <a:cubicBezTo>
                    <a:pt x="31800" y="24000"/>
                    <a:pt x="31728" y="17600"/>
                    <a:pt x="32279" y="19200"/>
                  </a:cubicBezTo>
                  <a:cubicBezTo>
                    <a:pt x="31992" y="12800"/>
                    <a:pt x="31345" y="24000"/>
                    <a:pt x="31333" y="27200"/>
                  </a:cubicBezTo>
                  <a:cubicBezTo>
                    <a:pt x="30245" y="22400"/>
                    <a:pt x="31764" y="14400"/>
                    <a:pt x="31429" y="14400"/>
                  </a:cubicBezTo>
                  <a:lnTo>
                    <a:pt x="30975" y="14400"/>
                  </a:lnTo>
                  <a:lnTo>
                    <a:pt x="31070" y="14400"/>
                  </a:lnTo>
                  <a:cubicBezTo>
                    <a:pt x="30711" y="19200"/>
                    <a:pt x="30675" y="24000"/>
                    <a:pt x="30005" y="24000"/>
                  </a:cubicBezTo>
                  <a:cubicBezTo>
                    <a:pt x="29587" y="20800"/>
                    <a:pt x="29790" y="16000"/>
                    <a:pt x="29623" y="16000"/>
                  </a:cubicBezTo>
                  <a:cubicBezTo>
                    <a:pt x="29635" y="16000"/>
                    <a:pt x="29575" y="14400"/>
                    <a:pt x="29371" y="16000"/>
                  </a:cubicBezTo>
                  <a:lnTo>
                    <a:pt x="28390" y="14400"/>
                  </a:lnTo>
                  <a:lnTo>
                    <a:pt x="28785" y="24000"/>
                  </a:lnTo>
                  <a:cubicBezTo>
                    <a:pt x="28354" y="28800"/>
                    <a:pt x="27864" y="24000"/>
                    <a:pt x="28319" y="33600"/>
                  </a:cubicBezTo>
                  <a:cubicBezTo>
                    <a:pt x="27649" y="17600"/>
                    <a:pt x="24669" y="27200"/>
                    <a:pt x="24263" y="22400"/>
                  </a:cubicBezTo>
                  <a:cubicBezTo>
                    <a:pt x="23653" y="28800"/>
                    <a:pt x="23054" y="28800"/>
                    <a:pt x="22301" y="27200"/>
                  </a:cubicBezTo>
                  <a:cubicBezTo>
                    <a:pt x="22492" y="30400"/>
                    <a:pt x="22600" y="40000"/>
                    <a:pt x="21966" y="38400"/>
                  </a:cubicBezTo>
                  <a:cubicBezTo>
                    <a:pt x="22193" y="17600"/>
                    <a:pt x="20781" y="28800"/>
                    <a:pt x="20267" y="14400"/>
                  </a:cubicBezTo>
                  <a:cubicBezTo>
                    <a:pt x="20733" y="24000"/>
                    <a:pt x="18448" y="16000"/>
                    <a:pt x="19178" y="30400"/>
                  </a:cubicBezTo>
                  <a:cubicBezTo>
                    <a:pt x="18640" y="28800"/>
                    <a:pt x="19142" y="22400"/>
                    <a:pt x="18735" y="17600"/>
                  </a:cubicBezTo>
                  <a:cubicBezTo>
                    <a:pt x="17467" y="25600"/>
                    <a:pt x="15924" y="12800"/>
                    <a:pt x="14356" y="14400"/>
                  </a:cubicBezTo>
                  <a:cubicBezTo>
                    <a:pt x="14333" y="17600"/>
                    <a:pt x="14596" y="20800"/>
                    <a:pt x="14261" y="25600"/>
                  </a:cubicBezTo>
                  <a:lnTo>
                    <a:pt x="13423" y="12800"/>
                  </a:lnTo>
                  <a:cubicBezTo>
                    <a:pt x="13112" y="14400"/>
                    <a:pt x="13136" y="27200"/>
                    <a:pt x="12574" y="17600"/>
                  </a:cubicBezTo>
                  <a:cubicBezTo>
                    <a:pt x="12658" y="20800"/>
                    <a:pt x="12777" y="24000"/>
                    <a:pt x="12562" y="24000"/>
                  </a:cubicBezTo>
                  <a:cubicBezTo>
                    <a:pt x="9475" y="11200"/>
                    <a:pt x="6269" y="35200"/>
                    <a:pt x="3134" y="11200"/>
                  </a:cubicBezTo>
                  <a:cubicBezTo>
                    <a:pt x="3553" y="14400"/>
                    <a:pt x="3278" y="16000"/>
                    <a:pt x="2955" y="16000"/>
                  </a:cubicBezTo>
                  <a:cubicBezTo>
                    <a:pt x="3158" y="17600"/>
                    <a:pt x="2943" y="22400"/>
                    <a:pt x="2991" y="27200"/>
                  </a:cubicBezTo>
                  <a:lnTo>
                    <a:pt x="1674" y="16000"/>
                  </a:lnTo>
                  <a:cubicBezTo>
                    <a:pt x="1435" y="27200"/>
                    <a:pt x="275" y="16000"/>
                    <a:pt x="131" y="27200"/>
                  </a:cubicBezTo>
                  <a:lnTo>
                    <a:pt x="550" y="24000"/>
                  </a:lnTo>
                  <a:cubicBezTo>
                    <a:pt x="0" y="36800"/>
                    <a:pt x="1328" y="51200"/>
                    <a:pt x="1244" y="67200"/>
                  </a:cubicBezTo>
                  <a:cubicBezTo>
                    <a:pt x="1866" y="52800"/>
                    <a:pt x="2871" y="88000"/>
                    <a:pt x="3888" y="68800"/>
                  </a:cubicBezTo>
                  <a:cubicBezTo>
                    <a:pt x="4115" y="72000"/>
                    <a:pt x="3696" y="73600"/>
                    <a:pt x="3816" y="76800"/>
                  </a:cubicBezTo>
                  <a:cubicBezTo>
                    <a:pt x="4067" y="70400"/>
                    <a:pt x="4378" y="68800"/>
                    <a:pt x="4953" y="72000"/>
                  </a:cubicBezTo>
                  <a:lnTo>
                    <a:pt x="4893" y="73600"/>
                  </a:lnTo>
                  <a:cubicBezTo>
                    <a:pt x="6508" y="72000"/>
                    <a:pt x="7202" y="78400"/>
                    <a:pt x="9020" y="83200"/>
                  </a:cubicBezTo>
                  <a:lnTo>
                    <a:pt x="8877" y="75200"/>
                  </a:lnTo>
                  <a:cubicBezTo>
                    <a:pt x="9272" y="76800"/>
                    <a:pt x="9355" y="78400"/>
                    <a:pt x="9535" y="80000"/>
                  </a:cubicBezTo>
                  <a:cubicBezTo>
                    <a:pt x="9990" y="68800"/>
                    <a:pt x="8446" y="80000"/>
                    <a:pt x="8853" y="67200"/>
                  </a:cubicBezTo>
                  <a:cubicBezTo>
                    <a:pt x="9367" y="83200"/>
                    <a:pt x="11605" y="67200"/>
                    <a:pt x="11952" y="84800"/>
                  </a:cubicBezTo>
                  <a:cubicBezTo>
                    <a:pt x="12550" y="86400"/>
                    <a:pt x="11772" y="76800"/>
                    <a:pt x="12370" y="76800"/>
                  </a:cubicBezTo>
                  <a:lnTo>
                    <a:pt x="12538" y="81600"/>
                  </a:lnTo>
                  <a:lnTo>
                    <a:pt x="12681" y="75200"/>
                  </a:lnTo>
                  <a:cubicBezTo>
                    <a:pt x="13076" y="76800"/>
                    <a:pt x="13280" y="83200"/>
                    <a:pt x="13292" y="86400"/>
                  </a:cubicBezTo>
                  <a:cubicBezTo>
                    <a:pt x="13196" y="86400"/>
                    <a:pt x="13016" y="88000"/>
                    <a:pt x="12921" y="88000"/>
                  </a:cubicBezTo>
                  <a:cubicBezTo>
                    <a:pt x="13423" y="94400"/>
                    <a:pt x="14356" y="86400"/>
                    <a:pt x="14536" y="88000"/>
                  </a:cubicBezTo>
                  <a:lnTo>
                    <a:pt x="13950" y="84800"/>
                  </a:lnTo>
                  <a:cubicBezTo>
                    <a:pt x="15589" y="80000"/>
                    <a:pt x="17587" y="88000"/>
                    <a:pt x="19178" y="78400"/>
                  </a:cubicBezTo>
                  <a:lnTo>
                    <a:pt x="19058" y="73600"/>
                  </a:lnTo>
                  <a:cubicBezTo>
                    <a:pt x="20267" y="67200"/>
                    <a:pt x="20027" y="78400"/>
                    <a:pt x="21343" y="75200"/>
                  </a:cubicBezTo>
                  <a:lnTo>
                    <a:pt x="21296" y="76800"/>
                  </a:lnTo>
                  <a:cubicBezTo>
                    <a:pt x="21571" y="72000"/>
                    <a:pt x="21918" y="70400"/>
                    <a:pt x="22289" y="72000"/>
                  </a:cubicBezTo>
                  <a:cubicBezTo>
                    <a:pt x="21954" y="75200"/>
                    <a:pt x="22911" y="80000"/>
                    <a:pt x="22480" y="84800"/>
                  </a:cubicBezTo>
                  <a:cubicBezTo>
                    <a:pt x="23784" y="76800"/>
                    <a:pt x="23126" y="78400"/>
                    <a:pt x="23988" y="65600"/>
                  </a:cubicBezTo>
                  <a:lnTo>
                    <a:pt x="24191" y="72000"/>
                  </a:lnTo>
                  <a:cubicBezTo>
                    <a:pt x="24478" y="65600"/>
                    <a:pt x="24502" y="64000"/>
                    <a:pt x="25172" y="62400"/>
                  </a:cubicBezTo>
                  <a:cubicBezTo>
                    <a:pt x="24622" y="67200"/>
                    <a:pt x="25591" y="70400"/>
                    <a:pt x="24981" y="78400"/>
                  </a:cubicBezTo>
                  <a:cubicBezTo>
                    <a:pt x="26380" y="91200"/>
                    <a:pt x="27050" y="65600"/>
                    <a:pt x="27684" y="84800"/>
                  </a:cubicBezTo>
                  <a:cubicBezTo>
                    <a:pt x="28331" y="67200"/>
                    <a:pt x="26488" y="75200"/>
                    <a:pt x="26847" y="72000"/>
                  </a:cubicBezTo>
                  <a:cubicBezTo>
                    <a:pt x="26548" y="65600"/>
                    <a:pt x="27373" y="59200"/>
                    <a:pt x="27804" y="60800"/>
                  </a:cubicBezTo>
                  <a:cubicBezTo>
                    <a:pt x="28247" y="60800"/>
                    <a:pt x="28558" y="81600"/>
                    <a:pt x="29682" y="81600"/>
                  </a:cubicBezTo>
                  <a:cubicBezTo>
                    <a:pt x="29563" y="81600"/>
                    <a:pt x="29563" y="83200"/>
                    <a:pt x="29443" y="83200"/>
                  </a:cubicBezTo>
                  <a:cubicBezTo>
                    <a:pt x="29862" y="88000"/>
                    <a:pt x="30269" y="76800"/>
                    <a:pt x="30783" y="84800"/>
                  </a:cubicBezTo>
                  <a:cubicBezTo>
                    <a:pt x="31070" y="75200"/>
                    <a:pt x="31441" y="84800"/>
                    <a:pt x="31525" y="72000"/>
                  </a:cubicBezTo>
                  <a:lnTo>
                    <a:pt x="30508" y="75200"/>
                  </a:lnTo>
                  <a:cubicBezTo>
                    <a:pt x="31082" y="72000"/>
                    <a:pt x="31633" y="57600"/>
                    <a:pt x="32590" y="64000"/>
                  </a:cubicBezTo>
                  <a:cubicBezTo>
                    <a:pt x="32518" y="67200"/>
                    <a:pt x="32231" y="70400"/>
                    <a:pt x="32027" y="72000"/>
                  </a:cubicBezTo>
                  <a:cubicBezTo>
                    <a:pt x="32315" y="76800"/>
                    <a:pt x="32566" y="70400"/>
                    <a:pt x="32865" y="73600"/>
                  </a:cubicBezTo>
                  <a:cubicBezTo>
                    <a:pt x="32781" y="86400"/>
                    <a:pt x="31621" y="76800"/>
                    <a:pt x="30999" y="86400"/>
                  </a:cubicBezTo>
                  <a:cubicBezTo>
                    <a:pt x="31298" y="91200"/>
                    <a:pt x="32171" y="76800"/>
                    <a:pt x="31860" y="91200"/>
                  </a:cubicBezTo>
                  <a:cubicBezTo>
                    <a:pt x="32303" y="73600"/>
                    <a:pt x="32961" y="92800"/>
                    <a:pt x="33714" y="80000"/>
                  </a:cubicBezTo>
                  <a:lnTo>
                    <a:pt x="33666" y="88000"/>
                  </a:lnTo>
                  <a:cubicBezTo>
                    <a:pt x="33786" y="86400"/>
                    <a:pt x="34037" y="83200"/>
                    <a:pt x="34253" y="83200"/>
                  </a:cubicBezTo>
                  <a:lnTo>
                    <a:pt x="33858" y="92800"/>
                  </a:lnTo>
                  <a:cubicBezTo>
                    <a:pt x="34468" y="84800"/>
                    <a:pt x="35030" y="100800"/>
                    <a:pt x="35617" y="96000"/>
                  </a:cubicBezTo>
                  <a:cubicBezTo>
                    <a:pt x="34396" y="96000"/>
                    <a:pt x="35341" y="86400"/>
                    <a:pt x="34827" y="81600"/>
                  </a:cubicBezTo>
                  <a:cubicBezTo>
                    <a:pt x="36346" y="72000"/>
                    <a:pt x="35700" y="102400"/>
                    <a:pt x="37399" y="99200"/>
                  </a:cubicBezTo>
                  <a:cubicBezTo>
                    <a:pt x="37172" y="99200"/>
                    <a:pt x="36538" y="92800"/>
                    <a:pt x="36897" y="89600"/>
                  </a:cubicBezTo>
                  <a:cubicBezTo>
                    <a:pt x="37220" y="91200"/>
                    <a:pt x="37639" y="94400"/>
                    <a:pt x="37842" y="99200"/>
                  </a:cubicBezTo>
                  <a:cubicBezTo>
                    <a:pt x="38967" y="97600"/>
                    <a:pt x="37674" y="91200"/>
                    <a:pt x="38153" y="86400"/>
                  </a:cubicBezTo>
                  <a:cubicBezTo>
                    <a:pt x="38536" y="96000"/>
                    <a:pt x="38703" y="83200"/>
                    <a:pt x="39194" y="80000"/>
                  </a:cubicBezTo>
                  <a:lnTo>
                    <a:pt x="39194" y="88000"/>
                  </a:lnTo>
                  <a:cubicBezTo>
                    <a:pt x="40486" y="92800"/>
                    <a:pt x="39541" y="72000"/>
                    <a:pt x="40689" y="78400"/>
                  </a:cubicBezTo>
                  <a:lnTo>
                    <a:pt x="40211" y="88000"/>
                  </a:lnTo>
                  <a:lnTo>
                    <a:pt x="40809" y="86400"/>
                  </a:lnTo>
                  <a:lnTo>
                    <a:pt x="40677" y="94400"/>
                  </a:lnTo>
                  <a:cubicBezTo>
                    <a:pt x="41335" y="88000"/>
                    <a:pt x="41539" y="89600"/>
                    <a:pt x="42185" y="92800"/>
                  </a:cubicBezTo>
                  <a:cubicBezTo>
                    <a:pt x="42029" y="86400"/>
                    <a:pt x="42269" y="78400"/>
                    <a:pt x="42831" y="78400"/>
                  </a:cubicBezTo>
                  <a:cubicBezTo>
                    <a:pt x="43226" y="83200"/>
                    <a:pt x="42616" y="86400"/>
                    <a:pt x="43429" y="84800"/>
                  </a:cubicBezTo>
                  <a:cubicBezTo>
                    <a:pt x="43238" y="89600"/>
                    <a:pt x="43046" y="96000"/>
                    <a:pt x="42687" y="88000"/>
                  </a:cubicBezTo>
                  <a:cubicBezTo>
                    <a:pt x="42652" y="91200"/>
                    <a:pt x="42508" y="92800"/>
                    <a:pt x="42472" y="96000"/>
                  </a:cubicBezTo>
                  <a:cubicBezTo>
                    <a:pt x="42891" y="100800"/>
                    <a:pt x="43525" y="97600"/>
                    <a:pt x="43812" y="97600"/>
                  </a:cubicBezTo>
                  <a:cubicBezTo>
                    <a:pt x="43704" y="97600"/>
                    <a:pt x="43573" y="96000"/>
                    <a:pt x="43501" y="96000"/>
                  </a:cubicBezTo>
                  <a:lnTo>
                    <a:pt x="44673" y="84800"/>
                  </a:lnTo>
                  <a:cubicBezTo>
                    <a:pt x="44853" y="88000"/>
                    <a:pt x="44709" y="89600"/>
                    <a:pt x="44566" y="92800"/>
                  </a:cubicBezTo>
                  <a:cubicBezTo>
                    <a:pt x="44793" y="91200"/>
                    <a:pt x="44961" y="88000"/>
                    <a:pt x="45308" y="88000"/>
                  </a:cubicBezTo>
                  <a:cubicBezTo>
                    <a:pt x="45224" y="94400"/>
                    <a:pt x="45236" y="100800"/>
                    <a:pt x="44745" y="104000"/>
                  </a:cubicBezTo>
                  <a:lnTo>
                    <a:pt x="45858" y="96000"/>
                  </a:lnTo>
                  <a:cubicBezTo>
                    <a:pt x="45930" y="99200"/>
                    <a:pt x="46432" y="104000"/>
                    <a:pt x="46289" y="107200"/>
                  </a:cubicBezTo>
                  <a:cubicBezTo>
                    <a:pt x="46899" y="110400"/>
                    <a:pt x="47796" y="94400"/>
                    <a:pt x="48622" y="99200"/>
                  </a:cubicBezTo>
                  <a:cubicBezTo>
                    <a:pt x="48658" y="99200"/>
                    <a:pt x="48741" y="97600"/>
                    <a:pt x="48921" y="96000"/>
                  </a:cubicBezTo>
                  <a:cubicBezTo>
                    <a:pt x="49686" y="99200"/>
                    <a:pt x="50368" y="107200"/>
                    <a:pt x="51278" y="97600"/>
                  </a:cubicBezTo>
                  <a:lnTo>
                    <a:pt x="51792" y="108800"/>
                  </a:lnTo>
                  <a:cubicBezTo>
                    <a:pt x="52510" y="107200"/>
                    <a:pt x="51098" y="94400"/>
                    <a:pt x="52283" y="91200"/>
                  </a:cubicBezTo>
                  <a:cubicBezTo>
                    <a:pt x="53120" y="88000"/>
                    <a:pt x="52594" y="100800"/>
                    <a:pt x="52893" y="104000"/>
                  </a:cubicBezTo>
                  <a:cubicBezTo>
                    <a:pt x="53312" y="99200"/>
                    <a:pt x="54041" y="86400"/>
                    <a:pt x="54807" y="96000"/>
                  </a:cubicBezTo>
                  <a:cubicBezTo>
                    <a:pt x="54556" y="99200"/>
                    <a:pt x="54352" y="96000"/>
                    <a:pt x="54113" y="976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57" name="Shape 1357"/>
            <p:cNvSpPr/>
            <p:nvPr/>
          </p:nvSpPr>
          <p:spPr>
            <a:xfrm>
              <a:off x="7508875" y="1560020"/>
              <a:ext cx="11112" cy="3693"/>
            </a:xfrm>
            <a:custGeom>
              <a:avLst/>
              <a:gdLst/>
              <a:ahLst/>
              <a:cxnLst/>
              <a:rect l="0" t="0" r="0" b="0"/>
              <a:pathLst>
                <a:path w="120000" h="120000" extrusionOk="0">
                  <a:moveTo>
                    <a:pt x="120000" y="120000"/>
                  </a:moveTo>
                  <a:lnTo>
                    <a:pt x="120000" y="120000"/>
                  </a:lnTo>
                  <a:cubicBezTo>
                    <a:pt x="80000" y="80000"/>
                    <a:pt x="70000" y="40000"/>
                    <a:pt x="60000" y="0"/>
                  </a:cubicBezTo>
                  <a:cubicBezTo>
                    <a:pt x="10000" y="40000"/>
                    <a:pt x="0" y="8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58" name="Shape 1358"/>
            <p:cNvSpPr/>
            <p:nvPr/>
          </p:nvSpPr>
          <p:spPr>
            <a:xfrm>
              <a:off x="5434013" y="1567405"/>
              <a:ext cx="4762" cy="1231"/>
            </a:xfrm>
            <a:custGeom>
              <a:avLst/>
              <a:gdLst/>
              <a:ahLst/>
              <a:cxnLst/>
              <a:rect l="0" t="0" r="0" b="0"/>
              <a:pathLst>
                <a:path w="120000" h="120000" extrusionOk="0">
                  <a:moveTo>
                    <a:pt x="120000" y="120000"/>
                  </a:moveTo>
                  <a:lnTo>
                    <a:pt x="120000" y="120000"/>
                  </a:lnTo>
                  <a:lnTo>
                    <a:pt x="72000" y="0"/>
                  </a:lnTo>
                  <a:cubicBezTo>
                    <a:pt x="24000" y="120000"/>
                    <a:pt x="24000" y="120000"/>
                    <a:pt x="0" y="120000"/>
                  </a:cubicBez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59" name="Shape 1359"/>
            <p:cNvSpPr/>
            <p:nvPr/>
          </p:nvSpPr>
          <p:spPr>
            <a:xfrm>
              <a:off x="9672638" y="1567405"/>
              <a:ext cx="25400" cy="2462"/>
            </a:xfrm>
            <a:custGeom>
              <a:avLst/>
              <a:gdLst/>
              <a:ahLst/>
              <a:cxnLst/>
              <a:rect l="0" t="0" r="0" b="0"/>
              <a:pathLst>
                <a:path w="120000" h="120000" extrusionOk="0">
                  <a:moveTo>
                    <a:pt x="120000" y="120000"/>
                  </a:moveTo>
                  <a:lnTo>
                    <a:pt x="120000" y="120000"/>
                  </a:lnTo>
                  <a:cubicBezTo>
                    <a:pt x="57777" y="80000"/>
                    <a:pt x="26666" y="40000"/>
                    <a:pt x="4444" y="0"/>
                  </a:cubicBezTo>
                  <a:cubicBezTo>
                    <a:pt x="0" y="40000"/>
                    <a:pt x="26666" y="8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60" name="Shape 1360"/>
            <p:cNvSpPr/>
            <p:nvPr/>
          </p:nvSpPr>
          <p:spPr>
            <a:xfrm>
              <a:off x="10966450" y="1529246"/>
              <a:ext cx="39687" cy="2462"/>
            </a:xfrm>
            <a:custGeom>
              <a:avLst/>
              <a:gdLst/>
              <a:ahLst/>
              <a:cxnLst/>
              <a:rect l="0" t="0" r="0" b="0"/>
              <a:pathLst>
                <a:path w="120000" h="120000" extrusionOk="0">
                  <a:moveTo>
                    <a:pt x="120000" y="0"/>
                  </a:moveTo>
                  <a:lnTo>
                    <a:pt x="120000" y="0"/>
                  </a:lnTo>
                  <a:lnTo>
                    <a:pt x="0" y="40000"/>
                  </a:lnTo>
                  <a:cubicBezTo>
                    <a:pt x="57142" y="40000"/>
                    <a:pt x="77142" y="80000"/>
                    <a:pt x="108571" y="120000"/>
                  </a:cubicBezTo>
                  <a:cubicBezTo>
                    <a:pt x="105714" y="80000"/>
                    <a:pt x="82857"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61" name="Shape 1361"/>
            <p:cNvSpPr/>
            <p:nvPr/>
          </p:nvSpPr>
          <p:spPr>
            <a:xfrm>
              <a:off x="11329988" y="1552634"/>
              <a:ext cx="44450" cy="2462"/>
            </a:xfrm>
            <a:custGeom>
              <a:avLst/>
              <a:gdLst/>
              <a:ahLst/>
              <a:cxnLst/>
              <a:rect l="0" t="0" r="0" b="0"/>
              <a:pathLst>
                <a:path w="120000" h="120000" extrusionOk="0">
                  <a:moveTo>
                    <a:pt x="70434" y="120000"/>
                  </a:moveTo>
                  <a:lnTo>
                    <a:pt x="70434" y="120000"/>
                  </a:lnTo>
                  <a:cubicBezTo>
                    <a:pt x="86086" y="80000"/>
                    <a:pt x="104347" y="120000"/>
                    <a:pt x="120000" y="80000"/>
                  </a:cubicBezTo>
                  <a:lnTo>
                    <a:pt x="114782" y="0"/>
                  </a:lnTo>
                  <a:cubicBezTo>
                    <a:pt x="46956" y="0"/>
                    <a:pt x="0" y="80000"/>
                    <a:pt x="70434"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62" name="Shape 1362"/>
            <p:cNvSpPr/>
            <p:nvPr/>
          </p:nvSpPr>
          <p:spPr>
            <a:xfrm>
              <a:off x="11042650" y="1540325"/>
              <a:ext cx="60325" cy="6155"/>
            </a:xfrm>
            <a:custGeom>
              <a:avLst/>
              <a:gdLst/>
              <a:ahLst/>
              <a:cxnLst/>
              <a:rect l="0" t="0" r="0" b="0"/>
              <a:pathLst>
                <a:path w="120000" h="120000" extrusionOk="0">
                  <a:moveTo>
                    <a:pt x="0" y="51428"/>
                  </a:moveTo>
                  <a:lnTo>
                    <a:pt x="0" y="51428"/>
                  </a:lnTo>
                  <a:cubicBezTo>
                    <a:pt x="5714" y="119999"/>
                    <a:pt x="57142" y="102857"/>
                    <a:pt x="114285" y="85714"/>
                  </a:cubicBezTo>
                  <a:lnTo>
                    <a:pt x="102857" y="85714"/>
                  </a:lnTo>
                  <a:cubicBezTo>
                    <a:pt x="120000" y="0"/>
                    <a:pt x="59047" y="17142"/>
                    <a:pt x="0" y="514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63" name="Shape 1363"/>
            <p:cNvSpPr/>
            <p:nvPr/>
          </p:nvSpPr>
          <p:spPr>
            <a:xfrm>
              <a:off x="11106150" y="1542787"/>
              <a:ext cx="28575" cy="1231"/>
            </a:xfrm>
            <a:custGeom>
              <a:avLst/>
              <a:gdLst/>
              <a:ahLst/>
              <a:cxnLst/>
              <a:rect l="0" t="0" r="0" b="0"/>
              <a:pathLst>
                <a:path w="120000" h="120000" extrusionOk="0">
                  <a:moveTo>
                    <a:pt x="0" y="120000"/>
                  </a:moveTo>
                  <a:lnTo>
                    <a:pt x="0" y="120000"/>
                  </a:lnTo>
                  <a:cubicBezTo>
                    <a:pt x="38709" y="120000"/>
                    <a:pt x="73548" y="120000"/>
                    <a:pt x="108387" y="120000"/>
                  </a:cubicBezTo>
                  <a:cubicBezTo>
                    <a:pt x="120000" y="0"/>
                    <a:pt x="65806" y="12000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64" name="Shape 1364"/>
            <p:cNvSpPr/>
            <p:nvPr/>
          </p:nvSpPr>
          <p:spPr>
            <a:xfrm>
              <a:off x="10679113" y="1525554"/>
              <a:ext cx="103187" cy="9847"/>
            </a:xfrm>
            <a:custGeom>
              <a:avLst/>
              <a:gdLst/>
              <a:ahLst/>
              <a:cxnLst/>
              <a:rect l="0" t="0" r="0" b="0"/>
              <a:pathLst>
                <a:path w="120000" h="120000" extrusionOk="0">
                  <a:moveTo>
                    <a:pt x="84770" y="90000"/>
                  </a:moveTo>
                  <a:lnTo>
                    <a:pt x="84770" y="90000"/>
                  </a:lnTo>
                  <a:cubicBezTo>
                    <a:pt x="100183" y="100000"/>
                    <a:pt x="94678" y="40000"/>
                    <a:pt x="103486" y="60000"/>
                  </a:cubicBezTo>
                  <a:cubicBezTo>
                    <a:pt x="120000" y="0"/>
                    <a:pt x="0" y="120000"/>
                    <a:pt x="84770" y="9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65" name="Shape 1365"/>
            <p:cNvSpPr/>
            <p:nvPr/>
          </p:nvSpPr>
          <p:spPr>
            <a:xfrm>
              <a:off x="11039475" y="1550172"/>
              <a:ext cx="26987" cy="4924"/>
            </a:xfrm>
            <a:custGeom>
              <a:avLst/>
              <a:gdLst/>
              <a:ahLst/>
              <a:cxnLst/>
              <a:rect l="0" t="0" r="0" b="0"/>
              <a:pathLst>
                <a:path w="120000" h="120000" extrusionOk="0">
                  <a:moveTo>
                    <a:pt x="120000" y="120000"/>
                  </a:moveTo>
                  <a:lnTo>
                    <a:pt x="120000" y="120000"/>
                  </a:lnTo>
                  <a:lnTo>
                    <a:pt x="71111" y="0"/>
                  </a:lnTo>
                  <a:lnTo>
                    <a:pt x="0" y="96000"/>
                  </a:ln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66" name="Shape 1366"/>
            <p:cNvSpPr/>
            <p:nvPr/>
          </p:nvSpPr>
          <p:spPr>
            <a:xfrm>
              <a:off x="10841038" y="1548941"/>
              <a:ext cx="58737" cy="2462"/>
            </a:xfrm>
            <a:custGeom>
              <a:avLst/>
              <a:gdLst/>
              <a:ahLst/>
              <a:cxnLst/>
              <a:rect l="0" t="0" r="0" b="0"/>
              <a:pathLst>
                <a:path w="120000" h="120000" extrusionOk="0">
                  <a:moveTo>
                    <a:pt x="1967" y="80000"/>
                  </a:moveTo>
                  <a:lnTo>
                    <a:pt x="1967" y="80000"/>
                  </a:lnTo>
                  <a:lnTo>
                    <a:pt x="96393" y="120000"/>
                  </a:lnTo>
                  <a:cubicBezTo>
                    <a:pt x="94426" y="80000"/>
                    <a:pt x="106229" y="80000"/>
                    <a:pt x="120000" y="80000"/>
                  </a:cubicBezTo>
                  <a:cubicBezTo>
                    <a:pt x="62950" y="40000"/>
                    <a:pt x="0" y="0"/>
                    <a:pt x="1967" y="8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67" name="Shape 1367"/>
            <p:cNvSpPr/>
            <p:nvPr/>
          </p:nvSpPr>
          <p:spPr>
            <a:xfrm>
              <a:off x="10899775" y="1550172"/>
              <a:ext cx="36512" cy="1231"/>
            </a:xfrm>
            <a:custGeom>
              <a:avLst/>
              <a:gdLst/>
              <a:ahLst/>
              <a:cxnLst/>
              <a:rect l="0" t="0" r="0" b="0"/>
              <a:pathLst>
                <a:path w="120000" h="120000" extrusionOk="0">
                  <a:moveTo>
                    <a:pt x="0" y="120000"/>
                  </a:moveTo>
                  <a:lnTo>
                    <a:pt x="0" y="120000"/>
                  </a:lnTo>
                  <a:cubicBezTo>
                    <a:pt x="47368" y="120000"/>
                    <a:pt x="94736" y="120000"/>
                    <a:pt x="120000" y="0"/>
                  </a:cubicBezTo>
                  <a:cubicBezTo>
                    <a:pt x="94736" y="0"/>
                    <a:pt x="37894"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68" name="Shape 1368"/>
            <p:cNvSpPr/>
            <p:nvPr/>
          </p:nvSpPr>
          <p:spPr>
            <a:xfrm>
              <a:off x="10958513" y="1555096"/>
              <a:ext cx="46037" cy="0"/>
            </a:xfrm>
            <a:custGeom>
              <a:avLst/>
              <a:gdLst/>
              <a:ahLst/>
              <a:cxnLst/>
              <a:rect l="0" t="0" r="0" b="0"/>
              <a:pathLst>
                <a:path w="120000" h="120000" extrusionOk="0">
                  <a:moveTo>
                    <a:pt x="120000" y="0"/>
                  </a:moveTo>
                  <a:lnTo>
                    <a:pt x="120000" y="0"/>
                  </a:lnTo>
                  <a:lnTo>
                    <a:pt x="84255" y="0"/>
                  </a:lnTo>
                  <a:lnTo>
                    <a:pt x="0" y="0"/>
                  </a:lnTo>
                  <a:lnTo>
                    <a:pt x="12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69" name="Shape 1369"/>
            <p:cNvSpPr/>
            <p:nvPr/>
          </p:nvSpPr>
          <p:spPr>
            <a:xfrm>
              <a:off x="10304463" y="1548941"/>
              <a:ext cx="61912" cy="3693"/>
            </a:xfrm>
            <a:custGeom>
              <a:avLst/>
              <a:gdLst/>
              <a:ahLst/>
              <a:cxnLst/>
              <a:rect l="0" t="0" r="0" b="0"/>
              <a:pathLst>
                <a:path w="120000" h="120000" extrusionOk="0">
                  <a:moveTo>
                    <a:pt x="105230" y="0"/>
                  </a:moveTo>
                  <a:lnTo>
                    <a:pt x="105230" y="0"/>
                  </a:lnTo>
                  <a:lnTo>
                    <a:pt x="9230" y="30000"/>
                  </a:lnTo>
                  <a:cubicBezTo>
                    <a:pt x="0" y="90000"/>
                    <a:pt x="25846" y="120000"/>
                    <a:pt x="60923" y="120000"/>
                  </a:cubicBezTo>
                  <a:cubicBezTo>
                    <a:pt x="83076" y="60000"/>
                    <a:pt x="120000" y="60000"/>
                    <a:pt x="10523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70" name="Shape 1370"/>
            <p:cNvSpPr/>
            <p:nvPr/>
          </p:nvSpPr>
          <p:spPr>
            <a:xfrm>
              <a:off x="10483850" y="1557558"/>
              <a:ext cx="23812" cy="6155"/>
            </a:xfrm>
            <a:custGeom>
              <a:avLst/>
              <a:gdLst/>
              <a:ahLst/>
              <a:cxnLst/>
              <a:rect l="0" t="0" r="0" b="0"/>
              <a:pathLst>
                <a:path w="120000" h="120000" extrusionOk="0">
                  <a:moveTo>
                    <a:pt x="120000" y="68571"/>
                  </a:moveTo>
                  <a:lnTo>
                    <a:pt x="120000" y="68571"/>
                  </a:lnTo>
                  <a:cubicBezTo>
                    <a:pt x="52800" y="51428"/>
                    <a:pt x="48000" y="34285"/>
                    <a:pt x="9600" y="0"/>
                  </a:cubicBezTo>
                  <a:lnTo>
                    <a:pt x="0" y="119999"/>
                  </a:lnTo>
                  <a:lnTo>
                    <a:pt x="120000" y="68571"/>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71" name="Shape 1371"/>
            <p:cNvSpPr/>
            <p:nvPr/>
          </p:nvSpPr>
          <p:spPr>
            <a:xfrm>
              <a:off x="10291763" y="1563712"/>
              <a:ext cx="117475" cy="2462"/>
            </a:xfrm>
            <a:custGeom>
              <a:avLst/>
              <a:gdLst/>
              <a:ahLst/>
              <a:cxnLst/>
              <a:rect l="0" t="0" r="0" b="0"/>
              <a:pathLst>
                <a:path w="120000" h="120000" extrusionOk="0">
                  <a:moveTo>
                    <a:pt x="73170" y="0"/>
                  </a:moveTo>
                  <a:lnTo>
                    <a:pt x="73170" y="0"/>
                  </a:lnTo>
                  <a:cubicBezTo>
                    <a:pt x="68292" y="30000"/>
                    <a:pt x="0" y="120000"/>
                    <a:pt x="64390" y="120000"/>
                  </a:cubicBezTo>
                  <a:cubicBezTo>
                    <a:pt x="69268" y="60000"/>
                    <a:pt x="120000" y="30000"/>
                    <a:pt x="7317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72" name="Shape 1372"/>
            <p:cNvSpPr/>
            <p:nvPr/>
          </p:nvSpPr>
          <p:spPr>
            <a:xfrm>
              <a:off x="9621838" y="1546479"/>
              <a:ext cx="11112" cy="8617"/>
            </a:xfrm>
            <a:custGeom>
              <a:avLst/>
              <a:gdLst/>
              <a:ahLst/>
              <a:cxnLst/>
              <a:rect l="0" t="0" r="0" b="0"/>
              <a:pathLst>
                <a:path w="120000" h="120000" extrusionOk="0">
                  <a:moveTo>
                    <a:pt x="0" y="120000"/>
                  </a:moveTo>
                  <a:lnTo>
                    <a:pt x="0" y="120000"/>
                  </a:lnTo>
                  <a:lnTo>
                    <a:pt x="120000" y="120000"/>
                  </a:lnTo>
                  <a:lnTo>
                    <a:pt x="110769" y="0"/>
                  </a:lnTo>
                  <a:lnTo>
                    <a:pt x="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73" name="Shape 1373"/>
            <p:cNvSpPr/>
            <p:nvPr/>
          </p:nvSpPr>
          <p:spPr>
            <a:xfrm>
              <a:off x="8951913" y="1568636"/>
              <a:ext cx="96837" cy="8617"/>
            </a:xfrm>
            <a:custGeom>
              <a:avLst/>
              <a:gdLst/>
              <a:ahLst/>
              <a:cxnLst/>
              <a:rect l="0" t="0" r="0" b="0"/>
              <a:pathLst>
                <a:path w="120000" h="120000" extrusionOk="0">
                  <a:moveTo>
                    <a:pt x="19009" y="96000"/>
                  </a:moveTo>
                  <a:lnTo>
                    <a:pt x="19009" y="96000"/>
                  </a:lnTo>
                  <a:cubicBezTo>
                    <a:pt x="92673" y="120000"/>
                    <a:pt x="36831" y="12000"/>
                    <a:pt x="102178" y="48000"/>
                  </a:cubicBezTo>
                  <a:cubicBezTo>
                    <a:pt x="120000" y="24000"/>
                    <a:pt x="48712" y="24000"/>
                    <a:pt x="66534" y="0"/>
                  </a:cubicBezTo>
                  <a:cubicBezTo>
                    <a:pt x="22574" y="24000"/>
                    <a:pt x="0" y="12000"/>
                    <a:pt x="19009" y="96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74" name="Shape 1374"/>
            <p:cNvSpPr/>
            <p:nvPr/>
          </p:nvSpPr>
          <p:spPr>
            <a:xfrm>
              <a:off x="9005888" y="1566174"/>
              <a:ext cx="17462" cy="2462"/>
            </a:xfrm>
            <a:custGeom>
              <a:avLst/>
              <a:gdLst/>
              <a:ahLst/>
              <a:cxnLst/>
              <a:rect l="0" t="0" r="0" b="0"/>
              <a:pathLst>
                <a:path w="120000" h="120000" extrusionOk="0">
                  <a:moveTo>
                    <a:pt x="0" y="120000"/>
                  </a:moveTo>
                  <a:lnTo>
                    <a:pt x="0" y="120000"/>
                  </a:lnTo>
                  <a:lnTo>
                    <a:pt x="120000" y="0"/>
                  </a:lnTo>
                  <a:cubicBezTo>
                    <a:pt x="50526" y="60000"/>
                    <a:pt x="18947" y="6000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75" name="Shape 1375"/>
            <p:cNvSpPr/>
            <p:nvPr/>
          </p:nvSpPr>
          <p:spPr>
            <a:xfrm>
              <a:off x="1587500" y="1516937"/>
              <a:ext cx="38100" cy="3693"/>
            </a:xfrm>
            <a:custGeom>
              <a:avLst/>
              <a:gdLst/>
              <a:ahLst/>
              <a:cxnLst/>
              <a:rect l="0" t="0" r="0" b="0"/>
              <a:pathLst>
                <a:path w="120000" h="120000" extrusionOk="0">
                  <a:moveTo>
                    <a:pt x="120000" y="60000"/>
                  </a:moveTo>
                  <a:lnTo>
                    <a:pt x="120000" y="60000"/>
                  </a:lnTo>
                  <a:lnTo>
                    <a:pt x="0" y="0"/>
                  </a:lnTo>
                  <a:lnTo>
                    <a:pt x="76923" y="120000"/>
                  </a:lnTo>
                  <a:lnTo>
                    <a:pt x="120000" y="6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76" name="Shape 1376"/>
            <p:cNvSpPr/>
            <p:nvPr/>
          </p:nvSpPr>
          <p:spPr>
            <a:xfrm>
              <a:off x="1522413" y="1519399"/>
              <a:ext cx="30162" cy="4924"/>
            </a:xfrm>
            <a:custGeom>
              <a:avLst/>
              <a:gdLst/>
              <a:ahLst/>
              <a:cxnLst/>
              <a:rect l="0" t="0" r="0" b="0"/>
              <a:pathLst>
                <a:path w="120000" h="120000" extrusionOk="0">
                  <a:moveTo>
                    <a:pt x="120000" y="120000"/>
                  </a:moveTo>
                  <a:lnTo>
                    <a:pt x="120000" y="120000"/>
                  </a:lnTo>
                  <a:lnTo>
                    <a:pt x="86250" y="0"/>
                  </a:lnTo>
                  <a:lnTo>
                    <a:pt x="0" y="100000"/>
                  </a:lnTo>
                  <a:cubicBezTo>
                    <a:pt x="30000" y="100000"/>
                    <a:pt x="97500" y="10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77" name="Shape 1377"/>
            <p:cNvSpPr/>
            <p:nvPr/>
          </p:nvSpPr>
          <p:spPr>
            <a:xfrm>
              <a:off x="6650038" y="1573559"/>
              <a:ext cx="33337" cy="3693"/>
            </a:xfrm>
            <a:custGeom>
              <a:avLst/>
              <a:gdLst/>
              <a:ahLst/>
              <a:cxnLst/>
              <a:rect l="0" t="0" r="0" b="0"/>
              <a:pathLst>
                <a:path w="120000" h="120000" extrusionOk="0">
                  <a:moveTo>
                    <a:pt x="109411" y="120000"/>
                  </a:moveTo>
                  <a:lnTo>
                    <a:pt x="109411" y="120000"/>
                  </a:lnTo>
                  <a:lnTo>
                    <a:pt x="120000" y="60000"/>
                  </a:lnTo>
                  <a:cubicBezTo>
                    <a:pt x="98823" y="30000"/>
                    <a:pt x="63529" y="30000"/>
                    <a:pt x="0" y="0"/>
                  </a:cubicBezTo>
                  <a:lnTo>
                    <a:pt x="109411"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78" name="Shape 1378"/>
            <p:cNvSpPr/>
            <p:nvPr/>
          </p:nvSpPr>
          <p:spPr>
            <a:xfrm>
              <a:off x="6162675" y="1566174"/>
              <a:ext cx="15875" cy="4924"/>
            </a:xfrm>
            <a:custGeom>
              <a:avLst/>
              <a:gdLst/>
              <a:ahLst/>
              <a:cxnLst/>
              <a:rect l="0" t="0" r="0" b="0"/>
              <a:pathLst>
                <a:path w="120000" h="120000" extrusionOk="0">
                  <a:moveTo>
                    <a:pt x="56470" y="120000"/>
                  </a:moveTo>
                  <a:lnTo>
                    <a:pt x="56470" y="120000"/>
                  </a:lnTo>
                  <a:lnTo>
                    <a:pt x="120000" y="120000"/>
                  </a:lnTo>
                  <a:lnTo>
                    <a:pt x="0" y="0"/>
                  </a:lnTo>
                  <a:lnTo>
                    <a:pt x="5647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79" name="Shape 1379"/>
            <p:cNvSpPr/>
            <p:nvPr/>
          </p:nvSpPr>
          <p:spPr>
            <a:xfrm>
              <a:off x="5738813" y="1571097"/>
              <a:ext cx="60325" cy="6155"/>
            </a:xfrm>
            <a:custGeom>
              <a:avLst/>
              <a:gdLst/>
              <a:ahLst/>
              <a:cxnLst/>
              <a:rect l="0" t="0" r="0" b="0"/>
              <a:pathLst>
                <a:path w="120000" h="120000" extrusionOk="0">
                  <a:moveTo>
                    <a:pt x="9523" y="105000"/>
                  </a:moveTo>
                  <a:lnTo>
                    <a:pt x="9523" y="105000"/>
                  </a:lnTo>
                  <a:cubicBezTo>
                    <a:pt x="43809" y="120000"/>
                    <a:pt x="85714" y="90000"/>
                    <a:pt x="120000" y="105000"/>
                  </a:cubicBezTo>
                  <a:cubicBezTo>
                    <a:pt x="43809" y="120000"/>
                    <a:pt x="0" y="0"/>
                    <a:pt x="9523" y="105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sp>
        <p:nvSpPr>
          <p:cNvPr id="1380" name="Shape 1380"/>
          <p:cNvSpPr txBox="1">
            <a:spLocks noGrp="1"/>
          </p:cNvSpPr>
          <p:nvPr>
            <p:ph type="dt" idx="10"/>
          </p:nvPr>
        </p:nvSpPr>
        <p:spPr>
          <a:xfrm>
            <a:off x="8075612" y="6400801"/>
            <a:ext cx="1243859" cy="27622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100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81" name="Shape 1381"/>
          <p:cNvSpPr txBox="1">
            <a:spLocks noGrp="1"/>
          </p:cNvSpPr>
          <p:nvPr>
            <p:ph type="ftr" idx="11"/>
          </p:nvPr>
        </p:nvSpPr>
        <p:spPr>
          <a:xfrm>
            <a:off x="1522413" y="6400801"/>
            <a:ext cx="6324599" cy="276226"/>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00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82" name="Shape 1382"/>
          <p:cNvSpPr txBox="1">
            <a:spLocks noGrp="1"/>
          </p:cNvSpPr>
          <p:nvPr>
            <p:ph type="sldNum" idx="12"/>
          </p:nvPr>
        </p:nvSpPr>
        <p:spPr>
          <a:xfrm>
            <a:off x="9523412" y="6400801"/>
            <a:ext cx="1143002" cy="276226"/>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a:solidFill>
                  <a:schemeClr val="lt1"/>
                </a:solidFill>
                <a:latin typeface="Century Gothic"/>
                <a:ea typeface="Century Gothic"/>
                <a:cs typeface="Century Gothic"/>
                <a:sym typeface="Century Gothic"/>
              </a:defRPr>
            </a:lvl1pPr>
            <a:lvl2pPr marL="0" marR="0" lvl="1" indent="0" algn="r" rtl="0">
              <a:spcBef>
                <a:spcPts val="0"/>
              </a:spcBef>
              <a:buNone/>
              <a:defRPr sz="1000">
                <a:solidFill>
                  <a:schemeClr val="lt1"/>
                </a:solidFill>
                <a:latin typeface="Century Gothic"/>
                <a:ea typeface="Century Gothic"/>
                <a:cs typeface="Century Gothic"/>
                <a:sym typeface="Century Gothic"/>
              </a:defRPr>
            </a:lvl2pPr>
            <a:lvl3pPr marL="0" marR="0" lvl="2" indent="0" algn="r" rtl="0">
              <a:spcBef>
                <a:spcPts val="0"/>
              </a:spcBef>
              <a:buNone/>
              <a:defRPr sz="1000">
                <a:solidFill>
                  <a:schemeClr val="lt1"/>
                </a:solidFill>
                <a:latin typeface="Century Gothic"/>
                <a:ea typeface="Century Gothic"/>
                <a:cs typeface="Century Gothic"/>
                <a:sym typeface="Century Gothic"/>
              </a:defRPr>
            </a:lvl3pPr>
            <a:lvl4pPr marL="0" marR="0" lvl="3" indent="0" algn="r" rtl="0">
              <a:spcBef>
                <a:spcPts val="0"/>
              </a:spcBef>
              <a:buNone/>
              <a:defRPr sz="1000">
                <a:solidFill>
                  <a:schemeClr val="lt1"/>
                </a:solidFill>
                <a:latin typeface="Century Gothic"/>
                <a:ea typeface="Century Gothic"/>
                <a:cs typeface="Century Gothic"/>
                <a:sym typeface="Century Gothic"/>
              </a:defRPr>
            </a:lvl4pPr>
            <a:lvl5pPr marL="0" marR="0" lvl="4" indent="0" algn="r" rtl="0">
              <a:spcBef>
                <a:spcPts val="0"/>
              </a:spcBef>
              <a:buNone/>
              <a:defRPr sz="1000">
                <a:solidFill>
                  <a:schemeClr val="lt1"/>
                </a:solidFill>
                <a:latin typeface="Century Gothic"/>
                <a:ea typeface="Century Gothic"/>
                <a:cs typeface="Century Gothic"/>
                <a:sym typeface="Century Gothic"/>
              </a:defRPr>
            </a:lvl5pPr>
            <a:lvl6pPr marL="0" marR="0" lvl="5" indent="0" algn="r" rtl="0">
              <a:spcBef>
                <a:spcPts val="0"/>
              </a:spcBef>
              <a:buNone/>
              <a:defRPr sz="1000">
                <a:solidFill>
                  <a:schemeClr val="lt1"/>
                </a:solidFill>
                <a:latin typeface="Century Gothic"/>
                <a:ea typeface="Century Gothic"/>
                <a:cs typeface="Century Gothic"/>
                <a:sym typeface="Century Gothic"/>
              </a:defRPr>
            </a:lvl6pPr>
            <a:lvl7pPr marL="0" marR="0" lvl="6" indent="0" algn="r" rtl="0">
              <a:spcBef>
                <a:spcPts val="0"/>
              </a:spcBef>
              <a:buNone/>
              <a:defRPr sz="1000">
                <a:solidFill>
                  <a:schemeClr val="lt1"/>
                </a:solidFill>
                <a:latin typeface="Century Gothic"/>
                <a:ea typeface="Century Gothic"/>
                <a:cs typeface="Century Gothic"/>
                <a:sym typeface="Century Gothic"/>
              </a:defRPr>
            </a:lvl7pPr>
            <a:lvl8pPr marL="0" marR="0" lvl="7" indent="0" algn="r" rtl="0">
              <a:spcBef>
                <a:spcPts val="0"/>
              </a:spcBef>
              <a:buNone/>
              <a:defRPr sz="1000">
                <a:solidFill>
                  <a:schemeClr val="lt1"/>
                </a:solidFill>
                <a:latin typeface="Century Gothic"/>
                <a:ea typeface="Century Gothic"/>
                <a:cs typeface="Century Gothic"/>
                <a:sym typeface="Century Gothic"/>
              </a:defRPr>
            </a:lvl8pPr>
            <a:lvl9pPr marL="0" marR="0" lvl="8" indent="0" algn="r" rtl="0">
              <a:spcBef>
                <a:spcPts val="0"/>
              </a:spcBef>
              <a:buNone/>
              <a:defRPr sz="1000">
                <a:solidFill>
                  <a:schemeClr val="lt1"/>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sp>
        <p:nvSpPr>
          <p:cNvPr id="1383" name="Shape 1383"/>
          <p:cNvSpPr txBox="1">
            <a:spLocks noGrp="1"/>
          </p:cNvSpPr>
          <p:nvPr>
            <p:ph type="body" idx="1"/>
          </p:nvPr>
        </p:nvSpPr>
        <p:spPr>
          <a:xfrm rot="5400000">
            <a:off x="2230726" y="-1344901"/>
            <a:ext cx="5898573" cy="9144001"/>
          </a:xfrm>
          <a:prstGeom prst="rect">
            <a:avLst/>
          </a:prstGeom>
          <a:noFill/>
          <a:ln>
            <a:noFill/>
          </a:ln>
        </p:spPr>
        <p:txBody>
          <a:bodyPr spcFirstLastPara="1" wrap="square" lIns="91425" tIns="91425" rIns="91425" bIns="91425" anchor="t" anchorCtr="0"/>
          <a:lstStyle>
            <a:lvl1pPr marL="457200" marR="0" lvl="0" indent="-350520" algn="l" rtl="0">
              <a:lnSpc>
                <a:spcPct val="90000"/>
              </a:lnSpc>
              <a:spcBef>
                <a:spcPts val="1800"/>
              </a:spcBef>
              <a:spcAft>
                <a:spcPts val="0"/>
              </a:spcAft>
              <a:buClr>
                <a:schemeClr val="dk2"/>
              </a:buClr>
              <a:buSzPts val="1920"/>
              <a:buFont typeface="Noto Sans Symbols"/>
              <a:buChar char="▶"/>
              <a:defRPr sz="2400" b="0" i="0" u="none" strike="noStrike" cap="none">
                <a:solidFill>
                  <a:schemeClr val="lt1"/>
                </a:solidFill>
                <a:latin typeface="Century Gothic"/>
                <a:ea typeface="Century Gothic"/>
                <a:cs typeface="Century Gothic"/>
                <a:sym typeface="Century Gothic"/>
              </a:defRPr>
            </a:lvl1pPr>
            <a:lvl2pPr marL="914400" marR="0" lvl="1" indent="-355600" algn="l" rtl="0">
              <a:lnSpc>
                <a:spcPct val="90000"/>
              </a:lnSpc>
              <a:spcBef>
                <a:spcPts val="600"/>
              </a:spcBef>
              <a:spcAft>
                <a:spcPts val="0"/>
              </a:spcAft>
              <a:buClr>
                <a:schemeClr val="dk2"/>
              </a:buClr>
              <a:buSzPts val="2000"/>
              <a:buFont typeface="Noto Sans Symbols"/>
              <a:buChar char="▶"/>
              <a:defRPr sz="2000" b="0" i="0" u="none" strike="noStrike" cap="none">
                <a:solidFill>
                  <a:schemeClr val="lt1"/>
                </a:solidFill>
                <a:latin typeface="Century Gothic"/>
                <a:ea typeface="Century Gothic"/>
                <a:cs typeface="Century Gothic"/>
                <a:sym typeface="Century Gothic"/>
              </a:defRPr>
            </a:lvl2pPr>
            <a:lvl3pPr marL="1371600" marR="0" lvl="2" indent="-320039" algn="l" rtl="0">
              <a:lnSpc>
                <a:spcPct val="90000"/>
              </a:lnSpc>
              <a:spcBef>
                <a:spcPts val="600"/>
              </a:spcBef>
              <a:spcAft>
                <a:spcPts val="0"/>
              </a:spcAft>
              <a:buClr>
                <a:schemeClr val="dk2"/>
              </a:buClr>
              <a:buSzPts val="1440"/>
              <a:buFont typeface="Noto Sans Symbols"/>
              <a:buChar char="▶"/>
              <a:defRPr sz="1800" b="0" i="0" u="none" strike="noStrike" cap="none">
                <a:solidFill>
                  <a:schemeClr val="lt1"/>
                </a:solidFill>
                <a:latin typeface="Century Gothic"/>
                <a:ea typeface="Century Gothic"/>
                <a:cs typeface="Century Gothic"/>
                <a:sym typeface="Century Gothic"/>
              </a:defRPr>
            </a:lvl3pPr>
            <a:lvl4pPr marL="1828800" marR="0" lvl="3" indent="-330200" algn="l" rtl="0">
              <a:lnSpc>
                <a:spcPct val="90000"/>
              </a:lnSpc>
              <a:spcBef>
                <a:spcPts val="600"/>
              </a:spcBef>
              <a:spcAft>
                <a:spcPts val="0"/>
              </a:spcAft>
              <a:buClr>
                <a:schemeClr val="dk2"/>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4pPr>
            <a:lvl5pPr marL="2286000" marR="0" lvl="4" indent="-330200" algn="l" rtl="0">
              <a:lnSpc>
                <a:spcPct val="90000"/>
              </a:lnSpc>
              <a:spcBef>
                <a:spcPts val="600"/>
              </a:spcBef>
              <a:spcAft>
                <a:spcPts val="0"/>
              </a:spcAft>
              <a:buClr>
                <a:schemeClr val="dk2"/>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5pPr>
            <a:lvl6pPr marL="2743200" marR="0" lvl="5" indent="-330200" algn="l" rtl="0">
              <a:lnSpc>
                <a:spcPct val="90000"/>
              </a:lnSpc>
              <a:spcBef>
                <a:spcPts val="600"/>
              </a:spcBef>
              <a:spcAft>
                <a:spcPts val="0"/>
              </a:spcAft>
              <a:buClr>
                <a:schemeClr val="dk2"/>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6pPr>
            <a:lvl7pPr marL="3200400" marR="0" lvl="6" indent="-309879" algn="l" rtl="0">
              <a:lnSpc>
                <a:spcPct val="90000"/>
              </a:lnSpc>
              <a:spcBef>
                <a:spcPts val="600"/>
              </a:spcBef>
              <a:spcAft>
                <a:spcPts val="0"/>
              </a:spcAft>
              <a:buClr>
                <a:schemeClr val="dk2"/>
              </a:buClr>
              <a:buSzPts val="1280"/>
              <a:buFont typeface="Noto Sans Symbols"/>
              <a:buChar char="▶"/>
              <a:defRPr sz="1600" b="0" i="0" u="none" strike="noStrike" cap="none">
                <a:solidFill>
                  <a:schemeClr val="lt1"/>
                </a:solidFill>
                <a:latin typeface="Century Gothic"/>
                <a:ea typeface="Century Gothic"/>
                <a:cs typeface="Century Gothic"/>
                <a:sym typeface="Century Gothic"/>
              </a:defRPr>
            </a:lvl7pPr>
            <a:lvl8pPr marL="3657600" marR="0" lvl="7" indent="-330200" algn="l" rtl="0">
              <a:lnSpc>
                <a:spcPct val="90000"/>
              </a:lnSpc>
              <a:spcBef>
                <a:spcPts val="600"/>
              </a:spcBef>
              <a:spcAft>
                <a:spcPts val="0"/>
              </a:spcAft>
              <a:buClr>
                <a:schemeClr val="dk2"/>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8pPr>
            <a:lvl9pPr marL="4114800" marR="0" lvl="8" indent="-309879" algn="l" rtl="0">
              <a:lnSpc>
                <a:spcPct val="90000"/>
              </a:lnSpc>
              <a:spcBef>
                <a:spcPts val="600"/>
              </a:spcBef>
              <a:spcAft>
                <a:spcPts val="0"/>
              </a:spcAft>
              <a:buClr>
                <a:schemeClr val="dk2"/>
              </a:buClr>
              <a:buSzPts val="1280"/>
              <a:buFont typeface="Noto Sans Symbols"/>
              <a:buChar char="▶"/>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1384" name="Shape 1384"/>
          <p:cNvSpPr txBox="1">
            <a:spLocks noGrp="1"/>
          </p:cNvSpPr>
          <p:nvPr>
            <p:ph type="title"/>
          </p:nvPr>
        </p:nvSpPr>
        <p:spPr>
          <a:xfrm rot="5400000">
            <a:off x="8096538" y="2539713"/>
            <a:ext cx="5901747" cy="13716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lt1"/>
              </a:buClr>
              <a:buSzPts val="3200"/>
              <a:buFont typeface="Century Gothic"/>
              <a:buNone/>
              <a:defRPr sz="3200" b="0" i="0" u="none" strike="noStrike" cap="none">
                <a:solidFill>
                  <a:schemeClr val="l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2"/>
        <p:cNvGrpSpPr/>
        <p:nvPr/>
      </p:nvGrpSpPr>
      <p:grpSpPr>
        <a:xfrm>
          <a:off x="0" y="0"/>
          <a:ext cx="0" cy="0"/>
          <a:chOff x="0" y="0"/>
          <a:chExt cx="0" cy="0"/>
        </a:xfrm>
      </p:grpSpPr>
      <p:grpSp>
        <p:nvGrpSpPr>
          <p:cNvPr id="143" name="Shape 143"/>
          <p:cNvGrpSpPr/>
          <p:nvPr/>
        </p:nvGrpSpPr>
        <p:grpSpPr>
          <a:xfrm>
            <a:off x="1522413" y="1514475"/>
            <a:ext cx="10569575" cy="64008"/>
            <a:chOff x="1522413" y="1514475"/>
            <a:chExt cx="10569575" cy="64008"/>
          </a:xfrm>
        </p:grpSpPr>
        <p:sp>
          <p:nvSpPr>
            <p:cNvPr id="144" name="Shape 144"/>
            <p:cNvSpPr/>
            <p:nvPr/>
          </p:nvSpPr>
          <p:spPr>
            <a:xfrm>
              <a:off x="12028488" y="1525554"/>
              <a:ext cx="63500" cy="4924"/>
            </a:xfrm>
            <a:custGeom>
              <a:avLst/>
              <a:gdLst/>
              <a:ahLst/>
              <a:cxnLst/>
              <a:rect l="0" t="0" r="0" b="0"/>
              <a:pathLst>
                <a:path w="120000" h="120000" extrusionOk="0">
                  <a:moveTo>
                    <a:pt x="53731" y="120000"/>
                  </a:moveTo>
                  <a:lnTo>
                    <a:pt x="53731" y="120000"/>
                  </a:lnTo>
                  <a:lnTo>
                    <a:pt x="120000" y="60000"/>
                  </a:lnTo>
                  <a:cubicBezTo>
                    <a:pt x="107462" y="40000"/>
                    <a:pt x="46567" y="20000"/>
                    <a:pt x="69850" y="0"/>
                  </a:cubicBezTo>
                  <a:cubicBezTo>
                    <a:pt x="0" y="20000"/>
                    <a:pt x="14328" y="60000"/>
                    <a:pt x="53731"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45" name="Shape 145"/>
            <p:cNvSpPr/>
            <p:nvPr/>
          </p:nvSpPr>
          <p:spPr>
            <a:xfrm>
              <a:off x="12022138" y="1532939"/>
              <a:ext cx="19050" cy="1231"/>
            </a:xfrm>
            <a:custGeom>
              <a:avLst/>
              <a:gdLst/>
              <a:ahLst/>
              <a:cxnLst/>
              <a:rect l="0" t="0" r="0" b="0"/>
              <a:pathLst>
                <a:path w="120000" h="120000" extrusionOk="0">
                  <a:moveTo>
                    <a:pt x="0" y="120000"/>
                  </a:moveTo>
                  <a:lnTo>
                    <a:pt x="0" y="120000"/>
                  </a:lnTo>
                  <a:lnTo>
                    <a:pt x="120000" y="60000"/>
                  </a:lnTo>
                  <a:cubicBezTo>
                    <a:pt x="96000" y="0"/>
                    <a:pt x="66000"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46" name="Shape 146"/>
            <p:cNvSpPr/>
            <p:nvPr/>
          </p:nvSpPr>
          <p:spPr>
            <a:xfrm>
              <a:off x="12041188" y="1531708"/>
              <a:ext cx="39687" cy="6155"/>
            </a:xfrm>
            <a:custGeom>
              <a:avLst/>
              <a:gdLst/>
              <a:ahLst/>
              <a:cxnLst/>
              <a:rect l="0" t="0" r="0" b="0"/>
              <a:pathLst>
                <a:path w="120000" h="120000" extrusionOk="0">
                  <a:moveTo>
                    <a:pt x="120000" y="0"/>
                  </a:moveTo>
                  <a:lnTo>
                    <a:pt x="120000" y="0"/>
                  </a:lnTo>
                  <a:lnTo>
                    <a:pt x="0" y="40000"/>
                  </a:lnTo>
                  <a:cubicBezTo>
                    <a:pt x="14634" y="60000"/>
                    <a:pt x="17560" y="120000"/>
                    <a:pt x="55609" y="20000"/>
                  </a:cubicBezTo>
                  <a:cubicBezTo>
                    <a:pt x="43902" y="60000"/>
                    <a:pt x="67317" y="2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47" name="Shape 147"/>
            <p:cNvSpPr/>
            <p:nvPr/>
          </p:nvSpPr>
          <p:spPr>
            <a:xfrm>
              <a:off x="11831638" y="1526784"/>
              <a:ext cx="42862" cy="4924"/>
            </a:xfrm>
            <a:custGeom>
              <a:avLst/>
              <a:gdLst/>
              <a:ahLst/>
              <a:cxnLst/>
              <a:rect l="0" t="0" r="0" b="0"/>
              <a:pathLst>
                <a:path w="120000" h="120000" extrusionOk="0">
                  <a:moveTo>
                    <a:pt x="5333" y="0"/>
                  </a:moveTo>
                  <a:lnTo>
                    <a:pt x="5333" y="0"/>
                  </a:lnTo>
                  <a:cubicBezTo>
                    <a:pt x="0" y="20000"/>
                    <a:pt x="40000" y="80000"/>
                    <a:pt x="48000" y="120000"/>
                  </a:cubicBezTo>
                  <a:lnTo>
                    <a:pt x="120000" y="80000"/>
                  </a:lnTo>
                  <a:cubicBezTo>
                    <a:pt x="82666" y="60000"/>
                    <a:pt x="10666" y="40000"/>
                    <a:pt x="533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48" name="Shape 148"/>
            <p:cNvSpPr/>
            <p:nvPr/>
          </p:nvSpPr>
          <p:spPr>
            <a:xfrm>
              <a:off x="11809413" y="1531708"/>
              <a:ext cx="41275" cy="2462"/>
            </a:xfrm>
            <a:custGeom>
              <a:avLst/>
              <a:gdLst/>
              <a:ahLst/>
              <a:cxnLst/>
              <a:rect l="0" t="0" r="0" b="0"/>
              <a:pathLst>
                <a:path w="120000" h="120000" extrusionOk="0">
                  <a:moveTo>
                    <a:pt x="114545" y="0"/>
                  </a:moveTo>
                  <a:lnTo>
                    <a:pt x="114545" y="0"/>
                  </a:lnTo>
                  <a:lnTo>
                    <a:pt x="0" y="120000"/>
                  </a:lnTo>
                  <a:cubicBezTo>
                    <a:pt x="100909" y="120000"/>
                    <a:pt x="120000" y="80000"/>
                    <a:pt x="114545"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49" name="Shape 149"/>
            <p:cNvSpPr/>
            <p:nvPr/>
          </p:nvSpPr>
          <p:spPr>
            <a:xfrm>
              <a:off x="12003088" y="1537863"/>
              <a:ext cx="77787" cy="3693"/>
            </a:xfrm>
            <a:custGeom>
              <a:avLst/>
              <a:gdLst/>
              <a:ahLst/>
              <a:cxnLst/>
              <a:rect l="0" t="0" r="0" b="0"/>
              <a:pathLst>
                <a:path w="120000" h="120000" extrusionOk="0">
                  <a:moveTo>
                    <a:pt x="20487" y="120000"/>
                  </a:moveTo>
                  <a:lnTo>
                    <a:pt x="20487" y="120000"/>
                  </a:lnTo>
                  <a:lnTo>
                    <a:pt x="120000" y="0"/>
                  </a:lnTo>
                  <a:lnTo>
                    <a:pt x="0" y="120000"/>
                  </a:lnTo>
                  <a:lnTo>
                    <a:pt x="20487"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50" name="Shape 150"/>
            <p:cNvSpPr/>
            <p:nvPr/>
          </p:nvSpPr>
          <p:spPr>
            <a:xfrm>
              <a:off x="11664950" y="1523092"/>
              <a:ext cx="39687" cy="4924"/>
            </a:xfrm>
            <a:custGeom>
              <a:avLst/>
              <a:gdLst/>
              <a:ahLst/>
              <a:cxnLst/>
              <a:rect l="0" t="0" r="0" b="0"/>
              <a:pathLst>
                <a:path w="120000" h="120000" extrusionOk="0">
                  <a:moveTo>
                    <a:pt x="54285" y="96000"/>
                  </a:moveTo>
                  <a:lnTo>
                    <a:pt x="54285" y="96000"/>
                  </a:lnTo>
                  <a:lnTo>
                    <a:pt x="120000" y="0"/>
                  </a:lnTo>
                  <a:lnTo>
                    <a:pt x="0" y="120000"/>
                  </a:lnTo>
                  <a:lnTo>
                    <a:pt x="54285" y="96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51" name="Shape 151"/>
            <p:cNvSpPr/>
            <p:nvPr/>
          </p:nvSpPr>
          <p:spPr>
            <a:xfrm>
              <a:off x="11506200" y="1521861"/>
              <a:ext cx="92075" cy="4924"/>
            </a:xfrm>
            <a:custGeom>
              <a:avLst/>
              <a:gdLst/>
              <a:ahLst/>
              <a:cxnLst/>
              <a:rect l="0" t="0" r="0" b="0"/>
              <a:pathLst>
                <a:path w="120000" h="120000" extrusionOk="0">
                  <a:moveTo>
                    <a:pt x="99183" y="120000"/>
                  </a:moveTo>
                  <a:lnTo>
                    <a:pt x="99183" y="120000"/>
                  </a:lnTo>
                  <a:cubicBezTo>
                    <a:pt x="119999" y="60000"/>
                    <a:pt x="69795" y="20000"/>
                    <a:pt x="91836" y="0"/>
                  </a:cubicBezTo>
                  <a:cubicBezTo>
                    <a:pt x="57551" y="0"/>
                    <a:pt x="26938" y="40000"/>
                    <a:pt x="0" y="100000"/>
                  </a:cubicBezTo>
                  <a:cubicBezTo>
                    <a:pt x="29387" y="60000"/>
                    <a:pt x="59999" y="80000"/>
                    <a:pt x="99183"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52" name="Shape 152"/>
            <p:cNvSpPr/>
            <p:nvPr/>
          </p:nvSpPr>
          <p:spPr>
            <a:xfrm>
              <a:off x="11471275" y="1525554"/>
              <a:ext cx="34925" cy="3693"/>
            </a:xfrm>
            <a:custGeom>
              <a:avLst/>
              <a:gdLst/>
              <a:ahLst/>
              <a:cxnLst/>
              <a:rect l="0" t="0" r="0" b="0"/>
              <a:pathLst>
                <a:path w="120000" h="120000" extrusionOk="0">
                  <a:moveTo>
                    <a:pt x="0" y="120000"/>
                  </a:moveTo>
                  <a:lnTo>
                    <a:pt x="0" y="120000"/>
                  </a:lnTo>
                  <a:cubicBezTo>
                    <a:pt x="36666" y="80000"/>
                    <a:pt x="76666" y="40000"/>
                    <a:pt x="120000" y="0"/>
                  </a:cubicBezTo>
                  <a:cubicBezTo>
                    <a:pt x="80000" y="0"/>
                    <a:pt x="40000" y="4000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53" name="Shape 153"/>
            <p:cNvSpPr/>
            <p:nvPr/>
          </p:nvSpPr>
          <p:spPr>
            <a:xfrm>
              <a:off x="11710988" y="1529246"/>
              <a:ext cx="30162" cy="4924"/>
            </a:xfrm>
            <a:custGeom>
              <a:avLst/>
              <a:gdLst/>
              <a:ahLst/>
              <a:cxnLst/>
              <a:rect l="0" t="0" r="0" b="0"/>
              <a:pathLst>
                <a:path w="120000" h="120000" extrusionOk="0">
                  <a:moveTo>
                    <a:pt x="120000" y="120000"/>
                  </a:moveTo>
                  <a:lnTo>
                    <a:pt x="120000" y="120000"/>
                  </a:lnTo>
                  <a:cubicBezTo>
                    <a:pt x="108750" y="96000"/>
                    <a:pt x="86250" y="24000"/>
                    <a:pt x="0" y="0"/>
                  </a:cubicBezTo>
                  <a:lnTo>
                    <a:pt x="60000" y="120000"/>
                  </a:ln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54" name="Shape 154"/>
            <p:cNvSpPr/>
            <p:nvPr/>
          </p:nvSpPr>
          <p:spPr>
            <a:xfrm>
              <a:off x="11691938" y="1532939"/>
              <a:ext cx="34925" cy="1231"/>
            </a:xfrm>
            <a:custGeom>
              <a:avLst/>
              <a:gdLst/>
              <a:ahLst/>
              <a:cxnLst/>
              <a:rect l="0" t="0" r="0" b="0"/>
              <a:pathLst>
                <a:path w="120000" h="120000" extrusionOk="0">
                  <a:moveTo>
                    <a:pt x="120000" y="120000"/>
                  </a:moveTo>
                  <a:lnTo>
                    <a:pt x="120000" y="120000"/>
                  </a:lnTo>
                  <a:lnTo>
                    <a:pt x="116666" y="120000"/>
                  </a:lnTo>
                  <a:lnTo>
                    <a:pt x="0" y="0"/>
                  </a:ln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55" name="Shape 155"/>
            <p:cNvSpPr/>
            <p:nvPr/>
          </p:nvSpPr>
          <p:spPr>
            <a:xfrm>
              <a:off x="11741150" y="1534170"/>
              <a:ext cx="4762" cy="0"/>
            </a:xfrm>
            <a:custGeom>
              <a:avLst/>
              <a:gdLst/>
              <a:ahLst/>
              <a:cxnLst/>
              <a:rect l="0" t="0" r="0" b="0"/>
              <a:pathLst>
                <a:path w="120000" h="120000" extrusionOk="0">
                  <a:moveTo>
                    <a:pt x="120000" y="0"/>
                  </a:moveTo>
                  <a:lnTo>
                    <a:pt x="120000" y="0"/>
                  </a:lnTo>
                  <a:lnTo>
                    <a:pt x="0" y="0"/>
                  </a:lnTo>
                  <a:cubicBezTo>
                    <a:pt x="48000" y="0"/>
                    <a:pt x="72000"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56" name="Shape 156"/>
            <p:cNvSpPr/>
            <p:nvPr/>
          </p:nvSpPr>
          <p:spPr>
            <a:xfrm>
              <a:off x="11841163" y="1537863"/>
              <a:ext cx="71437" cy="8617"/>
            </a:xfrm>
            <a:custGeom>
              <a:avLst/>
              <a:gdLst/>
              <a:ahLst/>
              <a:cxnLst/>
              <a:rect l="0" t="0" r="0" b="0"/>
              <a:pathLst>
                <a:path w="120000" h="120000" extrusionOk="0">
                  <a:moveTo>
                    <a:pt x="120000" y="0"/>
                  </a:moveTo>
                  <a:lnTo>
                    <a:pt x="120000" y="0"/>
                  </a:lnTo>
                  <a:cubicBezTo>
                    <a:pt x="81600" y="40000"/>
                    <a:pt x="0" y="66666"/>
                    <a:pt x="78400" y="120000"/>
                  </a:cubicBezTo>
                  <a:cubicBezTo>
                    <a:pt x="105600" y="80000"/>
                    <a:pt x="60800" y="53333"/>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57" name="Shape 157"/>
            <p:cNvSpPr/>
            <p:nvPr/>
          </p:nvSpPr>
          <p:spPr>
            <a:xfrm>
              <a:off x="11764963" y="1535401"/>
              <a:ext cx="44450" cy="3693"/>
            </a:xfrm>
            <a:custGeom>
              <a:avLst/>
              <a:gdLst/>
              <a:ahLst/>
              <a:cxnLst/>
              <a:rect l="0" t="0" r="0" b="0"/>
              <a:pathLst>
                <a:path w="120000" h="120000" extrusionOk="0">
                  <a:moveTo>
                    <a:pt x="0" y="90000"/>
                  </a:moveTo>
                  <a:lnTo>
                    <a:pt x="0" y="90000"/>
                  </a:lnTo>
                  <a:lnTo>
                    <a:pt x="112340" y="120000"/>
                  </a:lnTo>
                  <a:cubicBezTo>
                    <a:pt x="109787" y="90000"/>
                    <a:pt x="89361" y="30000"/>
                    <a:pt x="120000" y="0"/>
                  </a:cubicBezTo>
                  <a:lnTo>
                    <a:pt x="0" y="9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58" name="Shape 158"/>
            <p:cNvSpPr/>
            <p:nvPr/>
          </p:nvSpPr>
          <p:spPr>
            <a:xfrm>
              <a:off x="11744325" y="1537863"/>
              <a:ext cx="20637" cy="2462"/>
            </a:xfrm>
            <a:custGeom>
              <a:avLst/>
              <a:gdLst/>
              <a:ahLst/>
              <a:cxnLst/>
              <a:rect l="0" t="0" r="0" b="0"/>
              <a:pathLst>
                <a:path w="120000" h="120000" extrusionOk="0">
                  <a:moveTo>
                    <a:pt x="0" y="120000"/>
                  </a:moveTo>
                  <a:lnTo>
                    <a:pt x="0" y="120000"/>
                  </a:lnTo>
                  <a:lnTo>
                    <a:pt x="120000" y="0"/>
                  </a:lnTo>
                  <a:lnTo>
                    <a:pt x="27272" y="0"/>
                  </a:lnTo>
                  <a:lnTo>
                    <a:pt x="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59" name="Shape 159"/>
            <p:cNvSpPr/>
            <p:nvPr/>
          </p:nvSpPr>
          <p:spPr>
            <a:xfrm>
              <a:off x="11482388" y="1531708"/>
              <a:ext cx="85725" cy="3693"/>
            </a:xfrm>
            <a:custGeom>
              <a:avLst/>
              <a:gdLst/>
              <a:ahLst/>
              <a:cxnLst/>
              <a:rect l="0" t="0" r="0" b="0"/>
              <a:pathLst>
                <a:path w="120000" h="120000" extrusionOk="0">
                  <a:moveTo>
                    <a:pt x="84000" y="0"/>
                  </a:moveTo>
                  <a:lnTo>
                    <a:pt x="84000" y="0"/>
                  </a:lnTo>
                  <a:cubicBezTo>
                    <a:pt x="58666" y="60000"/>
                    <a:pt x="30666" y="60000"/>
                    <a:pt x="0" y="60000"/>
                  </a:cubicBezTo>
                  <a:cubicBezTo>
                    <a:pt x="33333" y="90000"/>
                    <a:pt x="68000" y="120000"/>
                    <a:pt x="101333" y="120000"/>
                  </a:cubicBezTo>
                  <a:cubicBezTo>
                    <a:pt x="105333" y="60000"/>
                    <a:pt x="120000" y="0"/>
                    <a:pt x="84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60" name="Shape 160"/>
            <p:cNvSpPr/>
            <p:nvPr/>
          </p:nvSpPr>
          <p:spPr>
            <a:xfrm>
              <a:off x="11626850" y="1532939"/>
              <a:ext cx="4762" cy="1231"/>
            </a:xfrm>
            <a:custGeom>
              <a:avLst/>
              <a:gdLst/>
              <a:ahLst/>
              <a:cxnLst/>
              <a:rect l="0" t="0" r="0" b="0"/>
              <a:pathLst>
                <a:path w="120000" h="120000" extrusionOk="0">
                  <a:moveTo>
                    <a:pt x="120000" y="0"/>
                  </a:moveTo>
                  <a:lnTo>
                    <a:pt x="120000" y="0"/>
                  </a:lnTo>
                  <a:lnTo>
                    <a:pt x="0" y="120000"/>
                  </a:lnTo>
                  <a:cubicBezTo>
                    <a:pt x="72000" y="120000"/>
                    <a:pt x="120000" y="12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61" name="Shape 161"/>
            <p:cNvSpPr/>
            <p:nvPr/>
          </p:nvSpPr>
          <p:spPr>
            <a:xfrm>
              <a:off x="11261725" y="1534170"/>
              <a:ext cx="4762" cy="0"/>
            </a:xfrm>
            <a:custGeom>
              <a:avLst/>
              <a:gdLst/>
              <a:ahLst/>
              <a:cxnLst/>
              <a:rect l="0" t="0" r="0" b="0"/>
              <a:pathLst>
                <a:path w="120000" h="120000" extrusionOk="0">
                  <a:moveTo>
                    <a:pt x="0" y="0"/>
                  </a:moveTo>
                  <a:lnTo>
                    <a:pt x="0" y="0"/>
                  </a:lnTo>
                  <a:lnTo>
                    <a:pt x="96000" y="0"/>
                  </a:lnTo>
                  <a:cubicBezTo>
                    <a:pt x="96000" y="0"/>
                    <a:pt x="96000" y="0"/>
                    <a:pt x="120000" y="0"/>
                  </a:cubicBez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62" name="Shape 162"/>
            <p:cNvSpPr/>
            <p:nvPr/>
          </p:nvSpPr>
          <p:spPr>
            <a:xfrm>
              <a:off x="11553825" y="1534170"/>
              <a:ext cx="44450" cy="2462"/>
            </a:xfrm>
            <a:custGeom>
              <a:avLst/>
              <a:gdLst/>
              <a:ahLst/>
              <a:cxnLst/>
              <a:rect l="0" t="0" r="0" b="0"/>
              <a:pathLst>
                <a:path w="120000" h="120000" extrusionOk="0">
                  <a:moveTo>
                    <a:pt x="15319" y="120000"/>
                  </a:moveTo>
                  <a:lnTo>
                    <a:pt x="15319" y="120000"/>
                  </a:lnTo>
                  <a:cubicBezTo>
                    <a:pt x="63829" y="120000"/>
                    <a:pt x="91914" y="60000"/>
                    <a:pt x="120000" y="0"/>
                  </a:cubicBezTo>
                  <a:cubicBezTo>
                    <a:pt x="84255" y="0"/>
                    <a:pt x="45957" y="60000"/>
                    <a:pt x="5106" y="60000"/>
                  </a:cubicBezTo>
                  <a:cubicBezTo>
                    <a:pt x="0" y="60000"/>
                    <a:pt x="0" y="120000"/>
                    <a:pt x="15319"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63" name="Shape 163"/>
            <p:cNvSpPr/>
            <p:nvPr/>
          </p:nvSpPr>
          <p:spPr>
            <a:xfrm>
              <a:off x="11409363" y="1529246"/>
              <a:ext cx="31750" cy="2462"/>
            </a:xfrm>
            <a:custGeom>
              <a:avLst/>
              <a:gdLst/>
              <a:ahLst/>
              <a:cxnLst/>
              <a:rect l="0" t="0" r="0" b="0"/>
              <a:pathLst>
                <a:path w="120000" h="120000" extrusionOk="0">
                  <a:moveTo>
                    <a:pt x="0" y="40000"/>
                  </a:moveTo>
                  <a:lnTo>
                    <a:pt x="0" y="40000"/>
                  </a:lnTo>
                  <a:cubicBezTo>
                    <a:pt x="36363" y="80000"/>
                    <a:pt x="76363" y="120000"/>
                    <a:pt x="120000" y="120000"/>
                  </a:cubicBezTo>
                  <a:cubicBezTo>
                    <a:pt x="83636" y="80000"/>
                    <a:pt x="10909" y="0"/>
                    <a:pt x="0" y="4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64" name="Shape 164"/>
            <p:cNvSpPr/>
            <p:nvPr/>
          </p:nvSpPr>
          <p:spPr>
            <a:xfrm>
              <a:off x="11618913" y="1531708"/>
              <a:ext cx="6350" cy="0"/>
            </a:xfrm>
            <a:custGeom>
              <a:avLst/>
              <a:gdLst/>
              <a:ahLst/>
              <a:cxnLst/>
              <a:rect l="0" t="0" r="0" b="0"/>
              <a:pathLst>
                <a:path w="120000" h="120000" extrusionOk="0">
                  <a:moveTo>
                    <a:pt x="60000" y="0"/>
                  </a:moveTo>
                  <a:lnTo>
                    <a:pt x="60000" y="0"/>
                  </a:lnTo>
                  <a:lnTo>
                    <a:pt x="120000" y="0"/>
                  </a:lnTo>
                  <a:cubicBezTo>
                    <a:pt x="0" y="0"/>
                    <a:pt x="0" y="0"/>
                    <a:pt x="6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65" name="Shape 165"/>
            <p:cNvSpPr/>
            <p:nvPr/>
          </p:nvSpPr>
          <p:spPr>
            <a:xfrm>
              <a:off x="11598275" y="1531708"/>
              <a:ext cx="28575" cy="2462"/>
            </a:xfrm>
            <a:custGeom>
              <a:avLst/>
              <a:gdLst/>
              <a:ahLst/>
              <a:cxnLst/>
              <a:rect l="0" t="0" r="0" b="0"/>
              <a:pathLst>
                <a:path w="120000" h="120000" extrusionOk="0">
                  <a:moveTo>
                    <a:pt x="96774" y="0"/>
                  </a:moveTo>
                  <a:lnTo>
                    <a:pt x="96774" y="0"/>
                  </a:lnTo>
                  <a:cubicBezTo>
                    <a:pt x="58064" y="40000"/>
                    <a:pt x="30967" y="80000"/>
                    <a:pt x="0" y="120000"/>
                  </a:cubicBezTo>
                  <a:cubicBezTo>
                    <a:pt x="42580" y="120000"/>
                    <a:pt x="85161" y="80000"/>
                    <a:pt x="120000" y="80000"/>
                  </a:cubicBezTo>
                  <a:cubicBezTo>
                    <a:pt x="112258" y="40000"/>
                    <a:pt x="104516" y="40000"/>
                    <a:pt x="96774"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66" name="Shape 166"/>
            <p:cNvSpPr/>
            <p:nvPr/>
          </p:nvSpPr>
          <p:spPr>
            <a:xfrm>
              <a:off x="11137900" y="1534170"/>
              <a:ext cx="188912" cy="23388"/>
            </a:xfrm>
            <a:custGeom>
              <a:avLst/>
              <a:gdLst/>
              <a:ahLst/>
              <a:cxnLst/>
              <a:rect l="0" t="0" r="0" b="0"/>
              <a:pathLst>
                <a:path w="120000" h="120000" extrusionOk="0">
                  <a:moveTo>
                    <a:pt x="36363" y="120000"/>
                  </a:moveTo>
                  <a:lnTo>
                    <a:pt x="36363" y="120000"/>
                  </a:lnTo>
                  <a:cubicBezTo>
                    <a:pt x="38181" y="102222"/>
                    <a:pt x="68484" y="84444"/>
                    <a:pt x="94545" y="106666"/>
                  </a:cubicBezTo>
                  <a:cubicBezTo>
                    <a:pt x="119999" y="93333"/>
                    <a:pt x="103636" y="31111"/>
                    <a:pt x="81212" y="0"/>
                  </a:cubicBezTo>
                  <a:cubicBezTo>
                    <a:pt x="80606" y="8888"/>
                    <a:pt x="80606" y="13333"/>
                    <a:pt x="53939" y="26666"/>
                  </a:cubicBezTo>
                  <a:cubicBezTo>
                    <a:pt x="63030" y="35555"/>
                    <a:pt x="112727" y="48888"/>
                    <a:pt x="90303" y="62222"/>
                  </a:cubicBezTo>
                  <a:cubicBezTo>
                    <a:pt x="55151" y="71111"/>
                    <a:pt x="61818" y="57777"/>
                    <a:pt x="44848" y="48888"/>
                  </a:cubicBezTo>
                  <a:cubicBezTo>
                    <a:pt x="58787" y="71111"/>
                    <a:pt x="0" y="80000"/>
                    <a:pt x="7878" y="111111"/>
                  </a:cubicBezTo>
                  <a:lnTo>
                    <a:pt x="38181" y="102222"/>
                  </a:lnTo>
                  <a:cubicBezTo>
                    <a:pt x="38787" y="106666"/>
                    <a:pt x="27878" y="115555"/>
                    <a:pt x="36363"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67" name="Shape 167"/>
            <p:cNvSpPr/>
            <p:nvPr/>
          </p:nvSpPr>
          <p:spPr>
            <a:xfrm>
              <a:off x="11266488" y="1529246"/>
              <a:ext cx="95250" cy="4924"/>
            </a:xfrm>
            <a:custGeom>
              <a:avLst/>
              <a:gdLst/>
              <a:ahLst/>
              <a:cxnLst/>
              <a:rect l="0" t="0" r="0" b="0"/>
              <a:pathLst>
                <a:path w="120000" h="120000" extrusionOk="0">
                  <a:moveTo>
                    <a:pt x="98400" y="120000"/>
                  </a:moveTo>
                  <a:lnTo>
                    <a:pt x="98400" y="120000"/>
                  </a:lnTo>
                  <a:lnTo>
                    <a:pt x="120000" y="120000"/>
                  </a:lnTo>
                  <a:cubicBezTo>
                    <a:pt x="94800" y="100000"/>
                    <a:pt x="78000" y="80000"/>
                    <a:pt x="45600" y="0"/>
                  </a:cubicBezTo>
                  <a:cubicBezTo>
                    <a:pt x="9600" y="40000"/>
                    <a:pt x="2400" y="80000"/>
                    <a:pt x="0" y="100000"/>
                  </a:cubicBezTo>
                  <a:lnTo>
                    <a:pt x="105600" y="120000"/>
                  </a:lnTo>
                  <a:lnTo>
                    <a:pt x="984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68" name="Shape 168"/>
            <p:cNvSpPr/>
            <p:nvPr/>
          </p:nvSpPr>
          <p:spPr>
            <a:xfrm>
              <a:off x="11361738" y="1531708"/>
              <a:ext cx="134937" cy="12309"/>
            </a:xfrm>
            <a:custGeom>
              <a:avLst/>
              <a:gdLst/>
              <a:ahLst/>
              <a:cxnLst/>
              <a:rect l="0" t="0" r="0" b="0"/>
              <a:pathLst>
                <a:path w="120000" h="120000" extrusionOk="0">
                  <a:moveTo>
                    <a:pt x="67605" y="25714"/>
                  </a:moveTo>
                  <a:lnTo>
                    <a:pt x="67605" y="25714"/>
                  </a:lnTo>
                  <a:cubicBezTo>
                    <a:pt x="55774" y="59999"/>
                    <a:pt x="19436" y="77142"/>
                    <a:pt x="41408" y="119999"/>
                  </a:cubicBezTo>
                  <a:cubicBezTo>
                    <a:pt x="86197" y="119999"/>
                    <a:pt x="72676" y="85714"/>
                    <a:pt x="99718" y="68571"/>
                  </a:cubicBezTo>
                  <a:cubicBezTo>
                    <a:pt x="27887" y="77142"/>
                    <a:pt x="120000" y="51428"/>
                    <a:pt x="68450" y="25714"/>
                  </a:cubicBezTo>
                  <a:cubicBezTo>
                    <a:pt x="81971" y="25714"/>
                    <a:pt x="94647" y="17142"/>
                    <a:pt x="107323" y="17142"/>
                  </a:cubicBezTo>
                  <a:cubicBezTo>
                    <a:pt x="93802" y="17142"/>
                    <a:pt x="81971" y="8571"/>
                    <a:pt x="70140" y="0"/>
                  </a:cubicBezTo>
                  <a:lnTo>
                    <a:pt x="71830" y="8571"/>
                  </a:lnTo>
                  <a:lnTo>
                    <a:pt x="71830" y="8571"/>
                  </a:lnTo>
                  <a:cubicBezTo>
                    <a:pt x="71830" y="8571"/>
                    <a:pt x="71830" y="8571"/>
                    <a:pt x="71830" y="8571"/>
                  </a:cubicBezTo>
                  <a:cubicBezTo>
                    <a:pt x="75211" y="8571"/>
                    <a:pt x="76056" y="8571"/>
                    <a:pt x="72676" y="8571"/>
                  </a:cubicBezTo>
                  <a:lnTo>
                    <a:pt x="70985" y="8571"/>
                  </a:lnTo>
                  <a:cubicBezTo>
                    <a:pt x="70140" y="17142"/>
                    <a:pt x="69295" y="17142"/>
                    <a:pt x="67605" y="25714"/>
                  </a:cubicBezTo>
                  <a:cubicBezTo>
                    <a:pt x="47323" y="17142"/>
                    <a:pt x="64225" y="17142"/>
                    <a:pt x="70985" y="8571"/>
                  </a:cubicBezTo>
                  <a:cubicBezTo>
                    <a:pt x="70985" y="8571"/>
                    <a:pt x="71830" y="8571"/>
                    <a:pt x="71830" y="8571"/>
                  </a:cubicBezTo>
                  <a:lnTo>
                    <a:pt x="71830" y="8571"/>
                  </a:lnTo>
                  <a:lnTo>
                    <a:pt x="0" y="25714"/>
                  </a:lnTo>
                  <a:cubicBezTo>
                    <a:pt x="15211" y="25714"/>
                    <a:pt x="33802" y="25714"/>
                    <a:pt x="67605" y="2571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69" name="Shape 169"/>
            <p:cNvSpPr/>
            <p:nvPr/>
          </p:nvSpPr>
          <p:spPr>
            <a:xfrm>
              <a:off x="11834813" y="1552634"/>
              <a:ext cx="9525" cy="1231"/>
            </a:xfrm>
            <a:custGeom>
              <a:avLst/>
              <a:gdLst/>
              <a:ahLst/>
              <a:cxnLst/>
              <a:rect l="0" t="0" r="0" b="0"/>
              <a:pathLst>
                <a:path w="120000" h="120000" extrusionOk="0">
                  <a:moveTo>
                    <a:pt x="120000" y="120000"/>
                  </a:moveTo>
                  <a:lnTo>
                    <a:pt x="120000" y="120000"/>
                  </a:lnTo>
                  <a:cubicBezTo>
                    <a:pt x="87272" y="120000"/>
                    <a:pt x="87272" y="120000"/>
                    <a:pt x="87272" y="0"/>
                  </a:cubicBezTo>
                  <a:cubicBezTo>
                    <a:pt x="21818" y="120000"/>
                    <a:pt x="0" y="12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70" name="Shape 170"/>
            <p:cNvSpPr/>
            <p:nvPr/>
          </p:nvSpPr>
          <p:spPr>
            <a:xfrm>
              <a:off x="11764963" y="1542787"/>
              <a:ext cx="117475" cy="9847"/>
            </a:xfrm>
            <a:custGeom>
              <a:avLst/>
              <a:gdLst/>
              <a:ahLst/>
              <a:cxnLst/>
              <a:rect l="0" t="0" r="0" b="0"/>
              <a:pathLst>
                <a:path w="120000" h="120000" extrusionOk="0">
                  <a:moveTo>
                    <a:pt x="47213" y="110000"/>
                  </a:moveTo>
                  <a:lnTo>
                    <a:pt x="47213" y="110000"/>
                  </a:lnTo>
                  <a:cubicBezTo>
                    <a:pt x="53114" y="100000"/>
                    <a:pt x="58032" y="80000"/>
                    <a:pt x="77704" y="90000"/>
                  </a:cubicBezTo>
                  <a:cubicBezTo>
                    <a:pt x="94426" y="100000"/>
                    <a:pt x="77704" y="110000"/>
                    <a:pt x="78688" y="120000"/>
                  </a:cubicBezTo>
                  <a:cubicBezTo>
                    <a:pt x="90491" y="110000"/>
                    <a:pt x="120000" y="90000"/>
                    <a:pt x="82622" y="70000"/>
                  </a:cubicBezTo>
                  <a:lnTo>
                    <a:pt x="76721" y="80000"/>
                  </a:lnTo>
                  <a:cubicBezTo>
                    <a:pt x="43278" y="60000"/>
                    <a:pt x="0" y="10000"/>
                    <a:pt x="5901" y="0"/>
                  </a:cubicBezTo>
                  <a:cubicBezTo>
                    <a:pt x="15737" y="40000"/>
                    <a:pt x="24590" y="70000"/>
                    <a:pt x="47213" y="11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71" name="Shape 171"/>
            <p:cNvSpPr/>
            <p:nvPr/>
          </p:nvSpPr>
          <p:spPr>
            <a:xfrm>
              <a:off x="11555413" y="1544017"/>
              <a:ext cx="69850" cy="4924"/>
            </a:xfrm>
            <a:custGeom>
              <a:avLst/>
              <a:gdLst/>
              <a:ahLst/>
              <a:cxnLst/>
              <a:rect l="0" t="0" r="0" b="0"/>
              <a:pathLst>
                <a:path w="120000" h="120000" extrusionOk="0">
                  <a:moveTo>
                    <a:pt x="113513" y="0"/>
                  </a:moveTo>
                  <a:lnTo>
                    <a:pt x="113513" y="0"/>
                  </a:lnTo>
                  <a:lnTo>
                    <a:pt x="0" y="40000"/>
                  </a:lnTo>
                  <a:lnTo>
                    <a:pt x="58378" y="120000"/>
                  </a:lnTo>
                  <a:lnTo>
                    <a:pt x="55135" y="80000"/>
                  </a:lnTo>
                  <a:cubicBezTo>
                    <a:pt x="120000" y="80000"/>
                    <a:pt x="105405" y="40000"/>
                    <a:pt x="11351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72" name="Shape 172"/>
            <p:cNvSpPr/>
            <p:nvPr/>
          </p:nvSpPr>
          <p:spPr>
            <a:xfrm>
              <a:off x="11223625" y="1528016"/>
              <a:ext cx="38100" cy="6155"/>
            </a:xfrm>
            <a:custGeom>
              <a:avLst/>
              <a:gdLst/>
              <a:ahLst/>
              <a:cxnLst/>
              <a:rect l="0" t="0" r="0" b="0"/>
              <a:pathLst>
                <a:path w="120000" h="120000" extrusionOk="0">
                  <a:moveTo>
                    <a:pt x="93000" y="85714"/>
                  </a:moveTo>
                  <a:lnTo>
                    <a:pt x="93000" y="85714"/>
                  </a:lnTo>
                  <a:lnTo>
                    <a:pt x="120000" y="0"/>
                  </a:lnTo>
                  <a:lnTo>
                    <a:pt x="0" y="119999"/>
                  </a:lnTo>
                  <a:lnTo>
                    <a:pt x="93000" y="85714"/>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73" name="Shape 173"/>
            <p:cNvSpPr/>
            <p:nvPr/>
          </p:nvSpPr>
          <p:spPr>
            <a:xfrm>
              <a:off x="11145838" y="1529246"/>
              <a:ext cx="22225" cy="2462"/>
            </a:xfrm>
            <a:custGeom>
              <a:avLst/>
              <a:gdLst/>
              <a:ahLst/>
              <a:cxnLst/>
              <a:rect l="0" t="0" r="0" b="0"/>
              <a:pathLst>
                <a:path w="120000" h="120000" extrusionOk="0">
                  <a:moveTo>
                    <a:pt x="105000" y="120000"/>
                  </a:moveTo>
                  <a:lnTo>
                    <a:pt x="105000" y="120000"/>
                  </a:lnTo>
                  <a:lnTo>
                    <a:pt x="120000" y="0"/>
                  </a:lnTo>
                  <a:lnTo>
                    <a:pt x="0" y="90000"/>
                  </a:lnTo>
                  <a:lnTo>
                    <a:pt x="105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74" name="Shape 174"/>
            <p:cNvSpPr/>
            <p:nvPr/>
          </p:nvSpPr>
          <p:spPr>
            <a:xfrm>
              <a:off x="6197600" y="1566174"/>
              <a:ext cx="20637" cy="1231"/>
            </a:xfrm>
            <a:custGeom>
              <a:avLst/>
              <a:gdLst/>
              <a:ahLst/>
              <a:cxnLst/>
              <a:rect l="0" t="0" r="0" b="0"/>
              <a:pathLst>
                <a:path w="120000" h="120000" extrusionOk="0">
                  <a:moveTo>
                    <a:pt x="120000" y="0"/>
                  </a:moveTo>
                  <a:lnTo>
                    <a:pt x="120000" y="0"/>
                  </a:lnTo>
                  <a:lnTo>
                    <a:pt x="0" y="120000"/>
                  </a:lnTo>
                  <a:cubicBezTo>
                    <a:pt x="57142" y="0"/>
                    <a:pt x="91428"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75" name="Shape 175"/>
            <p:cNvSpPr/>
            <p:nvPr/>
          </p:nvSpPr>
          <p:spPr>
            <a:xfrm>
              <a:off x="6356350" y="1564943"/>
              <a:ext cx="9525" cy="1231"/>
            </a:xfrm>
            <a:custGeom>
              <a:avLst/>
              <a:gdLst/>
              <a:ahLst/>
              <a:cxnLst/>
              <a:rect l="0" t="0" r="0" b="0"/>
              <a:pathLst>
                <a:path w="120000" h="120000" extrusionOk="0">
                  <a:moveTo>
                    <a:pt x="72000" y="120000"/>
                  </a:moveTo>
                  <a:lnTo>
                    <a:pt x="72000" y="120000"/>
                  </a:lnTo>
                  <a:lnTo>
                    <a:pt x="120000" y="0"/>
                  </a:lnTo>
                  <a:cubicBezTo>
                    <a:pt x="36000" y="60000"/>
                    <a:pt x="0" y="120000"/>
                    <a:pt x="72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76" name="Shape 176"/>
            <p:cNvSpPr/>
            <p:nvPr/>
          </p:nvSpPr>
          <p:spPr>
            <a:xfrm>
              <a:off x="8950325" y="1521861"/>
              <a:ext cx="61912" cy="7386"/>
            </a:xfrm>
            <a:custGeom>
              <a:avLst/>
              <a:gdLst/>
              <a:ahLst/>
              <a:cxnLst/>
              <a:rect l="0" t="0" r="0" b="0"/>
              <a:pathLst>
                <a:path w="120000" h="120000" extrusionOk="0">
                  <a:moveTo>
                    <a:pt x="120000" y="120000"/>
                  </a:moveTo>
                  <a:lnTo>
                    <a:pt x="120000" y="120000"/>
                  </a:lnTo>
                  <a:cubicBezTo>
                    <a:pt x="62769" y="66666"/>
                    <a:pt x="0" y="0"/>
                    <a:pt x="7384" y="53333"/>
                  </a:cubicBezTo>
                  <a:lnTo>
                    <a:pt x="24000" y="106666"/>
                  </a:lnTo>
                  <a:cubicBezTo>
                    <a:pt x="64615" y="93333"/>
                    <a:pt x="94153" y="106666"/>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77" name="Shape 177"/>
            <p:cNvSpPr/>
            <p:nvPr/>
          </p:nvSpPr>
          <p:spPr>
            <a:xfrm>
              <a:off x="7537450" y="1546479"/>
              <a:ext cx="28575" cy="3693"/>
            </a:xfrm>
            <a:custGeom>
              <a:avLst/>
              <a:gdLst/>
              <a:ahLst/>
              <a:cxnLst/>
              <a:rect l="0" t="0" r="0" b="0"/>
              <a:pathLst>
                <a:path w="120000" h="120000" extrusionOk="0">
                  <a:moveTo>
                    <a:pt x="0" y="90000"/>
                  </a:moveTo>
                  <a:lnTo>
                    <a:pt x="0" y="90000"/>
                  </a:lnTo>
                  <a:lnTo>
                    <a:pt x="37241" y="120000"/>
                  </a:lnTo>
                  <a:lnTo>
                    <a:pt x="120000" y="0"/>
                  </a:lnTo>
                  <a:lnTo>
                    <a:pt x="0" y="9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78" name="Shape 178"/>
            <p:cNvSpPr/>
            <p:nvPr/>
          </p:nvSpPr>
          <p:spPr>
            <a:xfrm>
              <a:off x="7478713" y="1562481"/>
              <a:ext cx="38100" cy="2462"/>
            </a:xfrm>
            <a:custGeom>
              <a:avLst/>
              <a:gdLst/>
              <a:ahLst/>
              <a:cxnLst/>
              <a:rect l="0" t="0" r="0" b="0"/>
              <a:pathLst>
                <a:path w="120000" h="120000" extrusionOk="0">
                  <a:moveTo>
                    <a:pt x="120000" y="120000"/>
                  </a:moveTo>
                  <a:lnTo>
                    <a:pt x="120000" y="120000"/>
                  </a:lnTo>
                  <a:lnTo>
                    <a:pt x="0" y="0"/>
                  </a:lnTo>
                  <a:cubicBezTo>
                    <a:pt x="27000" y="40000"/>
                    <a:pt x="66000" y="8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79" name="Shape 179"/>
            <p:cNvSpPr/>
            <p:nvPr/>
          </p:nvSpPr>
          <p:spPr>
            <a:xfrm>
              <a:off x="5410200" y="1568636"/>
              <a:ext cx="36512" cy="3693"/>
            </a:xfrm>
            <a:custGeom>
              <a:avLst/>
              <a:gdLst/>
              <a:ahLst/>
              <a:cxnLst/>
              <a:rect l="0" t="0" r="0" b="0"/>
              <a:pathLst>
                <a:path w="120000" h="120000" extrusionOk="0">
                  <a:moveTo>
                    <a:pt x="75789" y="0"/>
                  </a:moveTo>
                  <a:lnTo>
                    <a:pt x="75789" y="0"/>
                  </a:lnTo>
                  <a:lnTo>
                    <a:pt x="0" y="120000"/>
                  </a:lnTo>
                  <a:cubicBezTo>
                    <a:pt x="120000" y="120000"/>
                    <a:pt x="66315" y="72000"/>
                    <a:pt x="75789"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80" name="Shape 180"/>
            <p:cNvSpPr/>
            <p:nvPr/>
          </p:nvSpPr>
          <p:spPr>
            <a:xfrm>
              <a:off x="10206038" y="1530477"/>
              <a:ext cx="61912" cy="4924"/>
            </a:xfrm>
            <a:custGeom>
              <a:avLst/>
              <a:gdLst/>
              <a:ahLst/>
              <a:cxnLst/>
              <a:rect l="0" t="0" r="0" b="0"/>
              <a:pathLst>
                <a:path w="120000" h="120000" extrusionOk="0">
                  <a:moveTo>
                    <a:pt x="120000" y="60000"/>
                  </a:moveTo>
                  <a:lnTo>
                    <a:pt x="120000" y="60000"/>
                  </a:lnTo>
                  <a:cubicBezTo>
                    <a:pt x="72000" y="20000"/>
                    <a:pt x="33230" y="0"/>
                    <a:pt x="0" y="0"/>
                  </a:cubicBezTo>
                  <a:cubicBezTo>
                    <a:pt x="59076" y="40000"/>
                    <a:pt x="105230" y="120000"/>
                    <a:pt x="120000" y="6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81" name="Shape 181"/>
            <p:cNvSpPr/>
            <p:nvPr/>
          </p:nvSpPr>
          <p:spPr>
            <a:xfrm>
              <a:off x="6257925" y="1525554"/>
              <a:ext cx="19050" cy="2462"/>
            </a:xfrm>
            <a:custGeom>
              <a:avLst/>
              <a:gdLst/>
              <a:ahLst/>
              <a:cxnLst/>
              <a:rect l="0" t="0" r="0" b="0"/>
              <a:pathLst>
                <a:path w="120000" h="120000" extrusionOk="0">
                  <a:moveTo>
                    <a:pt x="102857" y="0"/>
                  </a:moveTo>
                  <a:lnTo>
                    <a:pt x="102857" y="0"/>
                  </a:lnTo>
                  <a:cubicBezTo>
                    <a:pt x="28571" y="60000"/>
                    <a:pt x="0" y="120000"/>
                    <a:pt x="0" y="120000"/>
                  </a:cubicBezTo>
                  <a:cubicBezTo>
                    <a:pt x="74285" y="120000"/>
                    <a:pt x="120000" y="60000"/>
                    <a:pt x="102857"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82" name="Shape 182"/>
            <p:cNvSpPr/>
            <p:nvPr/>
          </p:nvSpPr>
          <p:spPr>
            <a:xfrm>
              <a:off x="10134600" y="1528016"/>
              <a:ext cx="71437" cy="3693"/>
            </a:xfrm>
            <a:custGeom>
              <a:avLst/>
              <a:gdLst/>
              <a:ahLst/>
              <a:cxnLst/>
              <a:rect l="0" t="0" r="0" b="0"/>
              <a:pathLst>
                <a:path w="120000" h="120000" extrusionOk="0">
                  <a:moveTo>
                    <a:pt x="0" y="90000"/>
                  </a:moveTo>
                  <a:lnTo>
                    <a:pt x="0" y="90000"/>
                  </a:lnTo>
                  <a:lnTo>
                    <a:pt x="20800" y="120000"/>
                  </a:lnTo>
                  <a:cubicBezTo>
                    <a:pt x="51200" y="90000"/>
                    <a:pt x="83200" y="60000"/>
                    <a:pt x="120000" y="90000"/>
                  </a:cubicBezTo>
                  <a:cubicBezTo>
                    <a:pt x="83200" y="30000"/>
                    <a:pt x="40000" y="0"/>
                    <a:pt x="0" y="9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83" name="Shape 183"/>
            <p:cNvSpPr/>
            <p:nvPr/>
          </p:nvSpPr>
          <p:spPr>
            <a:xfrm>
              <a:off x="2582863" y="1560020"/>
              <a:ext cx="7937" cy="1231"/>
            </a:xfrm>
            <a:custGeom>
              <a:avLst/>
              <a:gdLst/>
              <a:ahLst/>
              <a:cxnLst/>
              <a:rect l="0" t="0" r="0" b="0"/>
              <a:pathLst>
                <a:path w="120000" h="120000" extrusionOk="0">
                  <a:moveTo>
                    <a:pt x="120000" y="120000"/>
                  </a:moveTo>
                  <a:lnTo>
                    <a:pt x="120000" y="120000"/>
                  </a:lnTo>
                  <a:lnTo>
                    <a:pt x="15000" y="0"/>
                  </a:lnTo>
                  <a:cubicBezTo>
                    <a:pt x="0" y="120000"/>
                    <a:pt x="45000" y="12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84" name="Shape 184"/>
            <p:cNvSpPr/>
            <p:nvPr/>
          </p:nvSpPr>
          <p:spPr>
            <a:xfrm>
              <a:off x="1762125" y="1521861"/>
              <a:ext cx="34925" cy="1231"/>
            </a:xfrm>
            <a:custGeom>
              <a:avLst/>
              <a:gdLst/>
              <a:ahLst/>
              <a:cxnLst/>
              <a:rect l="0" t="0" r="0" b="0"/>
              <a:pathLst>
                <a:path w="120000" h="120000" extrusionOk="0">
                  <a:moveTo>
                    <a:pt x="0" y="120000"/>
                  </a:moveTo>
                  <a:lnTo>
                    <a:pt x="0" y="120000"/>
                  </a:lnTo>
                  <a:cubicBezTo>
                    <a:pt x="30000" y="120000"/>
                    <a:pt x="76666" y="120000"/>
                    <a:pt x="120000" y="120000"/>
                  </a:cubicBezTo>
                  <a:cubicBezTo>
                    <a:pt x="96666" y="0"/>
                    <a:pt x="63333"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85" name="Shape 185"/>
            <p:cNvSpPr/>
            <p:nvPr/>
          </p:nvSpPr>
          <p:spPr>
            <a:xfrm>
              <a:off x="10812463" y="1529246"/>
              <a:ext cx="19050" cy="1231"/>
            </a:xfrm>
            <a:custGeom>
              <a:avLst/>
              <a:gdLst/>
              <a:ahLst/>
              <a:cxnLst/>
              <a:rect l="0" t="0" r="0" b="0"/>
              <a:pathLst>
                <a:path w="120000" h="120000" extrusionOk="0">
                  <a:moveTo>
                    <a:pt x="0" y="120000"/>
                  </a:moveTo>
                  <a:lnTo>
                    <a:pt x="0" y="120000"/>
                  </a:lnTo>
                  <a:cubicBezTo>
                    <a:pt x="120000" y="120000"/>
                    <a:pt x="18000"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86" name="Shape 186"/>
            <p:cNvSpPr/>
            <p:nvPr/>
          </p:nvSpPr>
          <p:spPr>
            <a:xfrm>
              <a:off x="10896600" y="1545248"/>
              <a:ext cx="7937" cy="2462"/>
            </a:xfrm>
            <a:custGeom>
              <a:avLst/>
              <a:gdLst/>
              <a:ahLst/>
              <a:cxnLst/>
              <a:rect l="0" t="0" r="0" b="0"/>
              <a:pathLst>
                <a:path w="120000" h="120000" extrusionOk="0">
                  <a:moveTo>
                    <a:pt x="120000" y="0"/>
                  </a:moveTo>
                  <a:lnTo>
                    <a:pt x="120000" y="0"/>
                  </a:lnTo>
                  <a:cubicBezTo>
                    <a:pt x="60000" y="40000"/>
                    <a:pt x="15000" y="80000"/>
                    <a:pt x="0" y="120000"/>
                  </a:cubicBezTo>
                  <a:cubicBezTo>
                    <a:pt x="30000" y="80000"/>
                    <a:pt x="60000" y="4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87" name="Shape 187"/>
            <p:cNvSpPr/>
            <p:nvPr/>
          </p:nvSpPr>
          <p:spPr>
            <a:xfrm>
              <a:off x="9947275" y="1553865"/>
              <a:ext cx="4762" cy="1231"/>
            </a:xfrm>
            <a:custGeom>
              <a:avLst/>
              <a:gdLst/>
              <a:ahLst/>
              <a:cxnLst/>
              <a:rect l="0" t="0" r="0" b="0"/>
              <a:pathLst>
                <a:path w="120000" h="120000" extrusionOk="0">
                  <a:moveTo>
                    <a:pt x="24000" y="0"/>
                  </a:moveTo>
                  <a:lnTo>
                    <a:pt x="24000" y="0"/>
                  </a:lnTo>
                  <a:lnTo>
                    <a:pt x="0" y="0"/>
                  </a:lnTo>
                  <a:cubicBezTo>
                    <a:pt x="120000" y="120000"/>
                    <a:pt x="96000" y="0"/>
                    <a:pt x="24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88" name="Shape 188"/>
            <p:cNvSpPr/>
            <p:nvPr/>
          </p:nvSpPr>
          <p:spPr>
            <a:xfrm>
              <a:off x="10817225" y="1531708"/>
              <a:ext cx="23812" cy="0"/>
            </a:xfrm>
            <a:custGeom>
              <a:avLst/>
              <a:gdLst/>
              <a:ahLst/>
              <a:cxnLst/>
              <a:rect l="0" t="0" r="0" b="0"/>
              <a:pathLst>
                <a:path w="120000" h="120000" extrusionOk="0">
                  <a:moveTo>
                    <a:pt x="120000" y="0"/>
                  </a:moveTo>
                  <a:lnTo>
                    <a:pt x="120000" y="0"/>
                  </a:lnTo>
                  <a:cubicBezTo>
                    <a:pt x="86400" y="0"/>
                    <a:pt x="48000" y="0"/>
                    <a:pt x="0" y="0"/>
                  </a:cubicBezTo>
                  <a:cubicBezTo>
                    <a:pt x="24000" y="0"/>
                    <a:pt x="57600"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89" name="Shape 189"/>
            <p:cNvSpPr/>
            <p:nvPr/>
          </p:nvSpPr>
          <p:spPr>
            <a:xfrm>
              <a:off x="10836275" y="1529246"/>
              <a:ext cx="19050" cy="1231"/>
            </a:xfrm>
            <a:custGeom>
              <a:avLst/>
              <a:gdLst/>
              <a:ahLst/>
              <a:cxnLst/>
              <a:rect l="0" t="0" r="0" b="0"/>
              <a:pathLst>
                <a:path w="120000" h="120000" extrusionOk="0">
                  <a:moveTo>
                    <a:pt x="0" y="120000"/>
                  </a:moveTo>
                  <a:lnTo>
                    <a:pt x="0" y="120000"/>
                  </a:lnTo>
                  <a:lnTo>
                    <a:pt x="108000" y="120000"/>
                  </a:lnTo>
                  <a:cubicBezTo>
                    <a:pt x="120000" y="120000"/>
                    <a:pt x="108000"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90" name="Shape 190"/>
            <p:cNvSpPr/>
            <p:nvPr/>
          </p:nvSpPr>
          <p:spPr>
            <a:xfrm>
              <a:off x="10787063" y="1530477"/>
              <a:ext cx="30162" cy="1231"/>
            </a:xfrm>
            <a:custGeom>
              <a:avLst/>
              <a:gdLst/>
              <a:ahLst/>
              <a:cxnLst/>
              <a:rect l="0" t="0" r="0" b="0"/>
              <a:pathLst>
                <a:path w="120000" h="120000" extrusionOk="0">
                  <a:moveTo>
                    <a:pt x="0" y="0"/>
                  </a:moveTo>
                  <a:lnTo>
                    <a:pt x="0" y="0"/>
                  </a:lnTo>
                  <a:cubicBezTo>
                    <a:pt x="42580" y="0"/>
                    <a:pt x="81290" y="0"/>
                    <a:pt x="120000" y="120000"/>
                  </a:cubicBezTo>
                  <a:cubicBezTo>
                    <a:pt x="108387" y="0"/>
                    <a:pt x="100645" y="0"/>
                    <a:pt x="104516" y="0"/>
                  </a:cubicBez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91" name="Shape 191"/>
            <p:cNvSpPr/>
            <p:nvPr/>
          </p:nvSpPr>
          <p:spPr>
            <a:xfrm>
              <a:off x="4092575" y="1552634"/>
              <a:ext cx="20637" cy="2462"/>
            </a:xfrm>
            <a:custGeom>
              <a:avLst/>
              <a:gdLst/>
              <a:ahLst/>
              <a:cxnLst/>
              <a:rect l="0" t="0" r="0" b="0"/>
              <a:pathLst>
                <a:path w="120000" h="120000" extrusionOk="0">
                  <a:moveTo>
                    <a:pt x="120000" y="0"/>
                  </a:moveTo>
                  <a:lnTo>
                    <a:pt x="120000" y="0"/>
                  </a:lnTo>
                  <a:lnTo>
                    <a:pt x="99130" y="0"/>
                  </a:lnTo>
                  <a:cubicBezTo>
                    <a:pt x="0" y="120000"/>
                    <a:pt x="41739" y="6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92" name="Shape 192"/>
            <p:cNvSpPr/>
            <p:nvPr/>
          </p:nvSpPr>
          <p:spPr>
            <a:xfrm>
              <a:off x="8528050" y="1567405"/>
              <a:ext cx="3175" cy="1231"/>
            </a:xfrm>
            <a:custGeom>
              <a:avLst/>
              <a:gdLst/>
              <a:ahLst/>
              <a:cxnLst/>
              <a:rect l="0" t="0" r="0" b="0"/>
              <a:pathLst>
                <a:path w="120000" h="120000" extrusionOk="0">
                  <a:moveTo>
                    <a:pt x="40000" y="120000"/>
                  </a:moveTo>
                  <a:lnTo>
                    <a:pt x="40000" y="120000"/>
                  </a:lnTo>
                  <a:lnTo>
                    <a:pt x="120000" y="0"/>
                  </a:lnTo>
                  <a:lnTo>
                    <a:pt x="0" y="0"/>
                  </a:lnTo>
                  <a:lnTo>
                    <a:pt x="4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93" name="Shape 193"/>
            <p:cNvSpPr/>
            <p:nvPr/>
          </p:nvSpPr>
          <p:spPr>
            <a:xfrm>
              <a:off x="8461375" y="1556326"/>
              <a:ext cx="66675" cy="14771"/>
            </a:xfrm>
            <a:custGeom>
              <a:avLst/>
              <a:gdLst/>
              <a:ahLst/>
              <a:cxnLst/>
              <a:rect l="0" t="0" r="0" b="0"/>
              <a:pathLst>
                <a:path w="120000" h="120000" extrusionOk="0">
                  <a:moveTo>
                    <a:pt x="0" y="120000"/>
                  </a:moveTo>
                  <a:lnTo>
                    <a:pt x="0" y="120000"/>
                  </a:lnTo>
                  <a:cubicBezTo>
                    <a:pt x="52173" y="77647"/>
                    <a:pt x="81739" y="84705"/>
                    <a:pt x="120000" y="91764"/>
                  </a:cubicBezTo>
                  <a:lnTo>
                    <a:pt x="80000" y="0"/>
                  </a:lnTo>
                  <a:lnTo>
                    <a:pt x="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94" name="Shape 194"/>
            <p:cNvSpPr/>
            <p:nvPr/>
          </p:nvSpPr>
          <p:spPr>
            <a:xfrm>
              <a:off x="1562100" y="1514475"/>
              <a:ext cx="9563100" cy="64008"/>
            </a:xfrm>
            <a:custGeom>
              <a:avLst/>
              <a:gdLst/>
              <a:ahLst/>
              <a:cxnLst/>
              <a:rect l="0" t="0" r="0" b="0"/>
              <a:pathLst>
                <a:path w="120000" h="120000" extrusionOk="0">
                  <a:moveTo>
                    <a:pt x="29539" y="19200"/>
                  </a:moveTo>
                  <a:lnTo>
                    <a:pt x="29539" y="19200"/>
                  </a:lnTo>
                  <a:lnTo>
                    <a:pt x="29694" y="20800"/>
                  </a:lnTo>
                  <a:cubicBezTo>
                    <a:pt x="29347" y="24000"/>
                    <a:pt x="29443" y="20800"/>
                    <a:pt x="29539" y="19200"/>
                  </a:cubicBezTo>
                  <a:close/>
                  <a:moveTo>
                    <a:pt x="114317" y="40000"/>
                  </a:moveTo>
                  <a:lnTo>
                    <a:pt x="114317" y="40000"/>
                  </a:lnTo>
                  <a:cubicBezTo>
                    <a:pt x="114400" y="38400"/>
                    <a:pt x="114388" y="36800"/>
                    <a:pt x="114364" y="36800"/>
                  </a:cubicBezTo>
                  <a:cubicBezTo>
                    <a:pt x="114305" y="38400"/>
                    <a:pt x="114125" y="38400"/>
                    <a:pt x="113922" y="38400"/>
                  </a:cubicBezTo>
                  <a:cubicBezTo>
                    <a:pt x="113982" y="40000"/>
                    <a:pt x="114089" y="41600"/>
                    <a:pt x="114317" y="40000"/>
                  </a:cubicBezTo>
                  <a:close/>
                  <a:moveTo>
                    <a:pt x="113527" y="36800"/>
                  </a:moveTo>
                  <a:lnTo>
                    <a:pt x="113527" y="36800"/>
                  </a:lnTo>
                  <a:lnTo>
                    <a:pt x="113515" y="36800"/>
                  </a:lnTo>
                  <a:cubicBezTo>
                    <a:pt x="113132" y="33600"/>
                    <a:pt x="113264" y="35200"/>
                    <a:pt x="113527" y="36800"/>
                  </a:cubicBezTo>
                  <a:close/>
                  <a:moveTo>
                    <a:pt x="76283" y="80000"/>
                  </a:moveTo>
                  <a:lnTo>
                    <a:pt x="76283" y="80000"/>
                  </a:lnTo>
                  <a:cubicBezTo>
                    <a:pt x="76151" y="83200"/>
                    <a:pt x="75960" y="81600"/>
                    <a:pt x="75732" y="78400"/>
                  </a:cubicBezTo>
                  <a:cubicBezTo>
                    <a:pt x="75900" y="78400"/>
                    <a:pt x="76079" y="78400"/>
                    <a:pt x="76283" y="80000"/>
                  </a:cubicBezTo>
                  <a:close/>
                  <a:moveTo>
                    <a:pt x="62907" y="96000"/>
                  </a:moveTo>
                  <a:lnTo>
                    <a:pt x="62907" y="96000"/>
                  </a:lnTo>
                  <a:cubicBezTo>
                    <a:pt x="62739" y="97600"/>
                    <a:pt x="62404" y="102400"/>
                    <a:pt x="62273" y="97600"/>
                  </a:cubicBezTo>
                  <a:cubicBezTo>
                    <a:pt x="62476" y="88000"/>
                    <a:pt x="62620" y="92800"/>
                    <a:pt x="62907" y="96000"/>
                  </a:cubicBezTo>
                  <a:close/>
                  <a:moveTo>
                    <a:pt x="54113" y="97600"/>
                  </a:moveTo>
                  <a:lnTo>
                    <a:pt x="54113" y="97600"/>
                  </a:lnTo>
                  <a:lnTo>
                    <a:pt x="54699" y="104000"/>
                  </a:lnTo>
                  <a:cubicBezTo>
                    <a:pt x="53994" y="113600"/>
                    <a:pt x="53479" y="110400"/>
                    <a:pt x="54029" y="120000"/>
                  </a:cubicBezTo>
                  <a:cubicBezTo>
                    <a:pt x="54113" y="97600"/>
                    <a:pt x="56315" y="118400"/>
                    <a:pt x="56398" y="96000"/>
                  </a:cubicBezTo>
                  <a:lnTo>
                    <a:pt x="56793" y="100800"/>
                  </a:lnTo>
                  <a:cubicBezTo>
                    <a:pt x="56673" y="100800"/>
                    <a:pt x="56662" y="102400"/>
                    <a:pt x="56554" y="102400"/>
                  </a:cubicBezTo>
                  <a:cubicBezTo>
                    <a:pt x="57308" y="112000"/>
                    <a:pt x="57116" y="86400"/>
                    <a:pt x="58085" y="89600"/>
                  </a:cubicBezTo>
                  <a:cubicBezTo>
                    <a:pt x="58420" y="91200"/>
                    <a:pt x="58660" y="94400"/>
                    <a:pt x="58432" y="97600"/>
                  </a:cubicBezTo>
                  <a:lnTo>
                    <a:pt x="59186" y="91200"/>
                  </a:lnTo>
                  <a:cubicBezTo>
                    <a:pt x="59401" y="92800"/>
                    <a:pt x="59353" y="96000"/>
                    <a:pt x="59126" y="96000"/>
                  </a:cubicBezTo>
                  <a:lnTo>
                    <a:pt x="60287" y="94400"/>
                  </a:lnTo>
                  <a:lnTo>
                    <a:pt x="60275" y="94400"/>
                  </a:lnTo>
                  <a:cubicBezTo>
                    <a:pt x="60442" y="91200"/>
                    <a:pt x="60813" y="86400"/>
                    <a:pt x="60993" y="83200"/>
                  </a:cubicBezTo>
                  <a:cubicBezTo>
                    <a:pt x="61280" y="86400"/>
                    <a:pt x="60849" y="86400"/>
                    <a:pt x="60921" y="89600"/>
                  </a:cubicBezTo>
                  <a:lnTo>
                    <a:pt x="61555" y="83200"/>
                  </a:lnTo>
                  <a:cubicBezTo>
                    <a:pt x="61818" y="89600"/>
                    <a:pt x="61292" y="94400"/>
                    <a:pt x="60849" y="94400"/>
                  </a:cubicBezTo>
                  <a:cubicBezTo>
                    <a:pt x="61447" y="116800"/>
                    <a:pt x="61375" y="88000"/>
                    <a:pt x="62667" y="102400"/>
                  </a:cubicBezTo>
                  <a:lnTo>
                    <a:pt x="62057" y="104000"/>
                  </a:lnTo>
                  <a:cubicBezTo>
                    <a:pt x="62452" y="116800"/>
                    <a:pt x="62919" y="112000"/>
                    <a:pt x="63601" y="120000"/>
                  </a:cubicBezTo>
                  <a:cubicBezTo>
                    <a:pt x="63433" y="116800"/>
                    <a:pt x="62237" y="100800"/>
                    <a:pt x="62931" y="96000"/>
                  </a:cubicBezTo>
                  <a:cubicBezTo>
                    <a:pt x="63122" y="97600"/>
                    <a:pt x="63385" y="97600"/>
                    <a:pt x="63756" y="94400"/>
                  </a:cubicBezTo>
                  <a:cubicBezTo>
                    <a:pt x="63756" y="100800"/>
                    <a:pt x="64115" y="99200"/>
                    <a:pt x="64582" y="99200"/>
                  </a:cubicBezTo>
                  <a:lnTo>
                    <a:pt x="64546" y="110400"/>
                  </a:lnTo>
                  <a:cubicBezTo>
                    <a:pt x="65036" y="107200"/>
                    <a:pt x="65000" y="102400"/>
                    <a:pt x="65288" y="97600"/>
                  </a:cubicBezTo>
                  <a:cubicBezTo>
                    <a:pt x="65838" y="97600"/>
                    <a:pt x="65958" y="105600"/>
                    <a:pt x="66077" y="113600"/>
                  </a:cubicBezTo>
                  <a:cubicBezTo>
                    <a:pt x="66963" y="115200"/>
                    <a:pt x="65479" y="100800"/>
                    <a:pt x="66520" y="99200"/>
                  </a:cubicBezTo>
                  <a:cubicBezTo>
                    <a:pt x="67250" y="102400"/>
                    <a:pt x="67764" y="99200"/>
                    <a:pt x="68638" y="92800"/>
                  </a:cubicBezTo>
                  <a:cubicBezTo>
                    <a:pt x="69152" y="96000"/>
                    <a:pt x="68554" y="99200"/>
                    <a:pt x="68733" y="102400"/>
                  </a:cubicBezTo>
                  <a:lnTo>
                    <a:pt x="69188" y="94400"/>
                  </a:lnTo>
                  <a:cubicBezTo>
                    <a:pt x="69296" y="94400"/>
                    <a:pt x="69260" y="96000"/>
                    <a:pt x="69248" y="97600"/>
                  </a:cubicBezTo>
                  <a:cubicBezTo>
                    <a:pt x="69631" y="94400"/>
                    <a:pt x="69272" y="88000"/>
                    <a:pt x="69882" y="84800"/>
                  </a:cubicBezTo>
                  <a:cubicBezTo>
                    <a:pt x="70037" y="73600"/>
                    <a:pt x="71114" y="102400"/>
                    <a:pt x="71856" y="89600"/>
                  </a:cubicBezTo>
                  <a:cubicBezTo>
                    <a:pt x="72035" y="92800"/>
                    <a:pt x="71772" y="96000"/>
                    <a:pt x="71820" y="99200"/>
                  </a:cubicBezTo>
                  <a:cubicBezTo>
                    <a:pt x="72849" y="91200"/>
                    <a:pt x="72705" y="94400"/>
                    <a:pt x="73543" y="83200"/>
                  </a:cubicBezTo>
                  <a:lnTo>
                    <a:pt x="74249" y="89600"/>
                  </a:lnTo>
                  <a:cubicBezTo>
                    <a:pt x="73734" y="81600"/>
                    <a:pt x="74404" y="72000"/>
                    <a:pt x="74991" y="65600"/>
                  </a:cubicBezTo>
                  <a:cubicBezTo>
                    <a:pt x="74799" y="60800"/>
                    <a:pt x="74644" y="57600"/>
                    <a:pt x="74536" y="56000"/>
                  </a:cubicBezTo>
                  <a:lnTo>
                    <a:pt x="75469" y="51200"/>
                  </a:lnTo>
                  <a:cubicBezTo>
                    <a:pt x="75589" y="52800"/>
                    <a:pt x="75493" y="56000"/>
                    <a:pt x="75337" y="60800"/>
                  </a:cubicBezTo>
                  <a:lnTo>
                    <a:pt x="75505" y="57600"/>
                  </a:lnTo>
                  <a:cubicBezTo>
                    <a:pt x="75840" y="62400"/>
                    <a:pt x="75672" y="68800"/>
                    <a:pt x="75433" y="73600"/>
                  </a:cubicBezTo>
                  <a:lnTo>
                    <a:pt x="75098" y="67200"/>
                  </a:lnTo>
                  <a:cubicBezTo>
                    <a:pt x="74859" y="73600"/>
                    <a:pt x="74644" y="80000"/>
                    <a:pt x="74691" y="86400"/>
                  </a:cubicBezTo>
                  <a:cubicBezTo>
                    <a:pt x="74751" y="84800"/>
                    <a:pt x="74871" y="84800"/>
                    <a:pt x="75002" y="83200"/>
                  </a:cubicBezTo>
                  <a:cubicBezTo>
                    <a:pt x="74943" y="84800"/>
                    <a:pt x="74907" y="86400"/>
                    <a:pt x="74931" y="88000"/>
                  </a:cubicBezTo>
                  <a:cubicBezTo>
                    <a:pt x="74967" y="89600"/>
                    <a:pt x="75062" y="86400"/>
                    <a:pt x="75218" y="84800"/>
                  </a:cubicBezTo>
                  <a:lnTo>
                    <a:pt x="75421" y="96000"/>
                  </a:lnTo>
                  <a:lnTo>
                    <a:pt x="75481" y="91200"/>
                  </a:lnTo>
                  <a:lnTo>
                    <a:pt x="76701" y="99200"/>
                  </a:lnTo>
                  <a:cubicBezTo>
                    <a:pt x="77587" y="88000"/>
                    <a:pt x="78340" y="70400"/>
                    <a:pt x="79740" y="65600"/>
                  </a:cubicBezTo>
                  <a:cubicBezTo>
                    <a:pt x="79393" y="75200"/>
                    <a:pt x="79668" y="80000"/>
                    <a:pt x="79645" y="89600"/>
                  </a:cubicBezTo>
                  <a:cubicBezTo>
                    <a:pt x="79262" y="80000"/>
                    <a:pt x="78568" y="94400"/>
                    <a:pt x="77850" y="92800"/>
                  </a:cubicBezTo>
                  <a:cubicBezTo>
                    <a:pt x="78221" y="92800"/>
                    <a:pt x="78137" y="97600"/>
                    <a:pt x="78041" y="99200"/>
                  </a:cubicBezTo>
                  <a:lnTo>
                    <a:pt x="79333" y="91200"/>
                  </a:lnTo>
                  <a:cubicBezTo>
                    <a:pt x="79298" y="99200"/>
                    <a:pt x="79609" y="96000"/>
                    <a:pt x="79944" y="100800"/>
                  </a:cubicBezTo>
                  <a:cubicBezTo>
                    <a:pt x="79680" y="83200"/>
                    <a:pt x="80901" y="89600"/>
                    <a:pt x="81427" y="84800"/>
                  </a:cubicBezTo>
                  <a:cubicBezTo>
                    <a:pt x="81451" y="89600"/>
                    <a:pt x="81332" y="96000"/>
                    <a:pt x="80685" y="94400"/>
                  </a:cubicBezTo>
                  <a:cubicBezTo>
                    <a:pt x="81391" y="107200"/>
                    <a:pt x="81607" y="75200"/>
                    <a:pt x="82301" y="86400"/>
                  </a:cubicBezTo>
                  <a:cubicBezTo>
                    <a:pt x="82133" y="86400"/>
                    <a:pt x="82049" y="84800"/>
                    <a:pt x="81990" y="88000"/>
                  </a:cubicBezTo>
                  <a:cubicBezTo>
                    <a:pt x="82360" y="83200"/>
                    <a:pt x="83246" y="88000"/>
                    <a:pt x="83042" y="92800"/>
                  </a:cubicBezTo>
                  <a:lnTo>
                    <a:pt x="82887" y="92800"/>
                  </a:lnTo>
                  <a:cubicBezTo>
                    <a:pt x="83916" y="94400"/>
                    <a:pt x="86033" y="92800"/>
                    <a:pt x="86189" y="80000"/>
                  </a:cubicBezTo>
                  <a:cubicBezTo>
                    <a:pt x="86201" y="81600"/>
                    <a:pt x="86057" y="96000"/>
                    <a:pt x="85998" y="99200"/>
                  </a:cubicBezTo>
                  <a:lnTo>
                    <a:pt x="87840" y="52800"/>
                  </a:lnTo>
                  <a:cubicBezTo>
                    <a:pt x="87684" y="65600"/>
                    <a:pt x="88307" y="92800"/>
                    <a:pt x="87445" y="99200"/>
                  </a:cubicBezTo>
                  <a:cubicBezTo>
                    <a:pt x="87696" y="100800"/>
                    <a:pt x="87996" y="104000"/>
                    <a:pt x="88522" y="99200"/>
                  </a:cubicBezTo>
                  <a:cubicBezTo>
                    <a:pt x="88354" y="97600"/>
                    <a:pt x="88103" y="81600"/>
                    <a:pt x="88331" y="81600"/>
                  </a:cubicBezTo>
                  <a:cubicBezTo>
                    <a:pt x="88965" y="94400"/>
                    <a:pt x="88773" y="88000"/>
                    <a:pt x="89551" y="99200"/>
                  </a:cubicBezTo>
                  <a:cubicBezTo>
                    <a:pt x="89288" y="97600"/>
                    <a:pt x="89575" y="78400"/>
                    <a:pt x="89970" y="80000"/>
                  </a:cubicBezTo>
                  <a:cubicBezTo>
                    <a:pt x="89910" y="81600"/>
                    <a:pt x="90005" y="97600"/>
                    <a:pt x="89862" y="99200"/>
                  </a:cubicBezTo>
                  <a:lnTo>
                    <a:pt x="90855" y="81600"/>
                  </a:lnTo>
                  <a:cubicBezTo>
                    <a:pt x="90604" y="84800"/>
                    <a:pt x="90807" y="97600"/>
                    <a:pt x="91034" y="102400"/>
                  </a:cubicBezTo>
                  <a:cubicBezTo>
                    <a:pt x="90927" y="99200"/>
                    <a:pt x="91884" y="102400"/>
                    <a:pt x="92147" y="100800"/>
                  </a:cubicBezTo>
                  <a:lnTo>
                    <a:pt x="91728" y="97600"/>
                  </a:lnTo>
                  <a:cubicBezTo>
                    <a:pt x="92853" y="100800"/>
                    <a:pt x="92841" y="72000"/>
                    <a:pt x="93954" y="73600"/>
                  </a:cubicBezTo>
                  <a:cubicBezTo>
                    <a:pt x="93822" y="76800"/>
                    <a:pt x="93619" y="96000"/>
                    <a:pt x="94181" y="99200"/>
                  </a:cubicBezTo>
                  <a:cubicBezTo>
                    <a:pt x="94444" y="89600"/>
                    <a:pt x="95330" y="54400"/>
                    <a:pt x="96311" y="46400"/>
                  </a:cubicBezTo>
                  <a:lnTo>
                    <a:pt x="96502" y="52800"/>
                  </a:lnTo>
                  <a:lnTo>
                    <a:pt x="97256" y="46400"/>
                  </a:lnTo>
                  <a:cubicBezTo>
                    <a:pt x="96789" y="60800"/>
                    <a:pt x="95473" y="89600"/>
                    <a:pt x="94743" y="100800"/>
                  </a:cubicBezTo>
                  <a:cubicBezTo>
                    <a:pt x="95162" y="105600"/>
                    <a:pt x="94863" y="107200"/>
                    <a:pt x="95497" y="107200"/>
                  </a:cubicBezTo>
                  <a:cubicBezTo>
                    <a:pt x="95712" y="112000"/>
                    <a:pt x="95150" y="115200"/>
                    <a:pt x="94971" y="115200"/>
                  </a:cubicBezTo>
                  <a:lnTo>
                    <a:pt x="96430" y="118400"/>
                  </a:lnTo>
                  <a:cubicBezTo>
                    <a:pt x="96358" y="107200"/>
                    <a:pt x="97543" y="107200"/>
                    <a:pt x="97495" y="99200"/>
                  </a:cubicBezTo>
                  <a:lnTo>
                    <a:pt x="95904" y="108800"/>
                  </a:lnTo>
                  <a:cubicBezTo>
                    <a:pt x="95844" y="99200"/>
                    <a:pt x="96825" y="78400"/>
                    <a:pt x="97854" y="81600"/>
                  </a:cubicBezTo>
                  <a:cubicBezTo>
                    <a:pt x="98117" y="84800"/>
                    <a:pt x="97663" y="100800"/>
                    <a:pt x="97686" y="104000"/>
                  </a:cubicBezTo>
                  <a:cubicBezTo>
                    <a:pt x="97818" y="100800"/>
                    <a:pt x="98667" y="97600"/>
                    <a:pt x="98763" y="99200"/>
                  </a:cubicBezTo>
                  <a:lnTo>
                    <a:pt x="98321" y="105600"/>
                  </a:lnTo>
                  <a:cubicBezTo>
                    <a:pt x="98895" y="110400"/>
                    <a:pt x="99266" y="91200"/>
                    <a:pt x="99960" y="102400"/>
                  </a:cubicBezTo>
                  <a:cubicBezTo>
                    <a:pt x="100199" y="102400"/>
                    <a:pt x="100666" y="116800"/>
                    <a:pt x="100713" y="110400"/>
                  </a:cubicBezTo>
                  <a:cubicBezTo>
                    <a:pt x="100319" y="97600"/>
                    <a:pt x="100247" y="59200"/>
                    <a:pt x="100510" y="49600"/>
                  </a:cubicBezTo>
                  <a:cubicBezTo>
                    <a:pt x="100594" y="49600"/>
                    <a:pt x="101754" y="60800"/>
                    <a:pt x="102029" y="67200"/>
                  </a:cubicBezTo>
                  <a:cubicBezTo>
                    <a:pt x="102424" y="76800"/>
                    <a:pt x="101443" y="91200"/>
                    <a:pt x="101778" y="99200"/>
                  </a:cubicBezTo>
                  <a:cubicBezTo>
                    <a:pt x="101790" y="96000"/>
                    <a:pt x="102005" y="92800"/>
                    <a:pt x="102101" y="91200"/>
                  </a:cubicBezTo>
                  <a:cubicBezTo>
                    <a:pt x="102352" y="94400"/>
                    <a:pt x="101994" y="100800"/>
                    <a:pt x="102544" y="99200"/>
                  </a:cubicBezTo>
                  <a:cubicBezTo>
                    <a:pt x="102628" y="88000"/>
                    <a:pt x="103657" y="100800"/>
                    <a:pt x="102795" y="89600"/>
                  </a:cubicBezTo>
                  <a:cubicBezTo>
                    <a:pt x="103333" y="88000"/>
                    <a:pt x="103369" y="92800"/>
                    <a:pt x="103992" y="92800"/>
                  </a:cubicBezTo>
                  <a:cubicBezTo>
                    <a:pt x="103788" y="84800"/>
                    <a:pt x="104554" y="68800"/>
                    <a:pt x="105092" y="65600"/>
                  </a:cubicBezTo>
                  <a:cubicBezTo>
                    <a:pt x="105056" y="67200"/>
                    <a:pt x="105176" y="72000"/>
                    <a:pt x="105236" y="73600"/>
                  </a:cubicBezTo>
                  <a:cubicBezTo>
                    <a:pt x="106336" y="75200"/>
                    <a:pt x="106923" y="80000"/>
                    <a:pt x="107940" y="80000"/>
                  </a:cubicBezTo>
                  <a:cubicBezTo>
                    <a:pt x="108035" y="83200"/>
                    <a:pt x="108526" y="86400"/>
                    <a:pt x="108323" y="91200"/>
                  </a:cubicBezTo>
                  <a:cubicBezTo>
                    <a:pt x="108466" y="89600"/>
                    <a:pt x="108598" y="84800"/>
                    <a:pt x="108909" y="84800"/>
                  </a:cubicBezTo>
                  <a:cubicBezTo>
                    <a:pt x="109519" y="94400"/>
                    <a:pt x="108215" y="86400"/>
                    <a:pt x="108681" y="97600"/>
                  </a:cubicBezTo>
                  <a:cubicBezTo>
                    <a:pt x="108717" y="91200"/>
                    <a:pt x="109495" y="89600"/>
                    <a:pt x="109938" y="84800"/>
                  </a:cubicBezTo>
                  <a:cubicBezTo>
                    <a:pt x="109806" y="75200"/>
                    <a:pt x="108909" y="83200"/>
                    <a:pt x="108454" y="86400"/>
                  </a:cubicBezTo>
                  <a:cubicBezTo>
                    <a:pt x="108454" y="73600"/>
                    <a:pt x="109232" y="59200"/>
                    <a:pt x="110297" y="52800"/>
                  </a:cubicBezTo>
                  <a:cubicBezTo>
                    <a:pt x="111146" y="49600"/>
                    <a:pt x="110667" y="62400"/>
                    <a:pt x="110811" y="60800"/>
                  </a:cubicBezTo>
                  <a:cubicBezTo>
                    <a:pt x="112402" y="62400"/>
                    <a:pt x="112175" y="36800"/>
                    <a:pt x="113491" y="46400"/>
                  </a:cubicBezTo>
                  <a:cubicBezTo>
                    <a:pt x="114017" y="56000"/>
                    <a:pt x="113515" y="64000"/>
                    <a:pt x="113635" y="70400"/>
                  </a:cubicBezTo>
                  <a:cubicBezTo>
                    <a:pt x="112941" y="73600"/>
                    <a:pt x="112570" y="64000"/>
                    <a:pt x="112103" y="64000"/>
                  </a:cubicBezTo>
                  <a:lnTo>
                    <a:pt x="112677" y="68800"/>
                  </a:lnTo>
                  <a:cubicBezTo>
                    <a:pt x="112462" y="72000"/>
                    <a:pt x="111996" y="73600"/>
                    <a:pt x="111744" y="72000"/>
                  </a:cubicBezTo>
                  <a:cubicBezTo>
                    <a:pt x="112187" y="80000"/>
                    <a:pt x="114436" y="73600"/>
                    <a:pt x="115668" y="81600"/>
                  </a:cubicBezTo>
                  <a:cubicBezTo>
                    <a:pt x="115884" y="78400"/>
                    <a:pt x="116267" y="75200"/>
                    <a:pt x="116087" y="72000"/>
                  </a:cubicBezTo>
                  <a:lnTo>
                    <a:pt x="115692" y="72000"/>
                  </a:lnTo>
                  <a:cubicBezTo>
                    <a:pt x="115333" y="65600"/>
                    <a:pt x="116434" y="62400"/>
                    <a:pt x="115932" y="59200"/>
                  </a:cubicBezTo>
                  <a:cubicBezTo>
                    <a:pt x="116458" y="54400"/>
                    <a:pt x="117044" y="46400"/>
                    <a:pt x="117774" y="51200"/>
                  </a:cubicBezTo>
                  <a:lnTo>
                    <a:pt x="117918" y="60800"/>
                  </a:lnTo>
                  <a:cubicBezTo>
                    <a:pt x="117894" y="57600"/>
                    <a:pt x="117439" y="56000"/>
                    <a:pt x="117224" y="57600"/>
                  </a:cubicBezTo>
                  <a:cubicBezTo>
                    <a:pt x="117535" y="54400"/>
                    <a:pt x="118348" y="72000"/>
                    <a:pt x="118683" y="59200"/>
                  </a:cubicBezTo>
                  <a:lnTo>
                    <a:pt x="118169" y="51200"/>
                  </a:lnTo>
                  <a:cubicBezTo>
                    <a:pt x="118695" y="46400"/>
                    <a:pt x="119341" y="36800"/>
                    <a:pt x="120000" y="40000"/>
                  </a:cubicBezTo>
                  <a:cubicBezTo>
                    <a:pt x="119700" y="30400"/>
                    <a:pt x="119844" y="41600"/>
                    <a:pt x="119389" y="28800"/>
                  </a:cubicBezTo>
                  <a:cubicBezTo>
                    <a:pt x="119784" y="43200"/>
                    <a:pt x="117714" y="28800"/>
                    <a:pt x="118360" y="43200"/>
                  </a:cubicBezTo>
                  <a:cubicBezTo>
                    <a:pt x="117894" y="30400"/>
                    <a:pt x="117547" y="38400"/>
                    <a:pt x="116925" y="25600"/>
                  </a:cubicBezTo>
                  <a:cubicBezTo>
                    <a:pt x="116937" y="28800"/>
                    <a:pt x="117140" y="32000"/>
                    <a:pt x="116602" y="30400"/>
                  </a:cubicBezTo>
                  <a:cubicBezTo>
                    <a:pt x="116566" y="32000"/>
                    <a:pt x="116518" y="33600"/>
                    <a:pt x="116470" y="33600"/>
                  </a:cubicBezTo>
                  <a:lnTo>
                    <a:pt x="116434" y="33600"/>
                  </a:lnTo>
                  <a:lnTo>
                    <a:pt x="116470" y="33600"/>
                  </a:lnTo>
                  <a:cubicBezTo>
                    <a:pt x="116446" y="33600"/>
                    <a:pt x="116446" y="35200"/>
                    <a:pt x="116482" y="33600"/>
                  </a:cubicBezTo>
                  <a:cubicBezTo>
                    <a:pt x="116614" y="35200"/>
                    <a:pt x="116721" y="36800"/>
                    <a:pt x="116757" y="38400"/>
                  </a:cubicBezTo>
                  <a:cubicBezTo>
                    <a:pt x="116482" y="46400"/>
                    <a:pt x="115621" y="46400"/>
                    <a:pt x="115322" y="49600"/>
                  </a:cubicBezTo>
                  <a:cubicBezTo>
                    <a:pt x="114999" y="48000"/>
                    <a:pt x="115465" y="46400"/>
                    <a:pt x="115286" y="43200"/>
                  </a:cubicBezTo>
                  <a:lnTo>
                    <a:pt x="114843" y="48000"/>
                  </a:lnTo>
                  <a:cubicBezTo>
                    <a:pt x="114807" y="41600"/>
                    <a:pt x="113982" y="36800"/>
                    <a:pt x="114747" y="32000"/>
                  </a:cubicBezTo>
                  <a:lnTo>
                    <a:pt x="114065" y="32000"/>
                  </a:lnTo>
                  <a:cubicBezTo>
                    <a:pt x="113659" y="27200"/>
                    <a:pt x="113096" y="25600"/>
                    <a:pt x="112761" y="28800"/>
                  </a:cubicBezTo>
                  <a:cubicBezTo>
                    <a:pt x="112438" y="27200"/>
                    <a:pt x="111936" y="36800"/>
                    <a:pt x="112223" y="30400"/>
                  </a:cubicBezTo>
                  <a:lnTo>
                    <a:pt x="111146" y="35200"/>
                  </a:lnTo>
                  <a:lnTo>
                    <a:pt x="111134" y="33600"/>
                  </a:lnTo>
                  <a:cubicBezTo>
                    <a:pt x="110069" y="32000"/>
                    <a:pt x="108945" y="44800"/>
                    <a:pt x="107724" y="32000"/>
                  </a:cubicBezTo>
                  <a:cubicBezTo>
                    <a:pt x="107365" y="33600"/>
                    <a:pt x="107006" y="35200"/>
                    <a:pt x="106396" y="33600"/>
                  </a:cubicBezTo>
                  <a:lnTo>
                    <a:pt x="106289" y="27200"/>
                  </a:lnTo>
                  <a:cubicBezTo>
                    <a:pt x="105822" y="28800"/>
                    <a:pt x="104901" y="20800"/>
                    <a:pt x="104709" y="27200"/>
                  </a:cubicBezTo>
                  <a:cubicBezTo>
                    <a:pt x="104207" y="11200"/>
                    <a:pt x="102472" y="22400"/>
                    <a:pt x="101670" y="19200"/>
                  </a:cubicBezTo>
                  <a:lnTo>
                    <a:pt x="101635" y="27200"/>
                  </a:lnTo>
                  <a:cubicBezTo>
                    <a:pt x="101084" y="27200"/>
                    <a:pt x="100546" y="28800"/>
                    <a:pt x="99852" y="32000"/>
                  </a:cubicBezTo>
                  <a:lnTo>
                    <a:pt x="99900" y="40000"/>
                  </a:lnTo>
                  <a:cubicBezTo>
                    <a:pt x="99302" y="44800"/>
                    <a:pt x="98368" y="33600"/>
                    <a:pt x="97423" y="35200"/>
                  </a:cubicBezTo>
                  <a:cubicBezTo>
                    <a:pt x="97495" y="32000"/>
                    <a:pt x="97734" y="32000"/>
                    <a:pt x="97902" y="33600"/>
                  </a:cubicBezTo>
                  <a:cubicBezTo>
                    <a:pt x="96777" y="17600"/>
                    <a:pt x="95521" y="44800"/>
                    <a:pt x="94504" y="33600"/>
                  </a:cubicBezTo>
                  <a:cubicBezTo>
                    <a:pt x="94253" y="35200"/>
                    <a:pt x="94061" y="35200"/>
                    <a:pt x="93894" y="33600"/>
                  </a:cubicBezTo>
                  <a:cubicBezTo>
                    <a:pt x="93918" y="33600"/>
                    <a:pt x="93930" y="33600"/>
                    <a:pt x="93954" y="32000"/>
                  </a:cubicBezTo>
                  <a:lnTo>
                    <a:pt x="93846" y="32000"/>
                  </a:lnTo>
                  <a:lnTo>
                    <a:pt x="93499" y="28800"/>
                  </a:lnTo>
                  <a:cubicBezTo>
                    <a:pt x="93595" y="30400"/>
                    <a:pt x="93702" y="32000"/>
                    <a:pt x="93786" y="32000"/>
                  </a:cubicBezTo>
                  <a:cubicBezTo>
                    <a:pt x="93595" y="32000"/>
                    <a:pt x="93296" y="33600"/>
                    <a:pt x="93008" y="35200"/>
                  </a:cubicBezTo>
                  <a:lnTo>
                    <a:pt x="92877" y="27200"/>
                  </a:lnTo>
                  <a:lnTo>
                    <a:pt x="92817" y="27200"/>
                  </a:lnTo>
                  <a:cubicBezTo>
                    <a:pt x="92530" y="24000"/>
                    <a:pt x="92590" y="30400"/>
                    <a:pt x="92733" y="36800"/>
                  </a:cubicBezTo>
                  <a:cubicBezTo>
                    <a:pt x="92590" y="38400"/>
                    <a:pt x="92458" y="40000"/>
                    <a:pt x="92350" y="41600"/>
                  </a:cubicBezTo>
                  <a:cubicBezTo>
                    <a:pt x="92123" y="28800"/>
                    <a:pt x="91585" y="46400"/>
                    <a:pt x="91274" y="32000"/>
                  </a:cubicBezTo>
                  <a:cubicBezTo>
                    <a:pt x="91070" y="38400"/>
                    <a:pt x="89802" y="36800"/>
                    <a:pt x="89647" y="51200"/>
                  </a:cubicBezTo>
                  <a:cubicBezTo>
                    <a:pt x="89635" y="48000"/>
                    <a:pt x="89551" y="48000"/>
                    <a:pt x="89706" y="48000"/>
                  </a:cubicBezTo>
                  <a:cubicBezTo>
                    <a:pt x="89383" y="46400"/>
                    <a:pt x="89060" y="44800"/>
                    <a:pt x="88773" y="48000"/>
                  </a:cubicBezTo>
                  <a:lnTo>
                    <a:pt x="88630" y="38400"/>
                  </a:lnTo>
                  <a:lnTo>
                    <a:pt x="87924" y="51200"/>
                  </a:lnTo>
                  <a:cubicBezTo>
                    <a:pt x="87493" y="44800"/>
                    <a:pt x="87314" y="41600"/>
                    <a:pt x="87744" y="33600"/>
                  </a:cubicBezTo>
                  <a:cubicBezTo>
                    <a:pt x="86703" y="44800"/>
                    <a:pt x="86895" y="38400"/>
                    <a:pt x="86021" y="49600"/>
                  </a:cubicBezTo>
                  <a:lnTo>
                    <a:pt x="86069" y="43200"/>
                  </a:lnTo>
                  <a:cubicBezTo>
                    <a:pt x="85746" y="43200"/>
                    <a:pt x="85244" y="51200"/>
                    <a:pt x="85052" y="46400"/>
                  </a:cubicBezTo>
                  <a:cubicBezTo>
                    <a:pt x="84358" y="33600"/>
                    <a:pt x="81583" y="43200"/>
                    <a:pt x="79776" y="32000"/>
                  </a:cubicBezTo>
                  <a:cubicBezTo>
                    <a:pt x="80123" y="51200"/>
                    <a:pt x="78939" y="22400"/>
                    <a:pt x="78867" y="38400"/>
                  </a:cubicBezTo>
                  <a:cubicBezTo>
                    <a:pt x="78759" y="33600"/>
                    <a:pt x="78508" y="30400"/>
                    <a:pt x="78795" y="27200"/>
                  </a:cubicBezTo>
                  <a:cubicBezTo>
                    <a:pt x="77874" y="30400"/>
                    <a:pt x="77419" y="19200"/>
                    <a:pt x="76785" y="32000"/>
                  </a:cubicBezTo>
                  <a:cubicBezTo>
                    <a:pt x="76677" y="27200"/>
                    <a:pt x="76977" y="25600"/>
                    <a:pt x="76881" y="22400"/>
                  </a:cubicBezTo>
                  <a:cubicBezTo>
                    <a:pt x="76809" y="22400"/>
                    <a:pt x="76594" y="25600"/>
                    <a:pt x="76498" y="24000"/>
                  </a:cubicBezTo>
                  <a:cubicBezTo>
                    <a:pt x="76402" y="20800"/>
                    <a:pt x="76630" y="19200"/>
                    <a:pt x="76773" y="17600"/>
                  </a:cubicBezTo>
                  <a:cubicBezTo>
                    <a:pt x="75840" y="17600"/>
                    <a:pt x="75744" y="32000"/>
                    <a:pt x="75672" y="44800"/>
                  </a:cubicBezTo>
                  <a:cubicBezTo>
                    <a:pt x="75194" y="38400"/>
                    <a:pt x="74955" y="40000"/>
                    <a:pt x="74608" y="48000"/>
                  </a:cubicBezTo>
                  <a:cubicBezTo>
                    <a:pt x="74452" y="43200"/>
                    <a:pt x="74165" y="38400"/>
                    <a:pt x="74751" y="38400"/>
                  </a:cubicBezTo>
                  <a:cubicBezTo>
                    <a:pt x="74428" y="36800"/>
                    <a:pt x="72741" y="30400"/>
                    <a:pt x="72717" y="41600"/>
                  </a:cubicBezTo>
                  <a:cubicBezTo>
                    <a:pt x="72610" y="38400"/>
                    <a:pt x="72251" y="40000"/>
                    <a:pt x="72167" y="41600"/>
                  </a:cubicBezTo>
                  <a:cubicBezTo>
                    <a:pt x="71425" y="40000"/>
                    <a:pt x="71365" y="40000"/>
                    <a:pt x="70636" y="40000"/>
                  </a:cubicBezTo>
                  <a:lnTo>
                    <a:pt x="70839" y="41600"/>
                  </a:lnTo>
                  <a:cubicBezTo>
                    <a:pt x="70552" y="54400"/>
                    <a:pt x="70241" y="44800"/>
                    <a:pt x="69655" y="46400"/>
                  </a:cubicBezTo>
                  <a:lnTo>
                    <a:pt x="69666" y="44800"/>
                  </a:lnTo>
                  <a:cubicBezTo>
                    <a:pt x="68327" y="35200"/>
                    <a:pt x="69092" y="49600"/>
                    <a:pt x="67776" y="38400"/>
                  </a:cubicBezTo>
                  <a:lnTo>
                    <a:pt x="67848" y="46400"/>
                  </a:lnTo>
                  <a:cubicBezTo>
                    <a:pt x="67716" y="62400"/>
                    <a:pt x="66675" y="35200"/>
                    <a:pt x="65910" y="41600"/>
                  </a:cubicBezTo>
                  <a:lnTo>
                    <a:pt x="66185" y="46400"/>
                  </a:lnTo>
                  <a:cubicBezTo>
                    <a:pt x="65766" y="52800"/>
                    <a:pt x="65012" y="24000"/>
                    <a:pt x="64594" y="20800"/>
                  </a:cubicBezTo>
                  <a:cubicBezTo>
                    <a:pt x="64498" y="19200"/>
                    <a:pt x="64737" y="19200"/>
                    <a:pt x="64869" y="17600"/>
                  </a:cubicBezTo>
                  <a:cubicBezTo>
                    <a:pt x="63768" y="9600"/>
                    <a:pt x="64725" y="27200"/>
                    <a:pt x="63900" y="30400"/>
                  </a:cubicBezTo>
                  <a:cubicBezTo>
                    <a:pt x="63744" y="24000"/>
                    <a:pt x="64091" y="16000"/>
                    <a:pt x="63541" y="14400"/>
                  </a:cubicBezTo>
                  <a:cubicBezTo>
                    <a:pt x="63266" y="11200"/>
                    <a:pt x="61938" y="32000"/>
                    <a:pt x="61184" y="20800"/>
                  </a:cubicBezTo>
                  <a:cubicBezTo>
                    <a:pt x="61351" y="25600"/>
                    <a:pt x="61519" y="30400"/>
                    <a:pt x="61136" y="33600"/>
                  </a:cubicBezTo>
                  <a:cubicBezTo>
                    <a:pt x="60550" y="33600"/>
                    <a:pt x="59557" y="16000"/>
                    <a:pt x="59030" y="30400"/>
                  </a:cubicBezTo>
                  <a:cubicBezTo>
                    <a:pt x="58959" y="28800"/>
                    <a:pt x="58923" y="27200"/>
                    <a:pt x="58923" y="25600"/>
                  </a:cubicBezTo>
                  <a:cubicBezTo>
                    <a:pt x="58480" y="30400"/>
                    <a:pt x="57475" y="32000"/>
                    <a:pt x="57200" y="38400"/>
                  </a:cubicBezTo>
                  <a:cubicBezTo>
                    <a:pt x="56793" y="12800"/>
                    <a:pt x="54424" y="51200"/>
                    <a:pt x="54436" y="25600"/>
                  </a:cubicBezTo>
                  <a:lnTo>
                    <a:pt x="53060" y="27200"/>
                  </a:lnTo>
                  <a:lnTo>
                    <a:pt x="53096" y="24000"/>
                  </a:lnTo>
                  <a:cubicBezTo>
                    <a:pt x="52223" y="22400"/>
                    <a:pt x="51912" y="28800"/>
                    <a:pt x="51601" y="35200"/>
                  </a:cubicBezTo>
                  <a:cubicBezTo>
                    <a:pt x="51397" y="32000"/>
                    <a:pt x="51553" y="30400"/>
                    <a:pt x="51565" y="28800"/>
                  </a:cubicBezTo>
                  <a:cubicBezTo>
                    <a:pt x="50285" y="24000"/>
                    <a:pt x="50153" y="24000"/>
                    <a:pt x="49076" y="36800"/>
                  </a:cubicBezTo>
                  <a:lnTo>
                    <a:pt x="48969" y="28800"/>
                  </a:lnTo>
                  <a:cubicBezTo>
                    <a:pt x="48669" y="33600"/>
                    <a:pt x="47114" y="16000"/>
                    <a:pt x="45858" y="24000"/>
                  </a:cubicBezTo>
                  <a:cubicBezTo>
                    <a:pt x="45870" y="24000"/>
                    <a:pt x="45894" y="22400"/>
                    <a:pt x="45990" y="20800"/>
                  </a:cubicBezTo>
                  <a:cubicBezTo>
                    <a:pt x="44578" y="30400"/>
                    <a:pt x="42604" y="0"/>
                    <a:pt x="42089" y="27200"/>
                  </a:cubicBezTo>
                  <a:lnTo>
                    <a:pt x="41144" y="33600"/>
                  </a:lnTo>
                  <a:cubicBezTo>
                    <a:pt x="42352" y="36800"/>
                    <a:pt x="40965" y="46400"/>
                    <a:pt x="41467" y="51200"/>
                  </a:cubicBezTo>
                  <a:cubicBezTo>
                    <a:pt x="40989" y="52800"/>
                    <a:pt x="40235" y="43200"/>
                    <a:pt x="40821" y="41600"/>
                  </a:cubicBezTo>
                  <a:lnTo>
                    <a:pt x="40917" y="43200"/>
                  </a:lnTo>
                  <a:cubicBezTo>
                    <a:pt x="41132" y="27200"/>
                    <a:pt x="39409" y="36800"/>
                    <a:pt x="39445" y="25600"/>
                  </a:cubicBezTo>
                  <a:cubicBezTo>
                    <a:pt x="37064" y="27200"/>
                    <a:pt x="34743" y="17600"/>
                    <a:pt x="32518" y="16000"/>
                  </a:cubicBezTo>
                  <a:lnTo>
                    <a:pt x="32781" y="28800"/>
                  </a:lnTo>
                  <a:lnTo>
                    <a:pt x="32003" y="27200"/>
                  </a:lnTo>
                  <a:cubicBezTo>
                    <a:pt x="31800" y="24000"/>
                    <a:pt x="31728" y="17600"/>
                    <a:pt x="32279" y="19200"/>
                  </a:cubicBezTo>
                  <a:cubicBezTo>
                    <a:pt x="31992" y="12800"/>
                    <a:pt x="31345" y="24000"/>
                    <a:pt x="31333" y="27200"/>
                  </a:cubicBezTo>
                  <a:cubicBezTo>
                    <a:pt x="30245" y="22400"/>
                    <a:pt x="31764" y="14400"/>
                    <a:pt x="31429" y="14400"/>
                  </a:cubicBezTo>
                  <a:lnTo>
                    <a:pt x="30975" y="14400"/>
                  </a:lnTo>
                  <a:lnTo>
                    <a:pt x="31070" y="14400"/>
                  </a:lnTo>
                  <a:cubicBezTo>
                    <a:pt x="30711" y="19200"/>
                    <a:pt x="30675" y="24000"/>
                    <a:pt x="30005" y="24000"/>
                  </a:cubicBezTo>
                  <a:cubicBezTo>
                    <a:pt x="29587" y="20800"/>
                    <a:pt x="29790" y="16000"/>
                    <a:pt x="29623" y="16000"/>
                  </a:cubicBezTo>
                  <a:cubicBezTo>
                    <a:pt x="29635" y="16000"/>
                    <a:pt x="29575" y="14400"/>
                    <a:pt x="29371" y="16000"/>
                  </a:cubicBezTo>
                  <a:lnTo>
                    <a:pt x="28390" y="14400"/>
                  </a:lnTo>
                  <a:lnTo>
                    <a:pt x="28785" y="24000"/>
                  </a:lnTo>
                  <a:cubicBezTo>
                    <a:pt x="28354" y="28800"/>
                    <a:pt x="27864" y="24000"/>
                    <a:pt x="28319" y="33600"/>
                  </a:cubicBezTo>
                  <a:cubicBezTo>
                    <a:pt x="27649" y="17600"/>
                    <a:pt x="24669" y="27200"/>
                    <a:pt x="24263" y="22400"/>
                  </a:cubicBezTo>
                  <a:cubicBezTo>
                    <a:pt x="23653" y="28800"/>
                    <a:pt x="23054" y="28800"/>
                    <a:pt x="22301" y="27200"/>
                  </a:cubicBezTo>
                  <a:cubicBezTo>
                    <a:pt x="22492" y="30400"/>
                    <a:pt x="22600" y="40000"/>
                    <a:pt x="21966" y="38400"/>
                  </a:cubicBezTo>
                  <a:cubicBezTo>
                    <a:pt x="22193" y="17600"/>
                    <a:pt x="20781" y="28800"/>
                    <a:pt x="20267" y="14400"/>
                  </a:cubicBezTo>
                  <a:cubicBezTo>
                    <a:pt x="20733" y="24000"/>
                    <a:pt x="18448" y="16000"/>
                    <a:pt x="19178" y="30400"/>
                  </a:cubicBezTo>
                  <a:cubicBezTo>
                    <a:pt x="18640" y="28800"/>
                    <a:pt x="19142" y="22400"/>
                    <a:pt x="18735" y="17600"/>
                  </a:cubicBezTo>
                  <a:cubicBezTo>
                    <a:pt x="17467" y="25600"/>
                    <a:pt x="15924" y="12800"/>
                    <a:pt x="14356" y="14400"/>
                  </a:cubicBezTo>
                  <a:cubicBezTo>
                    <a:pt x="14333" y="17600"/>
                    <a:pt x="14596" y="20800"/>
                    <a:pt x="14261" y="25600"/>
                  </a:cubicBezTo>
                  <a:lnTo>
                    <a:pt x="13423" y="12800"/>
                  </a:lnTo>
                  <a:cubicBezTo>
                    <a:pt x="13112" y="14400"/>
                    <a:pt x="13136" y="27200"/>
                    <a:pt x="12574" y="17600"/>
                  </a:cubicBezTo>
                  <a:cubicBezTo>
                    <a:pt x="12658" y="20800"/>
                    <a:pt x="12777" y="24000"/>
                    <a:pt x="12562" y="24000"/>
                  </a:cubicBezTo>
                  <a:cubicBezTo>
                    <a:pt x="9475" y="11200"/>
                    <a:pt x="6269" y="35200"/>
                    <a:pt x="3134" y="11200"/>
                  </a:cubicBezTo>
                  <a:cubicBezTo>
                    <a:pt x="3553" y="14400"/>
                    <a:pt x="3278" y="16000"/>
                    <a:pt x="2955" y="16000"/>
                  </a:cubicBezTo>
                  <a:cubicBezTo>
                    <a:pt x="3158" y="17600"/>
                    <a:pt x="2943" y="22400"/>
                    <a:pt x="2991" y="27200"/>
                  </a:cubicBezTo>
                  <a:lnTo>
                    <a:pt x="1674" y="16000"/>
                  </a:lnTo>
                  <a:cubicBezTo>
                    <a:pt x="1435" y="27200"/>
                    <a:pt x="275" y="16000"/>
                    <a:pt x="131" y="27200"/>
                  </a:cubicBezTo>
                  <a:lnTo>
                    <a:pt x="550" y="24000"/>
                  </a:lnTo>
                  <a:cubicBezTo>
                    <a:pt x="0" y="36800"/>
                    <a:pt x="1328" y="51200"/>
                    <a:pt x="1244" y="67200"/>
                  </a:cubicBezTo>
                  <a:cubicBezTo>
                    <a:pt x="1866" y="52800"/>
                    <a:pt x="2871" y="88000"/>
                    <a:pt x="3888" y="68800"/>
                  </a:cubicBezTo>
                  <a:cubicBezTo>
                    <a:pt x="4115" y="72000"/>
                    <a:pt x="3696" y="73600"/>
                    <a:pt x="3816" y="76800"/>
                  </a:cubicBezTo>
                  <a:cubicBezTo>
                    <a:pt x="4067" y="70400"/>
                    <a:pt x="4378" y="68800"/>
                    <a:pt x="4953" y="72000"/>
                  </a:cubicBezTo>
                  <a:lnTo>
                    <a:pt x="4893" y="73600"/>
                  </a:lnTo>
                  <a:cubicBezTo>
                    <a:pt x="6508" y="72000"/>
                    <a:pt x="7202" y="78400"/>
                    <a:pt x="9020" y="83200"/>
                  </a:cubicBezTo>
                  <a:lnTo>
                    <a:pt x="8877" y="75200"/>
                  </a:lnTo>
                  <a:cubicBezTo>
                    <a:pt x="9272" y="76800"/>
                    <a:pt x="9355" y="78400"/>
                    <a:pt x="9535" y="80000"/>
                  </a:cubicBezTo>
                  <a:cubicBezTo>
                    <a:pt x="9990" y="68800"/>
                    <a:pt x="8446" y="80000"/>
                    <a:pt x="8853" y="67200"/>
                  </a:cubicBezTo>
                  <a:cubicBezTo>
                    <a:pt x="9367" y="83200"/>
                    <a:pt x="11605" y="67200"/>
                    <a:pt x="11952" y="84800"/>
                  </a:cubicBezTo>
                  <a:cubicBezTo>
                    <a:pt x="12550" y="86400"/>
                    <a:pt x="11772" y="76800"/>
                    <a:pt x="12370" y="76800"/>
                  </a:cubicBezTo>
                  <a:lnTo>
                    <a:pt x="12538" y="81600"/>
                  </a:lnTo>
                  <a:lnTo>
                    <a:pt x="12681" y="75200"/>
                  </a:lnTo>
                  <a:cubicBezTo>
                    <a:pt x="13076" y="76800"/>
                    <a:pt x="13280" y="83200"/>
                    <a:pt x="13292" y="86400"/>
                  </a:cubicBezTo>
                  <a:cubicBezTo>
                    <a:pt x="13196" y="86400"/>
                    <a:pt x="13016" y="88000"/>
                    <a:pt x="12921" y="88000"/>
                  </a:cubicBezTo>
                  <a:cubicBezTo>
                    <a:pt x="13423" y="94400"/>
                    <a:pt x="14356" y="86400"/>
                    <a:pt x="14536" y="88000"/>
                  </a:cubicBezTo>
                  <a:lnTo>
                    <a:pt x="13950" y="84800"/>
                  </a:lnTo>
                  <a:cubicBezTo>
                    <a:pt x="15589" y="80000"/>
                    <a:pt x="17587" y="88000"/>
                    <a:pt x="19178" y="78400"/>
                  </a:cubicBezTo>
                  <a:lnTo>
                    <a:pt x="19058" y="73600"/>
                  </a:lnTo>
                  <a:cubicBezTo>
                    <a:pt x="20267" y="67200"/>
                    <a:pt x="20027" y="78400"/>
                    <a:pt x="21343" y="75200"/>
                  </a:cubicBezTo>
                  <a:lnTo>
                    <a:pt x="21296" y="76800"/>
                  </a:lnTo>
                  <a:cubicBezTo>
                    <a:pt x="21571" y="72000"/>
                    <a:pt x="21918" y="70400"/>
                    <a:pt x="22289" y="72000"/>
                  </a:cubicBezTo>
                  <a:cubicBezTo>
                    <a:pt x="21954" y="75200"/>
                    <a:pt x="22911" y="80000"/>
                    <a:pt x="22480" y="84800"/>
                  </a:cubicBezTo>
                  <a:cubicBezTo>
                    <a:pt x="23784" y="76800"/>
                    <a:pt x="23126" y="78400"/>
                    <a:pt x="23988" y="65600"/>
                  </a:cubicBezTo>
                  <a:lnTo>
                    <a:pt x="24191" y="72000"/>
                  </a:lnTo>
                  <a:cubicBezTo>
                    <a:pt x="24478" y="65600"/>
                    <a:pt x="24502" y="64000"/>
                    <a:pt x="25172" y="62400"/>
                  </a:cubicBezTo>
                  <a:cubicBezTo>
                    <a:pt x="24622" y="67200"/>
                    <a:pt x="25591" y="70400"/>
                    <a:pt x="24981" y="78400"/>
                  </a:cubicBezTo>
                  <a:cubicBezTo>
                    <a:pt x="26380" y="91200"/>
                    <a:pt x="27050" y="65600"/>
                    <a:pt x="27684" y="84800"/>
                  </a:cubicBezTo>
                  <a:cubicBezTo>
                    <a:pt x="28331" y="67200"/>
                    <a:pt x="26488" y="75200"/>
                    <a:pt x="26847" y="72000"/>
                  </a:cubicBezTo>
                  <a:cubicBezTo>
                    <a:pt x="26548" y="65600"/>
                    <a:pt x="27373" y="59200"/>
                    <a:pt x="27804" y="60800"/>
                  </a:cubicBezTo>
                  <a:cubicBezTo>
                    <a:pt x="28247" y="60800"/>
                    <a:pt x="28558" y="81600"/>
                    <a:pt x="29682" y="81600"/>
                  </a:cubicBezTo>
                  <a:cubicBezTo>
                    <a:pt x="29563" y="81600"/>
                    <a:pt x="29563" y="83200"/>
                    <a:pt x="29443" y="83200"/>
                  </a:cubicBezTo>
                  <a:cubicBezTo>
                    <a:pt x="29862" y="88000"/>
                    <a:pt x="30269" y="76800"/>
                    <a:pt x="30783" y="84800"/>
                  </a:cubicBezTo>
                  <a:cubicBezTo>
                    <a:pt x="31070" y="75200"/>
                    <a:pt x="31441" y="84800"/>
                    <a:pt x="31525" y="72000"/>
                  </a:cubicBezTo>
                  <a:lnTo>
                    <a:pt x="30508" y="75200"/>
                  </a:lnTo>
                  <a:cubicBezTo>
                    <a:pt x="31082" y="72000"/>
                    <a:pt x="31633" y="57600"/>
                    <a:pt x="32590" y="64000"/>
                  </a:cubicBezTo>
                  <a:cubicBezTo>
                    <a:pt x="32518" y="67200"/>
                    <a:pt x="32231" y="70400"/>
                    <a:pt x="32027" y="72000"/>
                  </a:cubicBezTo>
                  <a:cubicBezTo>
                    <a:pt x="32315" y="76800"/>
                    <a:pt x="32566" y="70400"/>
                    <a:pt x="32865" y="73600"/>
                  </a:cubicBezTo>
                  <a:cubicBezTo>
                    <a:pt x="32781" y="86400"/>
                    <a:pt x="31621" y="76800"/>
                    <a:pt x="30999" y="86400"/>
                  </a:cubicBezTo>
                  <a:cubicBezTo>
                    <a:pt x="31298" y="91200"/>
                    <a:pt x="32171" y="76800"/>
                    <a:pt x="31860" y="91200"/>
                  </a:cubicBezTo>
                  <a:cubicBezTo>
                    <a:pt x="32303" y="73600"/>
                    <a:pt x="32961" y="92800"/>
                    <a:pt x="33714" y="80000"/>
                  </a:cubicBezTo>
                  <a:lnTo>
                    <a:pt x="33666" y="88000"/>
                  </a:lnTo>
                  <a:cubicBezTo>
                    <a:pt x="33786" y="86400"/>
                    <a:pt x="34037" y="83200"/>
                    <a:pt x="34253" y="83200"/>
                  </a:cubicBezTo>
                  <a:lnTo>
                    <a:pt x="33858" y="92800"/>
                  </a:lnTo>
                  <a:cubicBezTo>
                    <a:pt x="34468" y="84800"/>
                    <a:pt x="35030" y="100800"/>
                    <a:pt x="35617" y="96000"/>
                  </a:cubicBezTo>
                  <a:cubicBezTo>
                    <a:pt x="34396" y="96000"/>
                    <a:pt x="35341" y="86400"/>
                    <a:pt x="34827" y="81600"/>
                  </a:cubicBezTo>
                  <a:cubicBezTo>
                    <a:pt x="36346" y="72000"/>
                    <a:pt x="35700" y="102400"/>
                    <a:pt x="37399" y="99200"/>
                  </a:cubicBezTo>
                  <a:cubicBezTo>
                    <a:pt x="37172" y="99200"/>
                    <a:pt x="36538" y="92800"/>
                    <a:pt x="36897" y="89600"/>
                  </a:cubicBezTo>
                  <a:cubicBezTo>
                    <a:pt x="37220" y="91200"/>
                    <a:pt x="37639" y="94400"/>
                    <a:pt x="37842" y="99200"/>
                  </a:cubicBezTo>
                  <a:cubicBezTo>
                    <a:pt x="38967" y="97600"/>
                    <a:pt x="37674" y="91200"/>
                    <a:pt x="38153" y="86400"/>
                  </a:cubicBezTo>
                  <a:cubicBezTo>
                    <a:pt x="38536" y="96000"/>
                    <a:pt x="38703" y="83200"/>
                    <a:pt x="39194" y="80000"/>
                  </a:cubicBezTo>
                  <a:lnTo>
                    <a:pt x="39194" y="88000"/>
                  </a:lnTo>
                  <a:cubicBezTo>
                    <a:pt x="40486" y="92800"/>
                    <a:pt x="39541" y="72000"/>
                    <a:pt x="40689" y="78400"/>
                  </a:cubicBezTo>
                  <a:lnTo>
                    <a:pt x="40211" y="88000"/>
                  </a:lnTo>
                  <a:lnTo>
                    <a:pt x="40809" y="86400"/>
                  </a:lnTo>
                  <a:lnTo>
                    <a:pt x="40677" y="94400"/>
                  </a:lnTo>
                  <a:cubicBezTo>
                    <a:pt x="41335" y="88000"/>
                    <a:pt x="41539" y="89600"/>
                    <a:pt x="42185" y="92800"/>
                  </a:cubicBezTo>
                  <a:cubicBezTo>
                    <a:pt x="42029" y="86400"/>
                    <a:pt x="42269" y="78400"/>
                    <a:pt x="42831" y="78400"/>
                  </a:cubicBezTo>
                  <a:cubicBezTo>
                    <a:pt x="43226" y="83200"/>
                    <a:pt x="42616" y="86400"/>
                    <a:pt x="43429" y="84800"/>
                  </a:cubicBezTo>
                  <a:cubicBezTo>
                    <a:pt x="43238" y="89600"/>
                    <a:pt x="43046" y="96000"/>
                    <a:pt x="42687" y="88000"/>
                  </a:cubicBezTo>
                  <a:cubicBezTo>
                    <a:pt x="42652" y="91200"/>
                    <a:pt x="42508" y="92800"/>
                    <a:pt x="42472" y="96000"/>
                  </a:cubicBezTo>
                  <a:cubicBezTo>
                    <a:pt x="42891" y="100800"/>
                    <a:pt x="43525" y="97600"/>
                    <a:pt x="43812" y="97600"/>
                  </a:cubicBezTo>
                  <a:cubicBezTo>
                    <a:pt x="43704" y="97600"/>
                    <a:pt x="43573" y="96000"/>
                    <a:pt x="43501" y="96000"/>
                  </a:cubicBezTo>
                  <a:lnTo>
                    <a:pt x="44673" y="84800"/>
                  </a:lnTo>
                  <a:cubicBezTo>
                    <a:pt x="44853" y="88000"/>
                    <a:pt x="44709" y="89600"/>
                    <a:pt x="44566" y="92800"/>
                  </a:cubicBezTo>
                  <a:cubicBezTo>
                    <a:pt x="44793" y="91200"/>
                    <a:pt x="44961" y="88000"/>
                    <a:pt x="45308" y="88000"/>
                  </a:cubicBezTo>
                  <a:cubicBezTo>
                    <a:pt x="45224" y="94400"/>
                    <a:pt x="45236" y="100800"/>
                    <a:pt x="44745" y="104000"/>
                  </a:cubicBezTo>
                  <a:lnTo>
                    <a:pt x="45858" y="96000"/>
                  </a:lnTo>
                  <a:cubicBezTo>
                    <a:pt x="45930" y="99200"/>
                    <a:pt x="46432" y="104000"/>
                    <a:pt x="46289" y="107200"/>
                  </a:cubicBezTo>
                  <a:cubicBezTo>
                    <a:pt x="46899" y="110400"/>
                    <a:pt x="47796" y="94400"/>
                    <a:pt x="48622" y="99200"/>
                  </a:cubicBezTo>
                  <a:cubicBezTo>
                    <a:pt x="48658" y="99200"/>
                    <a:pt x="48741" y="97600"/>
                    <a:pt x="48921" y="96000"/>
                  </a:cubicBezTo>
                  <a:cubicBezTo>
                    <a:pt x="49686" y="99200"/>
                    <a:pt x="50368" y="107200"/>
                    <a:pt x="51278" y="97600"/>
                  </a:cubicBezTo>
                  <a:lnTo>
                    <a:pt x="51792" y="108800"/>
                  </a:lnTo>
                  <a:cubicBezTo>
                    <a:pt x="52510" y="107200"/>
                    <a:pt x="51098" y="94400"/>
                    <a:pt x="52283" y="91200"/>
                  </a:cubicBezTo>
                  <a:cubicBezTo>
                    <a:pt x="53120" y="88000"/>
                    <a:pt x="52594" y="100800"/>
                    <a:pt x="52893" y="104000"/>
                  </a:cubicBezTo>
                  <a:cubicBezTo>
                    <a:pt x="53312" y="99200"/>
                    <a:pt x="54041" y="86400"/>
                    <a:pt x="54807" y="96000"/>
                  </a:cubicBezTo>
                  <a:cubicBezTo>
                    <a:pt x="54556" y="99200"/>
                    <a:pt x="54352" y="96000"/>
                    <a:pt x="54113" y="976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95" name="Shape 195"/>
            <p:cNvSpPr/>
            <p:nvPr/>
          </p:nvSpPr>
          <p:spPr>
            <a:xfrm>
              <a:off x="7508875" y="1560020"/>
              <a:ext cx="11112" cy="3693"/>
            </a:xfrm>
            <a:custGeom>
              <a:avLst/>
              <a:gdLst/>
              <a:ahLst/>
              <a:cxnLst/>
              <a:rect l="0" t="0" r="0" b="0"/>
              <a:pathLst>
                <a:path w="120000" h="120000" extrusionOk="0">
                  <a:moveTo>
                    <a:pt x="120000" y="120000"/>
                  </a:moveTo>
                  <a:lnTo>
                    <a:pt x="120000" y="120000"/>
                  </a:lnTo>
                  <a:cubicBezTo>
                    <a:pt x="80000" y="80000"/>
                    <a:pt x="70000" y="40000"/>
                    <a:pt x="60000" y="0"/>
                  </a:cubicBezTo>
                  <a:cubicBezTo>
                    <a:pt x="10000" y="40000"/>
                    <a:pt x="0" y="8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96" name="Shape 196"/>
            <p:cNvSpPr/>
            <p:nvPr/>
          </p:nvSpPr>
          <p:spPr>
            <a:xfrm>
              <a:off x="5434013" y="1567405"/>
              <a:ext cx="4762" cy="1231"/>
            </a:xfrm>
            <a:custGeom>
              <a:avLst/>
              <a:gdLst/>
              <a:ahLst/>
              <a:cxnLst/>
              <a:rect l="0" t="0" r="0" b="0"/>
              <a:pathLst>
                <a:path w="120000" h="120000" extrusionOk="0">
                  <a:moveTo>
                    <a:pt x="120000" y="120000"/>
                  </a:moveTo>
                  <a:lnTo>
                    <a:pt x="120000" y="120000"/>
                  </a:lnTo>
                  <a:lnTo>
                    <a:pt x="72000" y="0"/>
                  </a:lnTo>
                  <a:cubicBezTo>
                    <a:pt x="24000" y="120000"/>
                    <a:pt x="24000" y="120000"/>
                    <a:pt x="0" y="120000"/>
                  </a:cubicBez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97" name="Shape 197"/>
            <p:cNvSpPr/>
            <p:nvPr/>
          </p:nvSpPr>
          <p:spPr>
            <a:xfrm>
              <a:off x="9672638" y="1567405"/>
              <a:ext cx="25400" cy="2462"/>
            </a:xfrm>
            <a:custGeom>
              <a:avLst/>
              <a:gdLst/>
              <a:ahLst/>
              <a:cxnLst/>
              <a:rect l="0" t="0" r="0" b="0"/>
              <a:pathLst>
                <a:path w="120000" h="120000" extrusionOk="0">
                  <a:moveTo>
                    <a:pt x="120000" y="120000"/>
                  </a:moveTo>
                  <a:lnTo>
                    <a:pt x="120000" y="120000"/>
                  </a:lnTo>
                  <a:cubicBezTo>
                    <a:pt x="57777" y="80000"/>
                    <a:pt x="26666" y="40000"/>
                    <a:pt x="4444" y="0"/>
                  </a:cubicBezTo>
                  <a:cubicBezTo>
                    <a:pt x="0" y="40000"/>
                    <a:pt x="26666" y="8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98" name="Shape 198"/>
            <p:cNvSpPr/>
            <p:nvPr/>
          </p:nvSpPr>
          <p:spPr>
            <a:xfrm>
              <a:off x="10966450" y="1529246"/>
              <a:ext cx="39687" cy="2462"/>
            </a:xfrm>
            <a:custGeom>
              <a:avLst/>
              <a:gdLst/>
              <a:ahLst/>
              <a:cxnLst/>
              <a:rect l="0" t="0" r="0" b="0"/>
              <a:pathLst>
                <a:path w="120000" h="120000" extrusionOk="0">
                  <a:moveTo>
                    <a:pt x="120000" y="0"/>
                  </a:moveTo>
                  <a:lnTo>
                    <a:pt x="120000" y="0"/>
                  </a:lnTo>
                  <a:lnTo>
                    <a:pt x="0" y="40000"/>
                  </a:lnTo>
                  <a:cubicBezTo>
                    <a:pt x="57142" y="40000"/>
                    <a:pt x="77142" y="80000"/>
                    <a:pt x="108571" y="120000"/>
                  </a:cubicBezTo>
                  <a:cubicBezTo>
                    <a:pt x="105714" y="80000"/>
                    <a:pt x="82857"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99" name="Shape 199"/>
            <p:cNvSpPr/>
            <p:nvPr/>
          </p:nvSpPr>
          <p:spPr>
            <a:xfrm>
              <a:off x="11329988" y="1552634"/>
              <a:ext cx="44450" cy="2462"/>
            </a:xfrm>
            <a:custGeom>
              <a:avLst/>
              <a:gdLst/>
              <a:ahLst/>
              <a:cxnLst/>
              <a:rect l="0" t="0" r="0" b="0"/>
              <a:pathLst>
                <a:path w="120000" h="120000" extrusionOk="0">
                  <a:moveTo>
                    <a:pt x="70434" y="120000"/>
                  </a:moveTo>
                  <a:lnTo>
                    <a:pt x="70434" y="120000"/>
                  </a:lnTo>
                  <a:cubicBezTo>
                    <a:pt x="86086" y="80000"/>
                    <a:pt x="104347" y="120000"/>
                    <a:pt x="120000" y="80000"/>
                  </a:cubicBezTo>
                  <a:lnTo>
                    <a:pt x="114782" y="0"/>
                  </a:lnTo>
                  <a:cubicBezTo>
                    <a:pt x="46956" y="0"/>
                    <a:pt x="0" y="80000"/>
                    <a:pt x="70434"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00" name="Shape 200"/>
            <p:cNvSpPr/>
            <p:nvPr/>
          </p:nvSpPr>
          <p:spPr>
            <a:xfrm>
              <a:off x="11042650" y="1540325"/>
              <a:ext cx="60325" cy="6155"/>
            </a:xfrm>
            <a:custGeom>
              <a:avLst/>
              <a:gdLst/>
              <a:ahLst/>
              <a:cxnLst/>
              <a:rect l="0" t="0" r="0" b="0"/>
              <a:pathLst>
                <a:path w="120000" h="120000" extrusionOk="0">
                  <a:moveTo>
                    <a:pt x="0" y="51428"/>
                  </a:moveTo>
                  <a:lnTo>
                    <a:pt x="0" y="51428"/>
                  </a:lnTo>
                  <a:cubicBezTo>
                    <a:pt x="5714" y="119999"/>
                    <a:pt x="57142" y="102857"/>
                    <a:pt x="114285" y="85714"/>
                  </a:cubicBezTo>
                  <a:lnTo>
                    <a:pt x="102857" y="85714"/>
                  </a:lnTo>
                  <a:cubicBezTo>
                    <a:pt x="120000" y="0"/>
                    <a:pt x="59047" y="17142"/>
                    <a:pt x="0" y="514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01" name="Shape 201"/>
            <p:cNvSpPr/>
            <p:nvPr/>
          </p:nvSpPr>
          <p:spPr>
            <a:xfrm>
              <a:off x="11106150" y="1542787"/>
              <a:ext cx="28575" cy="1231"/>
            </a:xfrm>
            <a:custGeom>
              <a:avLst/>
              <a:gdLst/>
              <a:ahLst/>
              <a:cxnLst/>
              <a:rect l="0" t="0" r="0" b="0"/>
              <a:pathLst>
                <a:path w="120000" h="120000" extrusionOk="0">
                  <a:moveTo>
                    <a:pt x="0" y="120000"/>
                  </a:moveTo>
                  <a:lnTo>
                    <a:pt x="0" y="120000"/>
                  </a:lnTo>
                  <a:cubicBezTo>
                    <a:pt x="38709" y="120000"/>
                    <a:pt x="73548" y="120000"/>
                    <a:pt x="108387" y="120000"/>
                  </a:cubicBezTo>
                  <a:cubicBezTo>
                    <a:pt x="120000" y="0"/>
                    <a:pt x="65806" y="12000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02" name="Shape 202"/>
            <p:cNvSpPr/>
            <p:nvPr/>
          </p:nvSpPr>
          <p:spPr>
            <a:xfrm>
              <a:off x="10679113" y="1525554"/>
              <a:ext cx="103187" cy="9847"/>
            </a:xfrm>
            <a:custGeom>
              <a:avLst/>
              <a:gdLst/>
              <a:ahLst/>
              <a:cxnLst/>
              <a:rect l="0" t="0" r="0" b="0"/>
              <a:pathLst>
                <a:path w="120000" h="120000" extrusionOk="0">
                  <a:moveTo>
                    <a:pt x="84770" y="90000"/>
                  </a:moveTo>
                  <a:lnTo>
                    <a:pt x="84770" y="90000"/>
                  </a:lnTo>
                  <a:cubicBezTo>
                    <a:pt x="100183" y="100000"/>
                    <a:pt x="94678" y="40000"/>
                    <a:pt x="103486" y="60000"/>
                  </a:cubicBezTo>
                  <a:cubicBezTo>
                    <a:pt x="120000" y="0"/>
                    <a:pt x="0" y="120000"/>
                    <a:pt x="84770" y="9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03" name="Shape 203"/>
            <p:cNvSpPr/>
            <p:nvPr/>
          </p:nvSpPr>
          <p:spPr>
            <a:xfrm>
              <a:off x="11039475" y="1550172"/>
              <a:ext cx="26987" cy="4924"/>
            </a:xfrm>
            <a:custGeom>
              <a:avLst/>
              <a:gdLst/>
              <a:ahLst/>
              <a:cxnLst/>
              <a:rect l="0" t="0" r="0" b="0"/>
              <a:pathLst>
                <a:path w="120000" h="120000" extrusionOk="0">
                  <a:moveTo>
                    <a:pt x="120000" y="120000"/>
                  </a:moveTo>
                  <a:lnTo>
                    <a:pt x="120000" y="120000"/>
                  </a:lnTo>
                  <a:lnTo>
                    <a:pt x="71111" y="0"/>
                  </a:lnTo>
                  <a:lnTo>
                    <a:pt x="0" y="96000"/>
                  </a:ln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04" name="Shape 204"/>
            <p:cNvSpPr/>
            <p:nvPr/>
          </p:nvSpPr>
          <p:spPr>
            <a:xfrm>
              <a:off x="10841038" y="1548941"/>
              <a:ext cx="58737" cy="2462"/>
            </a:xfrm>
            <a:custGeom>
              <a:avLst/>
              <a:gdLst/>
              <a:ahLst/>
              <a:cxnLst/>
              <a:rect l="0" t="0" r="0" b="0"/>
              <a:pathLst>
                <a:path w="120000" h="120000" extrusionOk="0">
                  <a:moveTo>
                    <a:pt x="1967" y="80000"/>
                  </a:moveTo>
                  <a:lnTo>
                    <a:pt x="1967" y="80000"/>
                  </a:lnTo>
                  <a:lnTo>
                    <a:pt x="96393" y="120000"/>
                  </a:lnTo>
                  <a:cubicBezTo>
                    <a:pt x="94426" y="80000"/>
                    <a:pt x="106229" y="80000"/>
                    <a:pt x="120000" y="80000"/>
                  </a:cubicBezTo>
                  <a:cubicBezTo>
                    <a:pt x="62950" y="40000"/>
                    <a:pt x="0" y="0"/>
                    <a:pt x="1967" y="8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05" name="Shape 205"/>
            <p:cNvSpPr/>
            <p:nvPr/>
          </p:nvSpPr>
          <p:spPr>
            <a:xfrm>
              <a:off x="10899775" y="1550172"/>
              <a:ext cx="36512" cy="1231"/>
            </a:xfrm>
            <a:custGeom>
              <a:avLst/>
              <a:gdLst/>
              <a:ahLst/>
              <a:cxnLst/>
              <a:rect l="0" t="0" r="0" b="0"/>
              <a:pathLst>
                <a:path w="120000" h="120000" extrusionOk="0">
                  <a:moveTo>
                    <a:pt x="0" y="120000"/>
                  </a:moveTo>
                  <a:lnTo>
                    <a:pt x="0" y="120000"/>
                  </a:lnTo>
                  <a:cubicBezTo>
                    <a:pt x="47368" y="120000"/>
                    <a:pt x="94736" y="120000"/>
                    <a:pt x="120000" y="0"/>
                  </a:cubicBezTo>
                  <a:cubicBezTo>
                    <a:pt x="94736" y="0"/>
                    <a:pt x="37894"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06" name="Shape 206"/>
            <p:cNvSpPr/>
            <p:nvPr/>
          </p:nvSpPr>
          <p:spPr>
            <a:xfrm>
              <a:off x="10958513" y="1555096"/>
              <a:ext cx="46037" cy="0"/>
            </a:xfrm>
            <a:custGeom>
              <a:avLst/>
              <a:gdLst/>
              <a:ahLst/>
              <a:cxnLst/>
              <a:rect l="0" t="0" r="0" b="0"/>
              <a:pathLst>
                <a:path w="120000" h="120000" extrusionOk="0">
                  <a:moveTo>
                    <a:pt x="120000" y="0"/>
                  </a:moveTo>
                  <a:lnTo>
                    <a:pt x="120000" y="0"/>
                  </a:lnTo>
                  <a:lnTo>
                    <a:pt x="84255" y="0"/>
                  </a:lnTo>
                  <a:lnTo>
                    <a:pt x="0" y="0"/>
                  </a:lnTo>
                  <a:lnTo>
                    <a:pt x="12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07" name="Shape 207"/>
            <p:cNvSpPr/>
            <p:nvPr/>
          </p:nvSpPr>
          <p:spPr>
            <a:xfrm>
              <a:off x="10304463" y="1548941"/>
              <a:ext cx="61912" cy="3693"/>
            </a:xfrm>
            <a:custGeom>
              <a:avLst/>
              <a:gdLst/>
              <a:ahLst/>
              <a:cxnLst/>
              <a:rect l="0" t="0" r="0" b="0"/>
              <a:pathLst>
                <a:path w="120000" h="120000" extrusionOk="0">
                  <a:moveTo>
                    <a:pt x="105230" y="0"/>
                  </a:moveTo>
                  <a:lnTo>
                    <a:pt x="105230" y="0"/>
                  </a:lnTo>
                  <a:lnTo>
                    <a:pt x="9230" y="30000"/>
                  </a:lnTo>
                  <a:cubicBezTo>
                    <a:pt x="0" y="90000"/>
                    <a:pt x="25846" y="120000"/>
                    <a:pt x="60923" y="120000"/>
                  </a:cubicBezTo>
                  <a:cubicBezTo>
                    <a:pt x="83076" y="60000"/>
                    <a:pt x="120000" y="60000"/>
                    <a:pt x="10523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08" name="Shape 208"/>
            <p:cNvSpPr/>
            <p:nvPr/>
          </p:nvSpPr>
          <p:spPr>
            <a:xfrm>
              <a:off x="10483850" y="1557558"/>
              <a:ext cx="23812" cy="6155"/>
            </a:xfrm>
            <a:custGeom>
              <a:avLst/>
              <a:gdLst/>
              <a:ahLst/>
              <a:cxnLst/>
              <a:rect l="0" t="0" r="0" b="0"/>
              <a:pathLst>
                <a:path w="120000" h="120000" extrusionOk="0">
                  <a:moveTo>
                    <a:pt x="120000" y="68571"/>
                  </a:moveTo>
                  <a:lnTo>
                    <a:pt x="120000" y="68571"/>
                  </a:lnTo>
                  <a:cubicBezTo>
                    <a:pt x="52800" y="51428"/>
                    <a:pt x="48000" y="34285"/>
                    <a:pt x="9600" y="0"/>
                  </a:cubicBezTo>
                  <a:lnTo>
                    <a:pt x="0" y="119999"/>
                  </a:lnTo>
                  <a:lnTo>
                    <a:pt x="120000" y="68571"/>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09" name="Shape 209"/>
            <p:cNvSpPr/>
            <p:nvPr/>
          </p:nvSpPr>
          <p:spPr>
            <a:xfrm>
              <a:off x="10291763" y="1563712"/>
              <a:ext cx="117475" cy="2462"/>
            </a:xfrm>
            <a:custGeom>
              <a:avLst/>
              <a:gdLst/>
              <a:ahLst/>
              <a:cxnLst/>
              <a:rect l="0" t="0" r="0" b="0"/>
              <a:pathLst>
                <a:path w="120000" h="120000" extrusionOk="0">
                  <a:moveTo>
                    <a:pt x="73170" y="0"/>
                  </a:moveTo>
                  <a:lnTo>
                    <a:pt x="73170" y="0"/>
                  </a:lnTo>
                  <a:cubicBezTo>
                    <a:pt x="68292" y="30000"/>
                    <a:pt x="0" y="120000"/>
                    <a:pt x="64390" y="120000"/>
                  </a:cubicBezTo>
                  <a:cubicBezTo>
                    <a:pt x="69268" y="60000"/>
                    <a:pt x="120000" y="30000"/>
                    <a:pt x="7317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10" name="Shape 210"/>
            <p:cNvSpPr/>
            <p:nvPr/>
          </p:nvSpPr>
          <p:spPr>
            <a:xfrm>
              <a:off x="9621838" y="1546479"/>
              <a:ext cx="11112" cy="8617"/>
            </a:xfrm>
            <a:custGeom>
              <a:avLst/>
              <a:gdLst/>
              <a:ahLst/>
              <a:cxnLst/>
              <a:rect l="0" t="0" r="0" b="0"/>
              <a:pathLst>
                <a:path w="120000" h="120000" extrusionOk="0">
                  <a:moveTo>
                    <a:pt x="0" y="120000"/>
                  </a:moveTo>
                  <a:lnTo>
                    <a:pt x="0" y="120000"/>
                  </a:lnTo>
                  <a:lnTo>
                    <a:pt x="120000" y="120000"/>
                  </a:lnTo>
                  <a:lnTo>
                    <a:pt x="110769" y="0"/>
                  </a:lnTo>
                  <a:lnTo>
                    <a:pt x="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11" name="Shape 211"/>
            <p:cNvSpPr/>
            <p:nvPr/>
          </p:nvSpPr>
          <p:spPr>
            <a:xfrm>
              <a:off x="8951913" y="1568636"/>
              <a:ext cx="96837" cy="8617"/>
            </a:xfrm>
            <a:custGeom>
              <a:avLst/>
              <a:gdLst/>
              <a:ahLst/>
              <a:cxnLst/>
              <a:rect l="0" t="0" r="0" b="0"/>
              <a:pathLst>
                <a:path w="120000" h="120000" extrusionOk="0">
                  <a:moveTo>
                    <a:pt x="19009" y="96000"/>
                  </a:moveTo>
                  <a:lnTo>
                    <a:pt x="19009" y="96000"/>
                  </a:lnTo>
                  <a:cubicBezTo>
                    <a:pt x="92673" y="120000"/>
                    <a:pt x="36831" y="12000"/>
                    <a:pt x="102178" y="48000"/>
                  </a:cubicBezTo>
                  <a:cubicBezTo>
                    <a:pt x="120000" y="24000"/>
                    <a:pt x="48712" y="24000"/>
                    <a:pt x="66534" y="0"/>
                  </a:cubicBezTo>
                  <a:cubicBezTo>
                    <a:pt x="22574" y="24000"/>
                    <a:pt x="0" y="12000"/>
                    <a:pt x="19009" y="96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12" name="Shape 212"/>
            <p:cNvSpPr/>
            <p:nvPr/>
          </p:nvSpPr>
          <p:spPr>
            <a:xfrm>
              <a:off x="9005888" y="1566174"/>
              <a:ext cx="17462" cy="2462"/>
            </a:xfrm>
            <a:custGeom>
              <a:avLst/>
              <a:gdLst/>
              <a:ahLst/>
              <a:cxnLst/>
              <a:rect l="0" t="0" r="0" b="0"/>
              <a:pathLst>
                <a:path w="120000" h="120000" extrusionOk="0">
                  <a:moveTo>
                    <a:pt x="0" y="120000"/>
                  </a:moveTo>
                  <a:lnTo>
                    <a:pt x="0" y="120000"/>
                  </a:lnTo>
                  <a:lnTo>
                    <a:pt x="120000" y="0"/>
                  </a:lnTo>
                  <a:cubicBezTo>
                    <a:pt x="50526" y="60000"/>
                    <a:pt x="18947" y="6000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13" name="Shape 213"/>
            <p:cNvSpPr/>
            <p:nvPr/>
          </p:nvSpPr>
          <p:spPr>
            <a:xfrm>
              <a:off x="1587500" y="1516937"/>
              <a:ext cx="38100" cy="3693"/>
            </a:xfrm>
            <a:custGeom>
              <a:avLst/>
              <a:gdLst/>
              <a:ahLst/>
              <a:cxnLst/>
              <a:rect l="0" t="0" r="0" b="0"/>
              <a:pathLst>
                <a:path w="120000" h="120000" extrusionOk="0">
                  <a:moveTo>
                    <a:pt x="120000" y="60000"/>
                  </a:moveTo>
                  <a:lnTo>
                    <a:pt x="120000" y="60000"/>
                  </a:lnTo>
                  <a:lnTo>
                    <a:pt x="0" y="0"/>
                  </a:lnTo>
                  <a:lnTo>
                    <a:pt x="76923" y="120000"/>
                  </a:lnTo>
                  <a:lnTo>
                    <a:pt x="120000" y="6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14" name="Shape 214"/>
            <p:cNvSpPr/>
            <p:nvPr/>
          </p:nvSpPr>
          <p:spPr>
            <a:xfrm>
              <a:off x="1522413" y="1519399"/>
              <a:ext cx="30162" cy="4924"/>
            </a:xfrm>
            <a:custGeom>
              <a:avLst/>
              <a:gdLst/>
              <a:ahLst/>
              <a:cxnLst/>
              <a:rect l="0" t="0" r="0" b="0"/>
              <a:pathLst>
                <a:path w="120000" h="120000" extrusionOk="0">
                  <a:moveTo>
                    <a:pt x="120000" y="120000"/>
                  </a:moveTo>
                  <a:lnTo>
                    <a:pt x="120000" y="120000"/>
                  </a:lnTo>
                  <a:lnTo>
                    <a:pt x="86250" y="0"/>
                  </a:lnTo>
                  <a:lnTo>
                    <a:pt x="0" y="100000"/>
                  </a:lnTo>
                  <a:cubicBezTo>
                    <a:pt x="30000" y="100000"/>
                    <a:pt x="97500" y="10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15" name="Shape 215"/>
            <p:cNvSpPr/>
            <p:nvPr/>
          </p:nvSpPr>
          <p:spPr>
            <a:xfrm>
              <a:off x="6650038" y="1573559"/>
              <a:ext cx="33337" cy="3693"/>
            </a:xfrm>
            <a:custGeom>
              <a:avLst/>
              <a:gdLst/>
              <a:ahLst/>
              <a:cxnLst/>
              <a:rect l="0" t="0" r="0" b="0"/>
              <a:pathLst>
                <a:path w="120000" h="120000" extrusionOk="0">
                  <a:moveTo>
                    <a:pt x="109411" y="120000"/>
                  </a:moveTo>
                  <a:lnTo>
                    <a:pt x="109411" y="120000"/>
                  </a:lnTo>
                  <a:lnTo>
                    <a:pt x="120000" y="60000"/>
                  </a:lnTo>
                  <a:cubicBezTo>
                    <a:pt x="98823" y="30000"/>
                    <a:pt x="63529" y="30000"/>
                    <a:pt x="0" y="0"/>
                  </a:cubicBezTo>
                  <a:lnTo>
                    <a:pt x="109411"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16" name="Shape 216"/>
            <p:cNvSpPr/>
            <p:nvPr/>
          </p:nvSpPr>
          <p:spPr>
            <a:xfrm>
              <a:off x="6162675" y="1566174"/>
              <a:ext cx="15875" cy="4924"/>
            </a:xfrm>
            <a:custGeom>
              <a:avLst/>
              <a:gdLst/>
              <a:ahLst/>
              <a:cxnLst/>
              <a:rect l="0" t="0" r="0" b="0"/>
              <a:pathLst>
                <a:path w="120000" h="120000" extrusionOk="0">
                  <a:moveTo>
                    <a:pt x="56470" y="120000"/>
                  </a:moveTo>
                  <a:lnTo>
                    <a:pt x="56470" y="120000"/>
                  </a:lnTo>
                  <a:lnTo>
                    <a:pt x="120000" y="120000"/>
                  </a:lnTo>
                  <a:lnTo>
                    <a:pt x="0" y="0"/>
                  </a:lnTo>
                  <a:lnTo>
                    <a:pt x="5647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17" name="Shape 217"/>
            <p:cNvSpPr/>
            <p:nvPr/>
          </p:nvSpPr>
          <p:spPr>
            <a:xfrm>
              <a:off x="5738813" y="1571097"/>
              <a:ext cx="60325" cy="6155"/>
            </a:xfrm>
            <a:custGeom>
              <a:avLst/>
              <a:gdLst/>
              <a:ahLst/>
              <a:cxnLst/>
              <a:rect l="0" t="0" r="0" b="0"/>
              <a:pathLst>
                <a:path w="120000" h="120000" extrusionOk="0">
                  <a:moveTo>
                    <a:pt x="9523" y="105000"/>
                  </a:moveTo>
                  <a:lnTo>
                    <a:pt x="9523" y="105000"/>
                  </a:lnTo>
                  <a:cubicBezTo>
                    <a:pt x="43809" y="120000"/>
                    <a:pt x="85714" y="90000"/>
                    <a:pt x="120000" y="105000"/>
                  </a:cubicBezTo>
                  <a:cubicBezTo>
                    <a:pt x="43809" y="120000"/>
                    <a:pt x="0" y="0"/>
                    <a:pt x="9523" y="105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sp>
        <p:nvSpPr>
          <p:cNvPr id="218" name="Shape 218"/>
          <p:cNvSpPr txBox="1">
            <a:spLocks noGrp="1"/>
          </p:cNvSpPr>
          <p:nvPr>
            <p:ph type="dt" idx="10"/>
          </p:nvPr>
        </p:nvSpPr>
        <p:spPr>
          <a:xfrm>
            <a:off x="8075612" y="6400801"/>
            <a:ext cx="1243859" cy="27622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100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19" name="Shape 219"/>
          <p:cNvSpPr txBox="1">
            <a:spLocks noGrp="1"/>
          </p:cNvSpPr>
          <p:nvPr>
            <p:ph type="ftr" idx="11"/>
          </p:nvPr>
        </p:nvSpPr>
        <p:spPr>
          <a:xfrm>
            <a:off x="1522413" y="6400801"/>
            <a:ext cx="6324599" cy="276226"/>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00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20" name="Shape 220"/>
          <p:cNvSpPr txBox="1">
            <a:spLocks noGrp="1"/>
          </p:cNvSpPr>
          <p:nvPr>
            <p:ph type="sldNum" idx="12"/>
          </p:nvPr>
        </p:nvSpPr>
        <p:spPr>
          <a:xfrm>
            <a:off x="9523412" y="6400801"/>
            <a:ext cx="1143002" cy="276226"/>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a:solidFill>
                  <a:schemeClr val="lt1"/>
                </a:solidFill>
                <a:latin typeface="Century Gothic"/>
                <a:ea typeface="Century Gothic"/>
                <a:cs typeface="Century Gothic"/>
                <a:sym typeface="Century Gothic"/>
              </a:defRPr>
            </a:lvl1pPr>
            <a:lvl2pPr marL="0" marR="0" lvl="1" indent="0" algn="r" rtl="0">
              <a:spcBef>
                <a:spcPts val="0"/>
              </a:spcBef>
              <a:buNone/>
              <a:defRPr sz="1000">
                <a:solidFill>
                  <a:schemeClr val="lt1"/>
                </a:solidFill>
                <a:latin typeface="Century Gothic"/>
                <a:ea typeface="Century Gothic"/>
                <a:cs typeface="Century Gothic"/>
                <a:sym typeface="Century Gothic"/>
              </a:defRPr>
            </a:lvl2pPr>
            <a:lvl3pPr marL="0" marR="0" lvl="2" indent="0" algn="r" rtl="0">
              <a:spcBef>
                <a:spcPts val="0"/>
              </a:spcBef>
              <a:buNone/>
              <a:defRPr sz="1000">
                <a:solidFill>
                  <a:schemeClr val="lt1"/>
                </a:solidFill>
                <a:latin typeface="Century Gothic"/>
                <a:ea typeface="Century Gothic"/>
                <a:cs typeface="Century Gothic"/>
                <a:sym typeface="Century Gothic"/>
              </a:defRPr>
            </a:lvl3pPr>
            <a:lvl4pPr marL="0" marR="0" lvl="3" indent="0" algn="r" rtl="0">
              <a:spcBef>
                <a:spcPts val="0"/>
              </a:spcBef>
              <a:buNone/>
              <a:defRPr sz="1000">
                <a:solidFill>
                  <a:schemeClr val="lt1"/>
                </a:solidFill>
                <a:latin typeface="Century Gothic"/>
                <a:ea typeface="Century Gothic"/>
                <a:cs typeface="Century Gothic"/>
                <a:sym typeface="Century Gothic"/>
              </a:defRPr>
            </a:lvl4pPr>
            <a:lvl5pPr marL="0" marR="0" lvl="4" indent="0" algn="r" rtl="0">
              <a:spcBef>
                <a:spcPts val="0"/>
              </a:spcBef>
              <a:buNone/>
              <a:defRPr sz="1000">
                <a:solidFill>
                  <a:schemeClr val="lt1"/>
                </a:solidFill>
                <a:latin typeface="Century Gothic"/>
                <a:ea typeface="Century Gothic"/>
                <a:cs typeface="Century Gothic"/>
                <a:sym typeface="Century Gothic"/>
              </a:defRPr>
            </a:lvl5pPr>
            <a:lvl6pPr marL="0" marR="0" lvl="5" indent="0" algn="r" rtl="0">
              <a:spcBef>
                <a:spcPts val="0"/>
              </a:spcBef>
              <a:buNone/>
              <a:defRPr sz="1000">
                <a:solidFill>
                  <a:schemeClr val="lt1"/>
                </a:solidFill>
                <a:latin typeface="Century Gothic"/>
                <a:ea typeface="Century Gothic"/>
                <a:cs typeface="Century Gothic"/>
                <a:sym typeface="Century Gothic"/>
              </a:defRPr>
            </a:lvl6pPr>
            <a:lvl7pPr marL="0" marR="0" lvl="6" indent="0" algn="r" rtl="0">
              <a:spcBef>
                <a:spcPts val="0"/>
              </a:spcBef>
              <a:buNone/>
              <a:defRPr sz="1000">
                <a:solidFill>
                  <a:schemeClr val="lt1"/>
                </a:solidFill>
                <a:latin typeface="Century Gothic"/>
                <a:ea typeface="Century Gothic"/>
                <a:cs typeface="Century Gothic"/>
                <a:sym typeface="Century Gothic"/>
              </a:defRPr>
            </a:lvl7pPr>
            <a:lvl8pPr marL="0" marR="0" lvl="7" indent="0" algn="r" rtl="0">
              <a:spcBef>
                <a:spcPts val="0"/>
              </a:spcBef>
              <a:buNone/>
              <a:defRPr sz="1000">
                <a:solidFill>
                  <a:schemeClr val="lt1"/>
                </a:solidFill>
                <a:latin typeface="Century Gothic"/>
                <a:ea typeface="Century Gothic"/>
                <a:cs typeface="Century Gothic"/>
                <a:sym typeface="Century Gothic"/>
              </a:defRPr>
            </a:lvl8pPr>
            <a:lvl9pPr marL="0" marR="0" lvl="8" indent="0" algn="r" rtl="0">
              <a:spcBef>
                <a:spcPts val="0"/>
              </a:spcBef>
              <a:buNone/>
              <a:defRPr sz="1000">
                <a:solidFill>
                  <a:schemeClr val="lt1"/>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sp>
        <p:nvSpPr>
          <p:cNvPr id="221" name="Shape 221"/>
          <p:cNvSpPr txBox="1">
            <a:spLocks noGrp="1"/>
          </p:cNvSpPr>
          <p:nvPr>
            <p:ph type="body" idx="1"/>
          </p:nvPr>
        </p:nvSpPr>
        <p:spPr>
          <a:xfrm>
            <a:off x="1522414" y="1905000"/>
            <a:ext cx="9144000" cy="4267200"/>
          </a:xfrm>
          <a:prstGeom prst="rect">
            <a:avLst/>
          </a:prstGeom>
          <a:noFill/>
          <a:ln>
            <a:noFill/>
          </a:ln>
        </p:spPr>
        <p:txBody>
          <a:bodyPr spcFirstLastPara="1" wrap="square" lIns="91425" tIns="91425" rIns="91425" bIns="91425" anchor="t" anchorCtr="0"/>
          <a:lstStyle>
            <a:lvl1pPr marL="457200" marR="0" lvl="0" indent="-350520" algn="l" rtl="0">
              <a:lnSpc>
                <a:spcPct val="90000"/>
              </a:lnSpc>
              <a:spcBef>
                <a:spcPts val="1800"/>
              </a:spcBef>
              <a:spcAft>
                <a:spcPts val="0"/>
              </a:spcAft>
              <a:buClr>
                <a:schemeClr val="dk2"/>
              </a:buClr>
              <a:buSzPts val="1920"/>
              <a:buFont typeface="Noto Sans Symbols"/>
              <a:buChar char="▶"/>
              <a:defRPr sz="2400" b="0" i="0" u="none" strike="noStrike" cap="none">
                <a:solidFill>
                  <a:schemeClr val="lt1"/>
                </a:solidFill>
                <a:latin typeface="Century Gothic"/>
                <a:ea typeface="Century Gothic"/>
                <a:cs typeface="Century Gothic"/>
                <a:sym typeface="Century Gothic"/>
              </a:defRPr>
            </a:lvl1pPr>
            <a:lvl2pPr marL="914400" marR="0" lvl="1" indent="-355600" algn="l" rtl="0">
              <a:lnSpc>
                <a:spcPct val="90000"/>
              </a:lnSpc>
              <a:spcBef>
                <a:spcPts val="600"/>
              </a:spcBef>
              <a:spcAft>
                <a:spcPts val="0"/>
              </a:spcAft>
              <a:buClr>
                <a:schemeClr val="dk2"/>
              </a:buClr>
              <a:buSzPts val="2000"/>
              <a:buFont typeface="Noto Sans Symbols"/>
              <a:buChar char="▶"/>
              <a:defRPr sz="2000" b="0" i="0" u="none" strike="noStrike" cap="none">
                <a:solidFill>
                  <a:schemeClr val="lt1"/>
                </a:solidFill>
                <a:latin typeface="Century Gothic"/>
                <a:ea typeface="Century Gothic"/>
                <a:cs typeface="Century Gothic"/>
                <a:sym typeface="Century Gothic"/>
              </a:defRPr>
            </a:lvl2pPr>
            <a:lvl3pPr marL="1371600" marR="0" lvl="2" indent="-320039" algn="l" rtl="0">
              <a:lnSpc>
                <a:spcPct val="90000"/>
              </a:lnSpc>
              <a:spcBef>
                <a:spcPts val="600"/>
              </a:spcBef>
              <a:spcAft>
                <a:spcPts val="0"/>
              </a:spcAft>
              <a:buClr>
                <a:schemeClr val="dk2"/>
              </a:buClr>
              <a:buSzPts val="1440"/>
              <a:buFont typeface="Noto Sans Symbols"/>
              <a:buChar char="▶"/>
              <a:defRPr sz="1800" b="0" i="0" u="none" strike="noStrike" cap="none">
                <a:solidFill>
                  <a:schemeClr val="lt1"/>
                </a:solidFill>
                <a:latin typeface="Century Gothic"/>
                <a:ea typeface="Century Gothic"/>
                <a:cs typeface="Century Gothic"/>
                <a:sym typeface="Century Gothic"/>
              </a:defRPr>
            </a:lvl3pPr>
            <a:lvl4pPr marL="1828800" marR="0" lvl="3" indent="-330200" algn="l" rtl="0">
              <a:lnSpc>
                <a:spcPct val="90000"/>
              </a:lnSpc>
              <a:spcBef>
                <a:spcPts val="600"/>
              </a:spcBef>
              <a:spcAft>
                <a:spcPts val="0"/>
              </a:spcAft>
              <a:buClr>
                <a:schemeClr val="dk2"/>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4pPr>
            <a:lvl5pPr marL="2286000" marR="0" lvl="4" indent="-330200" algn="l" rtl="0">
              <a:lnSpc>
                <a:spcPct val="90000"/>
              </a:lnSpc>
              <a:spcBef>
                <a:spcPts val="600"/>
              </a:spcBef>
              <a:spcAft>
                <a:spcPts val="0"/>
              </a:spcAft>
              <a:buClr>
                <a:schemeClr val="dk2"/>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5pPr>
            <a:lvl6pPr marL="2743200" marR="0" lvl="5" indent="-330200" algn="l" rtl="0">
              <a:lnSpc>
                <a:spcPct val="90000"/>
              </a:lnSpc>
              <a:spcBef>
                <a:spcPts val="600"/>
              </a:spcBef>
              <a:spcAft>
                <a:spcPts val="0"/>
              </a:spcAft>
              <a:buClr>
                <a:schemeClr val="dk2"/>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6pPr>
            <a:lvl7pPr marL="3200400" marR="0" lvl="6" indent="-309879" algn="l" rtl="0">
              <a:lnSpc>
                <a:spcPct val="90000"/>
              </a:lnSpc>
              <a:spcBef>
                <a:spcPts val="600"/>
              </a:spcBef>
              <a:spcAft>
                <a:spcPts val="0"/>
              </a:spcAft>
              <a:buClr>
                <a:schemeClr val="dk2"/>
              </a:buClr>
              <a:buSzPts val="1280"/>
              <a:buFont typeface="Noto Sans Symbols"/>
              <a:buChar char="▶"/>
              <a:defRPr sz="1600" b="0" i="0" u="none" strike="noStrike" cap="none">
                <a:solidFill>
                  <a:schemeClr val="lt1"/>
                </a:solidFill>
                <a:latin typeface="Century Gothic"/>
                <a:ea typeface="Century Gothic"/>
                <a:cs typeface="Century Gothic"/>
                <a:sym typeface="Century Gothic"/>
              </a:defRPr>
            </a:lvl7pPr>
            <a:lvl8pPr marL="3657600" marR="0" lvl="7" indent="-330200" algn="l" rtl="0">
              <a:lnSpc>
                <a:spcPct val="90000"/>
              </a:lnSpc>
              <a:spcBef>
                <a:spcPts val="600"/>
              </a:spcBef>
              <a:spcAft>
                <a:spcPts val="0"/>
              </a:spcAft>
              <a:buClr>
                <a:schemeClr val="dk2"/>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8pPr>
            <a:lvl9pPr marL="4114800" marR="0" lvl="8" indent="-309879" algn="l" rtl="0">
              <a:lnSpc>
                <a:spcPct val="90000"/>
              </a:lnSpc>
              <a:spcBef>
                <a:spcPts val="600"/>
              </a:spcBef>
              <a:spcAft>
                <a:spcPts val="0"/>
              </a:spcAft>
              <a:buClr>
                <a:schemeClr val="dk2"/>
              </a:buClr>
              <a:buSzPts val="1280"/>
              <a:buFont typeface="Noto Sans Symbols"/>
              <a:buChar char="▶"/>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222" name="Shape 222"/>
          <p:cNvSpPr txBox="1">
            <a:spLocks noGrp="1"/>
          </p:cNvSpPr>
          <p:nvPr>
            <p:ph type="title"/>
          </p:nvPr>
        </p:nvSpPr>
        <p:spPr>
          <a:xfrm>
            <a:off x="1522414" y="274638"/>
            <a:ext cx="9143998" cy="1020762"/>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lt1"/>
              </a:buClr>
              <a:buSzPts val="3200"/>
              <a:buFont typeface="Century Gothic"/>
              <a:buNone/>
              <a:defRPr sz="3200" b="0" i="0" u="none" strike="noStrike" cap="none">
                <a:solidFill>
                  <a:schemeClr val="l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3"/>
        <p:cNvGrpSpPr/>
        <p:nvPr/>
      </p:nvGrpSpPr>
      <p:grpSpPr>
        <a:xfrm>
          <a:off x="0" y="0"/>
          <a:ext cx="0" cy="0"/>
          <a:chOff x="0" y="0"/>
          <a:chExt cx="0" cy="0"/>
        </a:xfrm>
      </p:grpSpPr>
      <p:sp>
        <p:nvSpPr>
          <p:cNvPr id="224" name="Shape 224"/>
          <p:cNvSpPr txBox="1">
            <a:spLocks noGrp="1"/>
          </p:cNvSpPr>
          <p:nvPr>
            <p:ph type="dt" idx="10"/>
          </p:nvPr>
        </p:nvSpPr>
        <p:spPr>
          <a:xfrm>
            <a:off x="8075612" y="6400801"/>
            <a:ext cx="1243859" cy="27622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100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25" name="Shape 225"/>
          <p:cNvSpPr txBox="1">
            <a:spLocks noGrp="1"/>
          </p:cNvSpPr>
          <p:nvPr>
            <p:ph type="ftr" idx="11"/>
          </p:nvPr>
        </p:nvSpPr>
        <p:spPr>
          <a:xfrm>
            <a:off x="1522413" y="6400801"/>
            <a:ext cx="6324599" cy="276226"/>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00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26" name="Shape 226"/>
          <p:cNvSpPr txBox="1">
            <a:spLocks noGrp="1"/>
          </p:cNvSpPr>
          <p:nvPr>
            <p:ph type="sldNum" idx="12"/>
          </p:nvPr>
        </p:nvSpPr>
        <p:spPr>
          <a:xfrm>
            <a:off x="9523412" y="6400801"/>
            <a:ext cx="1143002" cy="276226"/>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a:solidFill>
                  <a:schemeClr val="lt1"/>
                </a:solidFill>
                <a:latin typeface="Century Gothic"/>
                <a:ea typeface="Century Gothic"/>
                <a:cs typeface="Century Gothic"/>
                <a:sym typeface="Century Gothic"/>
              </a:defRPr>
            </a:lvl1pPr>
            <a:lvl2pPr marL="0" marR="0" lvl="1" indent="0" algn="r" rtl="0">
              <a:spcBef>
                <a:spcPts val="0"/>
              </a:spcBef>
              <a:buNone/>
              <a:defRPr sz="1000">
                <a:solidFill>
                  <a:schemeClr val="lt1"/>
                </a:solidFill>
                <a:latin typeface="Century Gothic"/>
                <a:ea typeface="Century Gothic"/>
                <a:cs typeface="Century Gothic"/>
                <a:sym typeface="Century Gothic"/>
              </a:defRPr>
            </a:lvl2pPr>
            <a:lvl3pPr marL="0" marR="0" lvl="2" indent="0" algn="r" rtl="0">
              <a:spcBef>
                <a:spcPts val="0"/>
              </a:spcBef>
              <a:buNone/>
              <a:defRPr sz="1000">
                <a:solidFill>
                  <a:schemeClr val="lt1"/>
                </a:solidFill>
                <a:latin typeface="Century Gothic"/>
                <a:ea typeface="Century Gothic"/>
                <a:cs typeface="Century Gothic"/>
                <a:sym typeface="Century Gothic"/>
              </a:defRPr>
            </a:lvl3pPr>
            <a:lvl4pPr marL="0" marR="0" lvl="3" indent="0" algn="r" rtl="0">
              <a:spcBef>
                <a:spcPts val="0"/>
              </a:spcBef>
              <a:buNone/>
              <a:defRPr sz="1000">
                <a:solidFill>
                  <a:schemeClr val="lt1"/>
                </a:solidFill>
                <a:latin typeface="Century Gothic"/>
                <a:ea typeface="Century Gothic"/>
                <a:cs typeface="Century Gothic"/>
                <a:sym typeface="Century Gothic"/>
              </a:defRPr>
            </a:lvl4pPr>
            <a:lvl5pPr marL="0" marR="0" lvl="4" indent="0" algn="r" rtl="0">
              <a:spcBef>
                <a:spcPts val="0"/>
              </a:spcBef>
              <a:buNone/>
              <a:defRPr sz="1000">
                <a:solidFill>
                  <a:schemeClr val="lt1"/>
                </a:solidFill>
                <a:latin typeface="Century Gothic"/>
                <a:ea typeface="Century Gothic"/>
                <a:cs typeface="Century Gothic"/>
                <a:sym typeface="Century Gothic"/>
              </a:defRPr>
            </a:lvl5pPr>
            <a:lvl6pPr marL="0" marR="0" lvl="5" indent="0" algn="r" rtl="0">
              <a:spcBef>
                <a:spcPts val="0"/>
              </a:spcBef>
              <a:buNone/>
              <a:defRPr sz="1000">
                <a:solidFill>
                  <a:schemeClr val="lt1"/>
                </a:solidFill>
                <a:latin typeface="Century Gothic"/>
                <a:ea typeface="Century Gothic"/>
                <a:cs typeface="Century Gothic"/>
                <a:sym typeface="Century Gothic"/>
              </a:defRPr>
            </a:lvl6pPr>
            <a:lvl7pPr marL="0" marR="0" lvl="6" indent="0" algn="r" rtl="0">
              <a:spcBef>
                <a:spcPts val="0"/>
              </a:spcBef>
              <a:buNone/>
              <a:defRPr sz="1000">
                <a:solidFill>
                  <a:schemeClr val="lt1"/>
                </a:solidFill>
                <a:latin typeface="Century Gothic"/>
                <a:ea typeface="Century Gothic"/>
                <a:cs typeface="Century Gothic"/>
                <a:sym typeface="Century Gothic"/>
              </a:defRPr>
            </a:lvl7pPr>
            <a:lvl8pPr marL="0" marR="0" lvl="7" indent="0" algn="r" rtl="0">
              <a:spcBef>
                <a:spcPts val="0"/>
              </a:spcBef>
              <a:buNone/>
              <a:defRPr sz="1000">
                <a:solidFill>
                  <a:schemeClr val="lt1"/>
                </a:solidFill>
                <a:latin typeface="Century Gothic"/>
                <a:ea typeface="Century Gothic"/>
                <a:cs typeface="Century Gothic"/>
                <a:sym typeface="Century Gothic"/>
              </a:defRPr>
            </a:lvl8pPr>
            <a:lvl9pPr marL="0" marR="0" lvl="8" indent="0" algn="r" rtl="0">
              <a:spcBef>
                <a:spcPts val="0"/>
              </a:spcBef>
              <a:buNone/>
              <a:defRPr sz="1000">
                <a:solidFill>
                  <a:schemeClr val="lt1"/>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27"/>
        <p:cNvGrpSpPr/>
        <p:nvPr/>
      </p:nvGrpSpPr>
      <p:grpSpPr>
        <a:xfrm>
          <a:off x="0" y="0"/>
          <a:ext cx="0" cy="0"/>
          <a:chOff x="0" y="0"/>
          <a:chExt cx="0" cy="0"/>
        </a:xfrm>
      </p:grpSpPr>
      <p:grpSp>
        <p:nvGrpSpPr>
          <p:cNvPr id="228" name="Shape 228"/>
          <p:cNvGrpSpPr/>
          <p:nvPr/>
        </p:nvGrpSpPr>
        <p:grpSpPr>
          <a:xfrm>
            <a:off x="1522413" y="1514475"/>
            <a:ext cx="10569575" cy="64008"/>
            <a:chOff x="1522413" y="1514475"/>
            <a:chExt cx="10569575" cy="64008"/>
          </a:xfrm>
        </p:grpSpPr>
        <p:sp>
          <p:nvSpPr>
            <p:cNvPr id="229" name="Shape 229"/>
            <p:cNvSpPr/>
            <p:nvPr/>
          </p:nvSpPr>
          <p:spPr>
            <a:xfrm>
              <a:off x="12028488" y="1525554"/>
              <a:ext cx="63500" cy="4924"/>
            </a:xfrm>
            <a:custGeom>
              <a:avLst/>
              <a:gdLst/>
              <a:ahLst/>
              <a:cxnLst/>
              <a:rect l="0" t="0" r="0" b="0"/>
              <a:pathLst>
                <a:path w="120000" h="120000" extrusionOk="0">
                  <a:moveTo>
                    <a:pt x="53731" y="120000"/>
                  </a:moveTo>
                  <a:lnTo>
                    <a:pt x="53731" y="120000"/>
                  </a:lnTo>
                  <a:lnTo>
                    <a:pt x="120000" y="60000"/>
                  </a:lnTo>
                  <a:cubicBezTo>
                    <a:pt x="107462" y="40000"/>
                    <a:pt x="46567" y="20000"/>
                    <a:pt x="69850" y="0"/>
                  </a:cubicBezTo>
                  <a:cubicBezTo>
                    <a:pt x="0" y="20000"/>
                    <a:pt x="14328" y="60000"/>
                    <a:pt x="53731"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30" name="Shape 230"/>
            <p:cNvSpPr/>
            <p:nvPr/>
          </p:nvSpPr>
          <p:spPr>
            <a:xfrm>
              <a:off x="12022138" y="1532939"/>
              <a:ext cx="19050" cy="1231"/>
            </a:xfrm>
            <a:custGeom>
              <a:avLst/>
              <a:gdLst/>
              <a:ahLst/>
              <a:cxnLst/>
              <a:rect l="0" t="0" r="0" b="0"/>
              <a:pathLst>
                <a:path w="120000" h="120000" extrusionOk="0">
                  <a:moveTo>
                    <a:pt x="0" y="120000"/>
                  </a:moveTo>
                  <a:lnTo>
                    <a:pt x="0" y="120000"/>
                  </a:lnTo>
                  <a:lnTo>
                    <a:pt x="120000" y="60000"/>
                  </a:lnTo>
                  <a:cubicBezTo>
                    <a:pt x="96000" y="0"/>
                    <a:pt x="66000"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31" name="Shape 231"/>
            <p:cNvSpPr/>
            <p:nvPr/>
          </p:nvSpPr>
          <p:spPr>
            <a:xfrm>
              <a:off x="12041188" y="1531708"/>
              <a:ext cx="39687" cy="6155"/>
            </a:xfrm>
            <a:custGeom>
              <a:avLst/>
              <a:gdLst/>
              <a:ahLst/>
              <a:cxnLst/>
              <a:rect l="0" t="0" r="0" b="0"/>
              <a:pathLst>
                <a:path w="120000" h="120000" extrusionOk="0">
                  <a:moveTo>
                    <a:pt x="120000" y="0"/>
                  </a:moveTo>
                  <a:lnTo>
                    <a:pt x="120000" y="0"/>
                  </a:lnTo>
                  <a:lnTo>
                    <a:pt x="0" y="40000"/>
                  </a:lnTo>
                  <a:cubicBezTo>
                    <a:pt x="14634" y="60000"/>
                    <a:pt x="17560" y="120000"/>
                    <a:pt x="55609" y="20000"/>
                  </a:cubicBezTo>
                  <a:cubicBezTo>
                    <a:pt x="43902" y="60000"/>
                    <a:pt x="67317" y="2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32" name="Shape 232"/>
            <p:cNvSpPr/>
            <p:nvPr/>
          </p:nvSpPr>
          <p:spPr>
            <a:xfrm>
              <a:off x="11831638" y="1526784"/>
              <a:ext cx="42862" cy="4924"/>
            </a:xfrm>
            <a:custGeom>
              <a:avLst/>
              <a:gdLst/>
              <a:ahLst/>
              <a:cxnLst/>
              <a:rect l="0" t="0" r="0" b="0"/>
              <a:pathLst>
                <a:path w="120000" h="120000" extrusionOk="0">
                  <a:moveTo>
                    <a:pt x="5333" y="0"/>
                  </a:moveTo>
                  <a:lnTo>
                    <a:pt x="5333" y="0"/>
                  </a:lnTo>
                  <a:cubicBezTo>
                    <a:pt x="0" y="20000"/>
                    <a:pt x="40000" y="80000"/>
                    <a:pt x="48000" y="120000"/>
                  </a:cubicBezTo>
                  <a:lnTo>
                    <a:pt x="120000" y="80000"/>
                  </a:lnTo>
                  <a:cubicBezTo>
                    <a:pt x="82666" y="60000"/>
                    <a:pt x="10666" y="40000"/>
                    <a:pt x="533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33" name="Shape 233"/>
            <p:cNvSpPr/>
            <p:nvPr/>
          </p:nvSpPr>
          <p:spPr>
            <a:xfrm>
              <a:off x="11809413" y="1531708"/>
              <a:ext cx="41275" cy="2462"/>
            </a:xfrm>
            <a:custGeom>
              <a:avLst/>
              <a:gdLst/>
              <a:ahLst/>
              <a:cxnLst/>
              <a:rect l="0" t="0" r="0" b="0"/>
              <a:pathLst>
                <a:path w="120000" h="120000" extrusionOk="0">
                  <a:moveTo>
                    <a:pt x="114545" y="0"/>
                  </a:moveTo>
                  <a:lnTo>
                    <a:pt x="114545" y="0"/>
                  </a:lnTo>
                  <a:lnTo>
                    <a:pt x="0" y="120000"/>
                  </a:lnTo>
                  <a:cubicBezTo>
                    <a:pt x="100909" y="120000"/>
                    <a:pt x="120000" y="80000"/>
                    <a:pt x="114545"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34" name="Shape 234"/>
            <p:cNvSpPr/>
            <p:nvPr/>
          </p:nvSpPr>
          <p:spPr>
            <a:xfrm>
              <a:off x="12003088" y="1537863"/>
              <a:ext cx="77787" cy="3693"/>
            </a:xfrm>
            <a:custGeom>
              <a:avLst/>
              <a:gdLst/>
              <a:ahLst/>
              <a:cxnLst/>
              <a:rect l="0" t="0" r="0" b="0"/>
              <a:pathLst>
                <a:path w="120000" h="120000" extrusionOk="0">
                  <a:moveTo>
                    <a:pt x="20487" y="120000"/>
                  </a:moveTo>
                  <a:lnTo>
                    <a:pt x="20487" y="120000"/>
                  </a:lnTo>
                  <a:lnTo>
                    <a:pt x="120000" y="0"/>
                  </a:lnTo>
                  <a:lnTo>
                    <a:pt x="0" y="120000"/>
                  </a:lnTo>
                  <a:lnTo>
                    <a:pt x="20487"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35" name="Shape 235"/>
            <p:cNvSpPr/>
            <p:nvPr/>
          </p:nvSpPr>
          <p:spPr>
            <a:xfrm>
              <a:off x="11664950" y="1523092"/>
              <a:ext cx="39687" cy="4924"/>
            </a:xfrm>
            <a:custGeom>
              <a:avLst/>
              <a:gdLst/>
              <a:ahLst/>
              <a:cxnLst/>
              <a:rect l="0" t="0" r="0" b="0"/>
              <a:pathLst>
                <a:path w="120000" h="120000" extrusionOk="0">
                  <a:moveTo>
                    <a:pt x="54285" y="96000"/>
                  </a:moveTo>
                  <a:lnTo>
                    <a:pt x="54285" y="96000"/>
                  </a:lnTo>
                  <a:lnTo>
                    <a:pt x="120000" y="0"/>
                  </a:lnTo>
                  <a:lnTo>
                    <a:pt x="0" y="120000"/>
                  </a:lnTo>
                  <a:lnTo>
                    <a:pt x="54285" y="96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36" name="Shape 236"/>
            <p:cNvSpPr/>
            <p:nvPr/>
          </p:nvSpPr>
          <p:spPr>
            <a:xfrm>
              <a:off x="11506200" y="1521861"/>
              <a:ext cx="92075" cy="4924"/>
            </a:xfrm>
            <a:custGeom>
              <a:avLst/>
              <a:gdLst/>
              <a:ahLst/>
              <a:cxnLst/>
              <a:rect l="0" t="0" r="0" b="0"/>
              <a:pathLst>
                <a:path w="120000" h="120000" extrusionOk="0">
                  <a:moveTo>
                    <a:pt x="99183" y="120000"/>
                  </a:moveTo>
                  <a:lnTo>
                    <a:pt x="99183" y="120000"/>
                  </a:lnTo>
                  <a:cubicBezTo>
                    <a:pt x="119999" y="60000"/>
                    <a:pt x="69795" y="20000"/>
                    <a:pt x="91836" y="0"/>
                  </a:cubicBezTo>
                  <a:cubicBezTo>
                    <a:pt x="57551" y="0"/>
                    <a:pt x="26938" y="40000"/>
                    <a:pt x="0" y="100000"/>
                  </a:cubicBezTo>
                  <a:cubicBezTo>
                    <a:pt x="29387" y="60000"/>
                    <a:pt x="59999" y="80000"/>
                    <a:pt x="99183"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37" name="Shape 237"/>
            <p:cNvSpPr/>
            <p:nvPr/>
          </p:nvSpPr>
          <p:spPr>
            <a:xfrm>
              <a:off x="11471275" y="1525554"/>
              <a:ext cx="34925" cy="3693"/>
            </a:xfrm>
            <a:custGeom>
              <a:avLst/>
              <a:gdLst/>
              <a:ahLst/>
              <a:cxnLst/>
              <a:rect l="0" t="0" r="0" b="0"/>
              <a:pathLst>
                <a:path w="120000" h="120000" extrusionOk="0">
                  <a:moveTo>
                    <a:pt x="0" y="120000"/>
                  </a:moveTo>
                  <a:lnTo>
                    <a:pt x="0" y="120000"/>
                  </a:lnTo>
                  <a:cubicBezTo>
                    <a:pt x="36666" y="80000"/>
                    <a:pt x="76666" y="40000"/>
                    <a:pt x="120000" y="0"/>
                  </a:cubicBezTo>
                  <a:cubicBezTo>
                    <a:pt x="80000" y="0"/>
                    <a:pt x="40000" y="4000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38" name="Shape 238"/>
            <p:cNvSpPr/>
            <p:nvPr/>
          </p:nvSpPr>
          <p:spPr>
            <a:xfrm>
              <a:off x="11710988" y="1529246"/>
              <a:ext cx="30162" cy="4924"/>
            </a:xfrm>
            <a:custGeom>
              <a:avLst/>
              <a:gdLst/>
              <a:ahLst/>
              <a:cxnLst/>
              <a:rect l="0" t="0" r="0" b="0"/>
              <a:pathLst>
                <a:path w="120000" h="120000" extrusionOk="0">
                  <a:moveTo>
                    <a:pt x="120000" y="120000"/>
                  </a:moveTo>
                  <a:lnTo>
                    <a:pt x="120000" y="120000"/>
                  </a:lnTo>
                  <a:cubicBezTo>
                    <a:pt x="108750" y="96000"/>
                    <a:pt x="86250" y="24000"/>
                    <a:pt x="0" y="0"/>
                  </a:cubicBezTo>
                  <a:lnTo>
                    <a:pt x="60000" y="120000"/>
                  </a:ln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39" name="Shape 239"/>
            <p:cNvSpPr/>
            <p:nvPr/>
          </p:nvSpPr>
          <p:spPr>
            <a:xfrm>
              <a:off x="11691938" y="1532939"/>
              <a:ext cx="34925" cy="1231"/>
            </a:xfrm>
            <a:custGeom>
              <a:avLst/>
              <a:gdLst/>
              <a:ahLst/>
              <a:cxnLst/>
              <a:rect l="0" t="0" r="0" b="0"/>
              <a:pathLst>
                <a:path w="120000" h="120000" extrusionOk="0">
                  <a:moveTo>
                    <a:pt x="120000" y="120000"/>
                  </a:moveTo>
                  <a:lnTo>
                    <a:pt x="120000" y="120000"/>
                  </a:lnTo>
                  <a:lnTo>
                    <a:pt x="116666" y="120000"/>
                  </a:lnTo>
                  <a:lnTo>
                    <a:pt x="0" y="0"/>
                  </a:ln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40" name="Shape 240"/>
            <p:cNvSpPr/>
            <p:nvPr/>
          </p:nvSpPr>
          <p:spPr>
            <a:xfrm>
              <a:off x="11741150" y="1534170"/>
              <a:ext cx="4762" cy="0"/>
            </a:xfrm>
            <a:custGeom>
              <a:avLst/>
              <a:gdLst/>
              <a:ahLst/>
              <a:cxnLst/>
              <a:rect l="0" t="0" r="0" b="0"/>
              <a:pathLst>
                <a:path w="120000" h="120000" extrusionOk="0">
                  <a:moveTo>
                    <a:pt x="120000" y="0"/>
                  </a:moveTo>
                  <a:lnTo>
                    <a:pt x="120000" y="0"/>
                  </a:lnTo>
                  <a:lnTo>
                    <a:pt x="0" y="0"/>
                  </a:lnTo>
                  <a:cubicBezTo>
                    <a:pt x="48000" y="0"/>
                    <a:pt x="72000"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41" name="Shape 241"/>
            <p:cNvSpPr/>
            <p:nvPr/>
          </p:nvSpPr>
          <p:spPr>
            <a:xfrm>
              <a:off x="11841163" y="1537863"/>
              <a:ext cx="71437" cy="8617"/>
            </a:xfrm>
            <a:custGeom>
              <a:avLst/>
              <a:gdLst/>
              <a:ahLst/>
              <a:cxnLst/>
              <a:rect l="0" t="0" r="0" b="0"/>
              <a:pathLst>
                <a:path w="120000" h="120000" extrusionOk="0">
                  <a:moveTo>
                    <a:pt x="120000" y="0"/>
                  </a:moveTo>
                  <a:lnTo>
                    <a:pt x="120000" y="0"/>
                  </a:lnTo>
                  <a:cubicBezTo>
                    <a:pt x="81600" y="40000"/>
                    <a:pt x="0" y="66666"/>
                    <a:pt x="78400" y="120000"/>
                  </a:cubicBezTo>
                  <a:cubicBezTo>
                    <a:pt x="105600" y="80000"/>
                    <a:pt x="60800" y="53333"/>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42" name="Shape 242"/>
            <p:cNvSpPr/>
            <p:nvPr/>
          </p:nvSpPr>
          <p:spPr>
            <a:xfrm>
              <a:off x="11764963" y="1535401"/>
              <a:ext cx="44450" cy="3693"/>
            </a:xfrm>
            <a:custGeom>
              <a:avLst/>
              <a:gdLst/>
              <a:ahLst/>
              <a:cxnLst/>
              <a:rect l="0" t="0" r="0" b="0"/>
              <a:pathLst>
                <a:path w="120000" h="120000" extrusionOk="0">
                  <a:moveTo>
                    <a:pt x="0" y="90000"/>
                  </a:moveTo>
                  <a:lnTo>
                    <a:pt x="0" y="90000"/>
                  </a:lnTo>
                  <a:lnTo>
                    <a:pt x="112340" y="120000"/>
                  </a:lnTo>
                  <a:cubicBezTo>
                    <a:pt x="109787" y="90000"/>
                    <a:pt x="89361" y="30000"/>
                    <a:pt x="120000" y="0"/>
                  </a:cubicBezTo>
                  <a:lnTo>
                    <a:pt x="0" y="9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43" name="Shape 243"/>
            <p:cNvSpPr/>
            <p:nvPr/>
          </p:nvSpPr>
          <p:spPr>
            <a:xfrm>
              <a:off x="11744325" y="1537863"/>
              <a:ext cx="20637" cy="2462"/>
            </a:xfrm>
            <a:custGeom>
              <a:avLst/>
              <a:gdLst/>
              <a:ahLst/>
              <a:cxnLst/>
              <a:rect l="0" t="0" r="0" b="0"/>
              <a:pathLst>
                <a:path w="120000" h="120000" extrusionOk="0">
                  <a:moveTo>
                    <a:pt x="0" y="120000"/>
                  </a:moveTo>
                  <a:lnTo>
                    <a:pt x="0" y="120000"/>
                  </a:lnTo>
                  <a:lnTo>
                    <a:pt x="120000" y="0"/>
                  </a:lnTo>
                  <a:lnTo>
                    <a:pt x="27272" y="0"/>
                  </a:lnTo>
                  <a:lnTo>
                    <a:pt x="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44" name="Shape 244"/>
            <p:cNvSpPr/>
            <p:nvPr/>
          </p:nvSpPr>
          <p:spPr>
            <a:xfrm>
              <a:off x="11482388" y="1531708"/>
              <a:ext cx="85725" cy="3693"/>
            </a:xfrm>
            <a:custGeom>
              <a:avLst/>
              <a:gdLst/>
              <a:ahLst/>
              <a:cxnLst/>
              <a:rect l="0" t="0" r="0" b="0"/>
              <a:pathLst>
                <a:path w="120000" h="120000" extrusionOk="0">
                  <a:moveTo>
                    <a:pt x="84000" y="0"/>
                  </a:moveTo>
                  <a:lnTo>
                    <a:pt x="84000" y="0"/>
                  </a:lnTo>
                  <a:cubicBezTo>
                    <a:pt x="58666" y="60000"/>
                    <a:pt x="30666" y="60000"/>
                    <a:pt x="0" y="60000"/>
                  </a:cubicBezTo>
                  <a:cubicBezTo>
                    <a:pt x="33333" y="90000"/>
                    <a:pt x="68000" y="120000"/>
                    <a:pt x="101333" y="120000"/>
                  </a:cubicBezTo>
                  <a:cubicBezTo>
                    <a:pt x="105333" y="60000"/>
                    <a:pt x="120000" y="0"/>
                    <a:pt x="84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45" name="Shape 245"/>
            <p:cNvSpPr/>
            <p:nvPr/>
          </p:nvSpPr>
          <p:spPr>
            <a:xfrm>
              <a:off x="11626850" y="1532939"/>
              <a:ext cx="4762" cy="1231"/>
            </a:xfrm>
            <a:custGeom>
              <a:avLst/>
              <a:gdLst/>
              <a:ahLst/>
              <a:cxnLst/>
              <a:rect l="0" t="0" r="0" b="0"/>
              <a:pathLst>
                <a:path w="120000" h="120000" extrusionOk="0">
                  <a:moveTo>
                    <a:pt x="120000" y="0"/>
                  </a:moveTo>
                  <a:lnTo>
                    <a:pt x="120000" y="0"/>
                  </a:lnTo>
                  <a:lnTo>
                    <a:pt x="0" y="120000"/>
                  </a:lnTo>
                  <a:cubicBezTo>
                    <a:pt x="72000" y="120000"/>
                    <a:pt x="120000" y="12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46" name="Shape 246"/>
            <p:cNvSpPr/>
            <p:nvPr/>
          </p:nvSpPr>
          <p:spPr>
            <a:xfrm>
              <a:off x="11261725" y="1534170"/>
              <a:ext cx="4762" cy="0"/>
            </a:xfrm>
            <a:custGeom>
              <a:avLst/>
              <a:gdLst/>
              <a:ahLst/>
              <a:cxnLst/>
              <a:rect l="0" t="0" r="0" b="0"/>
              <a:pathLst>
                <a:path w="120000" h="120000" extrusionOk="0">
                  <a:moveTo>
                    <a:pt x="0" y="0"/>
                  </a:moveTo>
                  <a:lnTo>
                    <a:pt x="0" y="0"/>
                  </a:lnTo>
                  <a:lnTo>
                    <a:pt x="96000" y="0"/>
                  </a:lnTo>
                  <a:cubicBezTo>
                    <a:pt x="96000" y="0"/>
                    <a:pt x="96000" y="0"/>
                    <a:pt x="120000" y="0"/>
                  </a:cubicBez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47" name="Shape 247"/>
            <p:cNvSpPr/>
            <p:nvPr/>
          </p:nvSpPr>
          <p:spPr>
            <a:xfrm>
              <a:off x="11553825" y="1534170"/>
              <a:ext cx="44450" cy="2462"/>
            </a:xfrm>
            <a:custGeom>
              <a:avLst/>
              <a:gdLst/>
              <a:ahLst/>
              <a:cxnLst/>
              <a:rect l="0" t="0" r="0" b="0"/>
              <a:pathLst>
                <a:path w="120000" h="120000" extrusionOk="0">
                  <a:moveTo>
                    <a:pt x="15319" y="120000"/>
                  </a:moveTo>
                  <a:lnTo>
                    <a:pt x="15319" y="120000"/>
                  </a:lnTo>
                  <a:cubicBezTo>
                    <a:pt x="63829" y="120000"/>
                    <a:pt x="91914" y="60000"/>
                    <a:pt x="120000" y="0"/>
                  </a:cubicBezTo>
                  <a:cubicBezTo>
                    <a:pt x="84255" y="0"/>
                    <a:pt x="45957" y="60000"/>
                    <a:pt x="5106" y="60000"/>
                  </a:cubicBezTo>
                  <a:cubicBezTo>
                    <a:pt x="0" y="60000"/>
                    <a:pt x="0" y="120000"/>
                    <a:pt x="15319"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48" name="Shape 248"/>
            <p:cNvSpPr/>
            <p:nvPr/>
          </p:nvSpPr>
          <p:spPr>
            <a:xfrm>
              <a:off x="11409363" y="1529246"/>
              <a:ext cx="31750" cy="2462"/>
            </a:xfrm>
            <a:custGeom>
              <a:avLst/>
              <a:gdLst/>
              <a:ahLst/>
              <a:cxnLst/>
              <a:rect l="0" t="0" r="0" b="0"/>
              <a:pathLst>
                <a:path w="120000" h="120000" extrusionOk="0">
                  <a:moveTo>
                    <a:pt x="0" y="40000"/>
                  </a:moveTo>
                  <a:lnTo>
                    <a:pt x="0" y="40000"/>
                  </a:lnTo>
                  <a:cubicBezTo>
                    <a:pt x="36363" y="80000"/>
                    <a:pt x="76363" y="120000"/>
                    <a:pt x="120000" y="120000"/>
                  </a:cubicBezTo>
                  <a:cubicBezTo>
                    <a:pt x="83636" y="80000"/>
                    <a:pt x="10909" y="0"/>
                    <a:pt x="0" y="4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49" name="Shape 249"/>
            <p:cNvSpPr/>
            <p:nvPr/>
          </p:nvSpPr>
          <p:spPr>
            <a:xfrm>
              <a:off x="11618913" y="1531708"/>
              <a:ext cx="6350" cy="0"/>
            </a:xfrm>
            <a:custGeom>
              <a:avLst/>
              <a:gdLst/>
              <a:ahLst/>
              <a:cxnLst/>
              <a:rect l="0" t="0" r="0" b="0"/>
              <a:pathLst>
                <a:path w="120000" h="120000" extrusionOk="0">
                  <a:moveTo>
                    <a:pt x="60000" y="0"/>
                  </a:moveTo>
                  <a:lnTo>
                    <a:pt x="60000" y="0"/>
                  </a:lnTo>
                  <a:lnTo>
                    <a:pt x="120000" y="0"/>
                  </a:lnTo>
                  <a:cubicBezTo>
                    <a:pt x="0" y="0"/>
                    <a:pt x="0" y="0"/>
                    <a:pt x="6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50" name="Shape 250"/>
            <p:cNvSpPr/>
            <p:nvPr/>
          </p:nvSpPr>
          <p:spPr>
            <a:xfrm>
              <a:off x="11598275" y="1531708"/>
              <a:ext cx="28575" cy="2462"/>
            </a:xfrm>
            <a:custGeom>
              <a:avLst/>
              <a:gdLst/>
              <a:ahLst/>
              <a:cxnLst/>
              <a:rect l="0" t="0" r="0" b="0"/>
              <a:pathLst>
                <a:path w="120000" h="120000" extrusionOk="0">
                  <a:moveTo>
                    <a:pt x="96774" y="0"/>
                  </a:moveTo>
                  <a:lnTo>
                    <a:pt x="96774" y="0"/>
                  </a:lnTo>
                  <a:cubicBezTo>
                    <a:pt x="58064" y="40000"/>
                    <a:pt x="30967" y="80000"/>
                    <a:pt x="0" y="120000"/>
                  </a:cubicBezTo>
                  <a:cubicBezTo>
                    <a:pt x="42580" y="120000"/>
                    <a:pt x="85161" y="80000"/>
                    <a:pt x="120000" y="80000"/>
                  </a:cubicBezTo>
                  <a:cubicBezTo>
                    <a:pt x="112258" y="40000"/>
                    <a:pt x="104516" y="40000"/>
                    <a:pt x="96774"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51" name="Shape 251"/>
            <p:cNvSpPr/>
            <p:nvPr/>
          </p:nvSpPr>
          <p:spPr>
            <a:xfrm>
              <a:off x="11137900" y="1534170"/>
              <a:ext cx="188912" cy="23388"/>
            </a:xfrm>
            <a:custGeom>
              <a:avLst/>
              <a:gdLst/>
              <a:ahLst/>
              <a:cxnLst/>
              <a:rect l="0" t="0" r="0" b="0"/>
              <a:pathLst>
                <a:path w="120000" h="120000" extrusionOk="0">
                  <a:moveTo>
                    <a:pt x="36363" y="120000"/>
                  </a:moveTo>
                  <a:lnTo>
                    <a:pt x="36363" y="120000"/>
                  </a:lnTo>
                  <a:cubicBezTo>
                    <a:pt x="38181" y="102222"/>
                    <a:pt x="68484" y="84444"/>
                    <a:pt x="94545" y="106666"/>
                  </a:cubicBezTo>
                  <a:cubicBezTo>
                    <a:pt x="119999" y="93333"/>
                    <a:pt x="103636" y="31111"/>
                    <a:pt x="81212" y="0"/>
                  </a:cubicBezTo>
                  <a:cubicBezTo>
                    <a:pt x="80606" y="8888"/>
                    <a:pt x="80606" y="13333"/>
                    <a:pt x="53939" y="26666"/>
                  </a:cubicBezTo>
                  <a:cubicBezTo>
                    <a:pt x="63030" y="35555"/>
                    <a:pt x="112727" y="48888"/>
                    <a:pt x="90303" y="62222"/>
                  </a:cubicBezTo>
                  <a:cubicBezTo>
                    <a:pt x="55151" y="71111"/>
                    <a:pt x="61818" y="57777"/>
                    <a:pt x="44848" y="48888"/>
                  </a:cubicBezTo>
                  <a:cubicBezTo>
                    <a:pt x="58787" y="71111"/>
                    <a:pt x="0" y="80000"/>
                    <a:pt x="7878" y="111111"/>
                  </a:cubicBezTo>
                  <a:lnTo>
                    <a:pt x="38181" y="102222"/>
                  </a:lnTo>
                  <a:cubicBezTo>
                    <a:pt x="38787" y="106666"/>
                    <a:pt x="27878" y="115555"/>
                    <a:pt x="36363"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52" name="Shape 252"/>
            <p:cNvSpPr/>
            <p:nvPr/>
          </p:nvSpPr>
          <p:spPr>
            <a:xfrm>
              <a:off x="11266488" y="1529246"/>
              <a:ext cx="95250" cy="4924"/>
            </a:xfrm>
            <a:custGeom>
              <a:avLst/>
              <a:gdLst/>
              <a:ahLst/>
              <a:cxnLst/>
              <a:rect l="0" t="0" r="0" b="0"/>
              <a:pathLst>
                <a:path w="120000" h="120000" extrusionOk="0">
                  <a:moveTo>
                    <a:pt x="98400" y="120000"/>
                  </a:moveTo>
                  <a:lnTo>
                    <a:pt x="98400" y="120000"/>
                  </a:lnTo>
                  <a:lnTo>
                    <a:pt x="120000" y="120000"/>
                  </a:lnTo>
                  <a:cubicBezTo>
                    <a:pt x="94800" y="100000"/>
                    <a:pt x="78000" y="80000"/>
                    <a:pt x="45600" y="0"/>
                  </a:cubicBezTo>
                  <a:cubicBezTo>
                    <a:pt x="9600" y="40000"/>
                    <a:pt x="2400" y="80000"/>
                    <a:pt x="0" y="100000"/>
                  </a:cubicBezTo>
                  <a:lnTo>
                    <a:pt x="105600" y="120000"/>
                  </a:lnTo>
                  <a:lnTo>
                    <a:pt x="984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53" name="Shape 253"/>
            <p:cNvSpPr/>
            <p:nvPr/>
          </p:nvSpPr>
          <p:spPr>
            <a:xfrm>
              <a:off x="11361738" y="1531708"/>
              <a:ext cx="134937" cy="12309"/>
            </a:xfrm>
            <a:custGeom>
              <a:avLst/>
              <a:gdLst/>
              <a:ahLst/>
              <a:cxnLst/>
              <a:rect l="0" t="0" r="0" b="0"/>
              <a:pathLst>
                <a:path w="120000" h="120000" extrusionOk="0">
                  <a:moveTo>
                    <a:pt x="67605" y="25714"/>
                  </a:moveTo>
                  <a:lnTo>
                    <a:pt x="67605" y="25714"/>
                  </a:lnTo>
                  <a:cubicBezTo>
                    <a:pt x="55774" y="59999"/>
                    <a:pt x="19436" y="77142"/>
                    <a:pt x="41408" y="119999"/>
                  </a:cubicBezTo>
                  <a:cubicBezTo>
                    <a:pt x="86197" y="119999"/>
                    <a:pt x="72676" y="85714"/>
                    <a:pt x="99718" y="68571"/>
                  </a:cubicBezTo>
                  <a:cubicBezTo>
                    <a:pt x="27887" y="77142"/>
                    <a:pt x="120000" y="51428"/>
                    <a:pt x="68450" y="25714"/>
                  </a:cubicBezTo>
                  <a:cubicBezTo>
                    <a:pt x="81971" y="25714"/>
                    <a:pt x="94647" y="17142"/>
                    <a:pt x="107323" y="17142"/>
                  </a:cubicBezTo>
                  <a:cubicBezTo>
                    <a:pt x="93802" y="17142"/>
                    <a:pt x="81971" y="8571"/>
                    <a:pt x="70140" y="0"/>
                  </a:cubicBezTo>
                  <a:lnTo>
                    <a:pt x="71830" y="8571"/>
                  </a:lnTo>
                  <a:lnTo>
                    <a:pt x="71830" y="8571"/>
                  </a:lnTo>
                  <a:cubicBezTo>
                    <a:pt x="71830" y="8571"/>
                    <a:pt x="71830" y="8571"/>
                    <a:pt x="71830" y="8571"/>
                  </a:cubicBezTo>
                  <a:cubicBezTo>
                    <a:pt x="75211" y="8571"/>
                    <a:pt x="76056" y="8571"/>
                    <a:pt x="72676" y="8571"/>
                  </a:cubicBezTo>
                  <a:lnTo>
                    <a:pt x="70985" y="8571"/>
                  </a:lnTo>
                  <a:cubicBezTo>
                    <a:pt x="70140" y="17142"/>
                    <a:pt x="69295" y="17142"/>
                    <a:pt x="67605" y="25714"/>
                  </a:cubicBezTo>
                  <a:cubicBezTo>
                    <a:pt x="47323" y="17142"/>
                    <a:pt x="64225" y="17142"/>
                    <a:pt x="70985" y="8571"/>
                  </a:cubicBezTo>
                  <a:cubicBezTo>
                    <a:pt x="70985" y="8571"/>
                    <a:pt x="71830" y="8571"/>
                    <a:pt x="71830" y="8571"/>
                  </a:cubicBezTo>
                  <a:lnTo>
                    <a:pt x="71830" y="8571"/>
                  </a:lnTo>
                  <a:lnTo>
                    <a:pt x="0" y="25714"/>
                  </a:lnTo>
                  <a:cubicBezTo>
                    <a:pt x="15211" y="25714"/>
                    <a:pt x="33802" y="25714"/>
                    <a:pt x="67605" y="2571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54" name="Shape 254"/>
            <p:cNvSpPr/>
            <p:nvPr/>
          </p:nvSpPr>
          <p:spPr>
            <a:xfrm>
              <a:off x="11834813" y="1552634"/>
              <a:ext cx="9525" cy="1231"/>
            </a:xfrm>
            <a:custGeom>
              <a:avLst/>
              <a:gdLst/>
              <a:ahLst/>
              <a:cxnLst/>
              <a:rect l="0" t="0" r="0" b="0"/>
              <a:pathLst>
                <a:path w="120000" h="120000" extrusionOk="0">
                  <a:moveTo>
                    <a:pt x="120000" y="120000"/>
                  </a:moveTo>
                  <a:lnTo>
                    <a:pt x="120000" y="120000"/>
                  </a:lnTo>
                  <a:cubicBezTo>
                    <a:pt x="87272" y="120000"/>
                    <a:pt x="87272" y="120000"/>
                    <a:pt x="87272" y="0"/>
                  </a:cubicBezTo>
                  <a:cubicBezTo>
                    <a:pt x="21818" y="120000"/>
                    <a:pt x="0" y="12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55" name="Shape 255"/>
            <p:cNvSpPr/>
            <p:nvPr/>
          </p:nvSpPr>
          <p:spPr>
            <a:xfrm>
              <a:off x="11764963" y="1542787"/>
              <a:ext cx="117475" cy="9847"/>
            </a:xfrm>
            <a:custGeom>
              <a:avLst/>
              <a:gdLst/>
              <a:ahLst/>
              <a:cxnLst/>
              <a:rect l="0" t="0" r="0" b="0"/>
              <a:pathLst>
                <a:path w="120000" h="120000" extrusionOk="0">
                  <a:moveTo>
                    <a:pt x="47213" y="110000"/>
                  </a:moveTo>
                  <a:lnTo>
                    <a:pt x="47213" y="110000"/>
                  </a:lnTo>
                  <a:cubicBezTo>
                    <a:pt x="53114" y="100000"/>
                    <a:pt x="58032" y="80000"/>
                    <a:pt x="77704" y="90000"/>
                  </a:cubicBezTo>
                  <a:cubicBezTo>
                    <a:pt x="94426" y="100000"/>
                    <a:pt x="77704" y="110000"/>
                    <a:pt x="78688" y="120000"/>
                  </a:cubicBezTo>
                  <a:cubicBezTo>
                    <a:pt x="90491" y="110000"/>
                    <a:pt x="120000" y="90000"/>
                    <a:pt x="82622" y="70000"/>
                  </a:cubicBezTo>
                  <a:lnTo>
                    <a:pt x="76721" y="80000"/>
                  </a:lnTo>
                  <a:cubicBezTo>
                    <a:pt x="43278" y="60000"/>
                    <a:pt x="0" y="10000"/>
                    <a:pt x="5901" y="0"/>
                  </a:cubicBezTo>
                  <a:cubicBezTo>
                    <a:pt x="15737" y="40000"/>
                    <a:pt x="24590" y="70000"/>
                    <a:pt x="47213" y="11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56" name="Shape 256"/>
            <p:cNvSpPr/>
            <p:nvPr/>
          </p:nvSpPr>
          <p:spPr>
            <a:xfrm>
              <a:off x="11555413" y="1544017"/>
              <a:ext cx="69850" cy="4924"/>
            </a:xfrm>
            <a:custGeom>
              <a:avLst/>
              <a:gdLst/>
              <a:ahLst/>
              <a:cxnLst/>
              <a:rect l="0" t="0" r="0" b="0"/>
              <a:pathLst>
                <a:path w="120000" h="120000" extrusionOk="0">
                  <a:moveTo>
                    <a:pt x="113513" y="0"/>
                  </a:moveTo>
                  <a:lnTo>
                    <a:pt x="113513" y="0"/>
                  </a:lnTo>
                  <a:lnTo>
                    <a:pt x="0" y="40000"/>
                  </a:lnTo>
                  <a:lnTo>
                    <a:pt x="58378" y="120000"/>
                  </a:lnTo>
                  <a:lnTo>
                    <a:pt x="55135" y="80000"/>
                  </a:lnTo>
                  <a:cubicBezTo>
                    <a:pt x="120000" y="80000"/>
                    <a:pt x="105405" y="40000"/>
                    <a:pt x="11351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57" name="Shape 257"/>
            <p:cNvSpPr/>
            <p:nvPr/>
          </p:nvSpPr>
          <p:spPr>
            <a:xfrm>
              <a:off x="11223625" y="1528016"/>
              <a:ext cx="38100" cy="6155"/>
            </a:xfrm>
            <a:custGeom>
              <a:avLst/>
              <a:gdLst/>
              <a:ahLst/>
              <a:cxnLst/>
              <a:rect l="0" t="0" r="0" b="0"/>
              <a:pathLst>
                <a:path w="120000" h="120000" extrusionOk="0">
                  <a:moveTo>
                    <a:pt x="93000" y="85714"/>
                  </a:moveTo>
                  <a:lnTo>
                    <a:pt x="93000" y="85714"/>
                  </a:lnTo>
                  <a:lnTo>
                    <a:pt x="120000" y="0"/>
                  </a:lnTo>
                  <a:lnTo>
                    <a:pt x="0" y="119999"/>
                  </a:lnTo>
                  <a:lnTo>
                    <a:pt x="93000" y="85714"/>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58" name="Shape 258"/>
            <p:cNvSpPr/>
            <p:nvPr/>
          </p:nvSpPr>
          <p:spPr>
            <a:xfrm>
              <a:off x="11145838" y="1529246"/>
              <a:ext cx="22225" cy="2462"/>
            </a:xfrm>
            <a:custGeom>
              <a:avLst/>
              <a:gdLst/>
              <a:ahLst/>
              <a:cxnLst/>
              <a:rect l="0" t="0" r="0" b="0"/>
              <a:pathLst>
                <a:path w="120000" h="120000" extrusionOk="0">
                  <a:moveTo>
                    <a:pt x="105000" y="120000"/>
                  </a:moveTo>
                  <a:lnTo>
                    <a:pt x="105000" y="120000"/>
                  </a:lnTo>
                  <a:lnTo>
                    <a:pt x="120000" y="0"/>
                  </a:lnTo>
                  <a:lnTo>
                    <a:pt x="0" y="90000"/>
                  </a:lnTo>
                  <a:lnTo>
                    <a:pt x="105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59" name="Shape 259"/>
            <p:cNvSpPr/>
            <p:nvPr/>
          </p:nvSpPr>
          <p:spPr>
            <a:xfrm>
              <a:off x="6197600" y="1566174"/>
              <a:ext cx="20637" cy="1231"/>
            </a:xfrm>
            <a:custGeom>
              <a:avLst/>
              <a:gdLst/>
              <a:ahLst/>
              <a:cxnLst/>
              <a:rect l="0" t="0" r="0" b="0"/>
              <a:pathLst>
                <a:path w="120000" h="120000" extrusionOk="0">
                  <a:moveTo>
                    <a:pt x="120000" y="0"/>
                  </a:moveTo>
                  <a:lnTo>
                    <a:pt x="120000" y="0"/>
                  </a:lnTo>
                  <a:lnTo>
                    <a:pt x="0" y="120000"/>
                  </a:lnTo>
                  <a:cubicBezTo>
                    <a:pt x="57142" y="0"/>
                    <a:pt x="91428"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60" name="Shape 260"/>
            <p:cNvSpPr/>
            <p:nvPr/>
          </p:nvSpPr>
          <p:spPr>
            <a:xfrm>
              <a:off x="6356350" y="1564943"/>
              <a:ext cx="9525" cy="1231"/>
            </a:xfrm>
            <a:custGeom>
              <a:avLst/>
              <a:gdLst/>
              <a:ahLst/>
              <a:cxnLst/>
              <a:rect l="0" t="0" r="0" b="0"/>
              <a:pathLst>
                <a:path w="120000" h="120000" extrusionOk="0">
                  <a:moveTo>
                    <a:pt x="72000" y="120000"/>
                  </a:moveTo>
                  <a:lnTo>
                    <a:pt x="72000" y="120000"/>
                  </a:lnTo>
                  <a:lnTo>
                    <a:pt x="120000" y="0"/>
                  </a:lnTo>
                  <a:cubicBezTo>
                    <a:pt x="36000" y="60000"/>
                    <a:pt x="0" y="120000"/>
                    <a:pt x="72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61" name="Shape 261"/>
            <p:cNvSpPr/>
            <p:nvPr/>
          </p:nvSpPr>
          <p:spPr>
            <a:xfrm>
              <a:off x="8950325" y="1521861"/>
              <a:ext cx="61912" cy="7386"/>
            </a:xfrm>
            <a:custGeom>
              <a:avLst/>
              <a:gdLst/>
              <a:ahLst/>
              <a:cxnLst/>
              <a:rect l="0" t="0" r="0" b="0"/>
              <a:pathLst>
                <a:path w="120000" h="120000" extrusionOk="0">
                  <a:moveTo>
                    <a:pt x="120000" y="120000"/>
                  </a:moveTo>
                  <a:lnTo>
                    <a:pt x="120000" y="120000"/>
                  </a:lnTo>
                  <a:cubicBezTo>
                    <a:pt x="62769" y="66666"/>
                    <a:pt x="0" y="0"/>
                    <a:pt x="7384" y="53333"/>
                  </a:cubicBezTo>
                  <a:lnTo>
                    <a:pt x="24000" y="106666"/>
                  </a:lnTo>
                  <a:cubicBezTo>
                    <a:pt x="64615" y="93333"/>
                    <a:pt x="94153" y="106666"/>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62" name="Shape 262"/>
            <p:cNvSpPr/>
            <p:nvPr/>
          </p:nvSpPr>
          <p:spPr>
            <a:xfrm>
              <a:off x="7537450" y="1546479"/>
              <a:ext cx="28575" cy="3693"/>
            </a:xfrm>
            <a:custGeom>
              <a:avLst/>
              <a:gdLst/>
              <a:ahLst/>
              <a:cxnLst/>
              <a:rect l="0" t="0" r="0" b="0"/>
              <a:pathLst>
                <a:path w="120000" h="120000" extrusionOk="0">
                  <a:moveTo>
                    <a:pt x="0" y="90000"/>
                  </a:moveTo>
                  <a:lnTo>
                    <a:pt x="0" y="90000"/>
                  </a:lnTo>
                  <a:lnTo>
                    <a:pt x="37241" y="120000"/>
                  </a:lnTo>
                  <a:lnTo>
                    <a:pt x="120000" y="0"/>
                  </a:lnTo>
                  <a:lnTo>
                    <a:pt x="0" y="9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63" name="Shape 263"/>
            <p:cNvSpPr/>
            <p:nvPr/>
          </p:nvSpPr>
          <p:spPr>
            <a:xfrm>
              <a:off x="7478713" y="1562481"/>
              <a:ext cx="38100" cy="2462"/>
            </a:xfrm>
            <a:custGeom>
              <a:avLst/>
              <a:gdLst/>
              <a:ahLst/>
              <a:cxnLst/>
              <a:rect l="0" t="0" r="0" b="0"/>
              <a:pathLst>
                <a:path w="120000" h="120000" extrusionOk="0">
                  <a:moveTo>
                    <a:pt x="120000" y="120000"/>
                  </a:moveTo>
                  <a:lnTo>
                    <a:pt x="120000" y="120000"/>
                  </a:lnTo>
                  <a:lnTo>
                    <a:pt x="0" y="0"/>
                  </a:lnTo>
                  <a:cubicBezTo>
                    <a:pt x="27000" y="40000"/>
                    <a:pt x="66000" y="8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64" name="Shape 264"/>
            <p:cNvSpPr/>
            <p:nvPr/>
          </p:nvSpPr>
          <p:spPr>
            <a:xfrm>
              <a:off x="5410200" y="1568636"/>
              <a:ext cx="36512" cy="3693"/>
            </a:xfrm>
            <a:custGeom>
              <a:avLst/>
              <a:gdLst/>
              <a:ahLst/>
              <a:cxnLst/>
              <a:rect l="0" t="0" r="0" b="0"/>
              <a:pathLst>
                <a:path w="120000" h="120000" extrusionOk="0">
                  <a:moveTo>
                    <a:pt x="75789" y="0"/>
                  </a:moveTo>
                  <a:lnTo>
                    <a:pt x="75789" y="0"/>
                  </a:lnTo>
                  <a:lnTo>
                    <a:pt x="0" y="120000"/>
                  </a:lnTo>
                  <a:cubicBezTo>
                    <a:pt x="120000" y="120000"/>
                    <a:pt x="66315" y="72000"/>
                    <a:pt x="75789"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65" name="Shape 265"/>
            <p:cNvSpPr/>
            <p:nvPr/>
          </p:nvSpPr>
          <p:spPr>
            <a:xfrm>
              <a:off x="10206038" y="1530477"/>
              <a:ext cx="61912" cy="4924"/>
            </a:xfrm>
            <a:custGeom>
              <a:avLst/>
              <a:gdLst/>
              <a:ahLst/>
              <a:cxnLst/>
              <a:rect l="0" t="0" r="0" b="0"/>
              <a:pathLst>
                <a:path w="120000" h="120000" extrusionOk="0">
                  <a:moveTo>
                    <a:pt x="120000" y="60000"/>
                  </a:moveTo>
                  <a:lnTo>
                    <a:pt x="120000" y="60000"/>
                  </a:lnTo>
                  <a:cubicBezTo>
                    <a:pt x="72000" y="20000"/>
                    <a:pt x="33230" y="0"/>
                    <a:pt x="0" y="0"/>
                  </a:cubicBezTo>
                  <a:cubicBezTo>
                    <a:pt x="59076" y="40000"/>
                    <a:pt x="105230" y="120000"/>
                    <a:pt x="120000" y="6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66" name="Shape 266"/>
            <p:cNvSpPr/>
            <p:nvPr/>
          </p:nvSpPr>
          <p:spPr>
            <a:xfrm>
              <a:off x="6257925" y="1525554"/>
              <a:ext cx="19050" cy="2462"/>
            </a:xfrm>
            <a:custGeom>
              <a:avLst/>
              <a:gdLst/>
              <a:ahLst/>
              <a:cxnLst/>
              <a:rect l="0" t="0" r="0" b="0"/>
              <a:pathLst>
                <a:path w="120000" h="120000" extrusionOk="0">
                  <a:moveTo>
                    <a:pt x="102857" y="0"/>
                  </a:moveTo>
                  <a:lnTo>
                    <a:pt x="102857" y="0"/>
                  </a:lnTo>
                  <a:cubicBezTo>
                    <a:pt x="28571" y="60000"/>
                    <a:pt x="0" y="120000"/>
                    <a:pt x="0" y="120000"/>
                  </a:cubicBezTo>
                  <a:cubicBezTo>
                    <a:pt x="74285" y="120000"/>
                    <a:pt x="120000" y="60000"/>
                    <a:pt x="102857"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67" name="Shape 267"/>
            <p:cNvSpPr/>
            <p:nvPr/>
          </p:nvSpPr>
          <p:spPr>
            <a:xfrm>
              <a:off x="10134600" y="1528016"/>
              <a:ext cx="71437" cy="3693"/>
            </a:xfrm>
            <a:custGeom>
              <a:avLst/>
              <a:gdLst/>
              <a:ahLst/>
              <a:cxnLst/>
              <a:rect l="0" t="0" r="0" b="0"/>
              <a:pathLst>
                <a:path w="120000" h="120000" extrusionOk="0">
                  <a:moveTo>
                    <a:pt x="0" y="90000"/>
                  </a:moveTo>
                  <a:lnTo>
                    <a:pt x="0" y="90000"/>
                  </a:lnTo>
                  <a:lnTo>
                    <a:pt x="20800" y="120000"/>
                  </a:lnTo>
                  <a:cubicBezTo>
                    <a:pt x="51200" y="90000"/>
                    <a:pt x="83200" y="60000"/>
                    <a:pt x="120000" y="90000"/>
                  </a:cubicBezTo>
                  <a:cubicBezTo>
                    <a:pt x="83200" y="30000"/>
                    <a:pt x="40000" y="0"/>
                    <a:pt x="0" y="9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68" name="Shape 268"/>
            <p:cNvSpPr/>
            <p:nvPr/>
          </p:nvSpPr>
          <p:spPr>
            <a:xfrm>
              <a:off x="2582863" y="1560020"/>
              <a:ext cx="7937" cy="1231"/>
            </a:xfrm>
            <a:custGeom>
              <a:avLst/>
              <a:gdLst/>
              <a:ahLst/>
              <a:cxnLst/>
              <a:rect l="0" t="0" r="0" b="0"/>
              <a:pathLst>
                <a:path w="120000" h="120000" extrusionOk="0">
                  <a:moveTo>
                    <a:pt x="120000" y="120000"/>
                  </a:moveTo>
                  <a:lnTo>
                    <a:pt x="120000" y="120000"/>
                  </a:lnTo>
                  <a:lnTo>
                    <a:pt x="15000" y="0"/>
                  </a:lnTo>
                  <a:cubicBezTo>
                    <a:pt x="0" y="120000"/>
                    <a:pt x="45000" y="12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69" name="Shape 269"/>
            <p:cNvSpPr/>
            <p:nvPr/>
          </p:nvSpPr>
          <p:spPr>
            <a:xfrm>
              <a:off x="1762125" y="1521861"/>
              <a:ext cx="34925" cy="1231"/>
            </a:xfrm>
            <a:custGeom>
              <a:avLst/>
              <a:gdLst/>
              <a:ahLst/>
              <a:cxnLst/>
              <a:rect l="0" t="0" r="0" b="0"/>
              <a:pathLst>
                <a:path w="120000" h="120000" extrusionOk="0">
                  <a:moveTo>
                    <a:pt x="0" y="120000"/>
                  </a:moveTo>
                  <a:lnTo>
                    <a:pt x="0" y="120000"/>
                  </a:lnTo>
                  <a:cubicBezTo>
                    <a:pt x="30000" y="120000"/>
                    <a:pt x="76666" y="120000"/>
                    <a:pt x="120000" y="120000"/>
                  </a:cubicBezTo>
                  <a:cubicBezTo>
                    <a:pt x="96666" y="0"/>
                    <a:pt x="63333"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70" name="Shape 270"/>
            <p:cNvSpPr/>
            <p:nvPr/>
          </p:nvSpPr>
          <p:spPr>
            <a:xfrm>
              <a:off x="10812463" y="1529246"/>
              <a:ext cx="19050" cy="1231"/>
            </a:xfrm>
            <a:custGeom>
              <a:avLst/>
              <a:gdLst/>
              <a:ahLst/>
              <a:cxnLst/>
              <a:rect l="0" t="0" r="0" b="0"/>
              <a:pathLst>
                <a:path w="120000" h="120000" extrusionOk="0">
                  <a:moveTo>
                    <a:pt x="0" y="120000"/>
                  </a:moveTo>
                  <a:lnTo>
                    <a:pt x="0" y="120000"/>
                  </a:lnTo>
                  <a:cubicBezTo>
                    <a:pt x="120000" y="120000"/>
                    <a:pt x="18000"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71" name="Shape 271"/>
            <p:cNvSpPr/>
            <p:nvPr/>
          </p:nvSpPr>
          <p:spPr>
            <a:xfrm>
              <a:off x="10896600" y="1545248"/>
              <a:ext cx="7937" cy="2462"/>
            </a:xfrm>
            <a:custGeom>
              <a:avLst/>
              <a:gdLst/>
              <a:ahLst/>
              <a:cxnLst/>
              <a:rect l="0" t="0" r="0" b="0"/>
              <a:pathLst>
                <a:path w="120000" h="120000" extrusionOk="0">
                  <a:moveTo>
                    <a:pt x="120000" y="0"/>
                  </a:moveTo>
                  <a:lnTo>
                    <a:pt x="120000" y="0"/>
                  </a:lnTo>
                  <a:cubicBezTo>
                    <a:pt x="60000" y="40000"/>
                    <a:pt x="15000" y="80000"/>
                    <a:pt x="0" y="120000"/>
                  </a:cubicBezTo>
                  <a:cubicBezTo>
                    <a:pt x="30000" y="80000"/>
                    <a:pt x="60000" y="4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72" name="Shape 272"/>
            <p:cNvSpPr/>
            <p:nvPr/>
          </p:nvSpPr>
          <p:spPr>
            <a:xfrm>
              <a:off x="9947275" y="1553865"/>
              <a:ext cx="4762" cy="1231"/>
            </a:xfrm>
            <a:custGeom>
              <a:avLst/>
              <a:gdLst/>
              <a:ahLst/>
              <a:cxnLst/>
              <a:rect l="0" t="0" r="0" b="0"/>
              <a:pathLst>
                <a:path w="120000" h="120000" extrusionOk="0">
                  <a:moveTo>
                    <a:pt x="24000" y="0"/>
                  </a:moveTo>
                  <a:lnTo>
                    <a:pt x="24000" y="0"/>
                  </a:lnTo>
                  <a:lnTo>
                    <a:pt x="0" y="0"/>
                  </a:lnTo>
                  <a:cubicBezTo>
                    <a:pt x="120000" y="120000"/>
                    <a:pt x="96000" y="0"/>
                    <a:pt x="24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73" name="Shape 273"/>
            <p:cNvSpPr/>
            <p:nvPr/>
          </p:nvSpPr>
          <p:spPr>
            <a:xfrm>
              <a:off x="10817225" y="1531708"/>
              <a:ext cx="23812" cy="0"/>
            </a:xfrm>
            <a:custGeom>
              <a:avLst/>
              <a:gdLst/>
              <a:ahLst/>
              <a:cxnLst/>
              <a:rect l="0" t="0" r="0" b="0"/>
              <a:pathLst>
                <a:path w="120000" h="120000" extrusionOk="0">
                  <a:moveTo>
                    <a:pt x="120000" y="0"/>
                  </a:moveTo>
                  <a:lnTo>
                    <a:pt x="120000" y="0"/>
                  </a:lnTo>
                  <a:cubicBezTo>
                    <a:pt x="86400" y="0"/>
                    <a:pt x="48000" y="0"/>
                    <a:pt x="0" y="0"/>
                  </a:cubicBezTo>
                  <a:cubicBezTo>
                    <a:pt x="24000" y="0"/>
                    <a:pt x="57600"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74" name="Shape 274"/>
            <p:cNvSpPr/>
            <p:nvPr/>
          </p:nvSpPr>
          <p:spPr>
            <a:xfrm>
              <a:off x="10836275" y="1529246"/>
              <a:ext cx="19050" cy="1231"/>
            </a:xfrm>
            <a:custGeom>
              <a:avLst/>
              <a:gdLst/>
              <a:ahLst/>
              <a:cxnLst/>
              <a:rect l="0" t="0" r="0" b="0"/>
              <a:pathLst>
                <a:path w="120000" h="120000" extrusionOk="0">
                  <a:moveTo>
                    <a:pt x="0" y="120000"/>
                  </a:moveTo>
                  <a:lnTo>
                    <a:pt x="0" y="120000"/>
                  </a:lnTo>
                  <a:lnTo>
                    <a:pt x="108000" y="120000"/>
                  </a:lnTo>
                  <a:cubicBezTo>
                    <a:pt x="120000" y="120000"/>
                    <a:pt x="108000"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75" name="Shape 275"/>
            <p:cNvSpPr/>
            <p:nvPr/>
          </p:nvSpPr>
          <p:spPr>
            <a:xfrm>
              <a:off x="10787063" y="1530477"/>
              <a:ext cx="30162" cy="1231"/>
            </a:xfrm>
            <a:custGeom>
              <a:avLst/>
              <a:gdLst/>
              <a:ahLst/>
              <a:cxnLst/>
              <a:rect l="0" t="0" r="0" b="0"/>
              <a:pathLst>
                <a:path w="120000" h="120000" extrusionOk="0">
                  <a:moveTo>
                    <a:pt x="0" y="0"/>
                  </a:moveTo>
                  <a:lnTo>
                    <a:pt x="0" y="0"/>
                  </a:lnTo>
                  <a:cubicBezTo>
                    <a:pt x="42580" y="0"/>
                    <a:pt x="81290" y="0"/>
                    <a:pt x="120000" y="120000"/>
                  </a:cubicBezTo>
                  <a:cubicBezTo>
                    <a:pt x="108387" y="0"/>
                    <a:pt x="100645" y="0"/>
                    <a:pt x="104516" y="0"/>
                  </a:cubicBez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76" name="Shape 276"/>
            <p:cNvSpPr/>
            <p:nvPr/>
          </p:nvSpPr>
          <p:spPr>
            <a:xfrm>
              <a:off x="4092575" y="1552634"/>
              <a:ext cx="20637" cy="2462"/>
            </a:xfrm>
            <a:custGeom>
              <a:avLst/>
              <a:gdLst/>
              <a:ahLst/>
              <a:cxnLst/>
              <a:rect l="0" t="0" r="0" b="0"/>
              <a:pathLst>
                <a:path w="120000" h="120000" extrusionOk="0">
                  <a:moveTo>
                    <a:pt x="120000" y="0"/>
                  </a:moveTo>
                  <a:lnTo>
                    <a:pt x="120000" y="0"/>
                  </a:lnTo>
                  <a:lnTo>
                    <a:pt x="99130" y="0"/>
                  </a:lnTo>
                  <a:cubicBezTo>
                    <a:pt x="0" y="120000"/>
                    <a:pt x="41739" y="6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77" name="Shape 277"/>
            <p:cNvSpPr/>
            <p:nvPr/>
          </p:nvSpPr>
          <p:spPr>
            <a:xfrm>
              <a:off x="8528050" y="1567405"/>
              <a:ext cx="3175" cy="1231"/>
            </a:xfrm>
            <a:custGeom>
              <a:avLst/>
              <a:gdLst/>
              <a:ahLst/>
              <a:cxnLst/>
              <a:rect l="0" t="0" r="0" b="0"/>
              <a:pathLst>
                <a:path w="120000" h="120000" extrusionOk="0">
                  <a:moveTo>
                    <a:pt x="40000" y="120000"/>
                  </a:moveTo>
                  <a:lnTo>
                    <a:pt x="40000" y="120000"/>
                  </a:lnTo>
                  <a:lnTo>
                    <a:pt x="120000" y="0"/>
                  </a:lnTo>
                  <a:lnTo>
                    <a:pt x="0" y="0"/>
                  </a:lnTo>
                  <a:lnTo>
                    <a:pt x="4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78" name="Shape 278"/>
            <p:cNvSpPr/>
            <p:nvPr/>
          </p:nvSpPr>
          <p:spPr>
            <a:xfrm>
              <a:off x="8461375" y="1556326"/>
              <a:ext cx="66675" cy="14771"/>
            </a:xfrm>
            <a:custGeom>
              <a:avLst/>
              <a:gdLst/>
              <a:ahLst/>
              <a:cxnLst/>
              <a:rect l="0" t="0" r="0" b="0"/>
              <a:pathLst>
                <a:path w="120000" h="120000" extrusionOk="0">
                  <a:moveTo>
                    <a:pt x="0" y="120000"/>
                  </a:moveTo>
                  <a:lnTo>
                    <a:pt x="0" y="120000"/>
                  </a:lnTo>
                  <a:cubicBezTo>
                    <a:pt x="52173" y="77647"/>
                    <a:pt x="81739" y="84705"/>
                    <a:pt x="120000" y="91764"/>
                  </a:cubicBezTo>
                  <a:lnTo>
                    <a:pt x="80000" y="0"/>
                  </a:lnTo>
                  <a:lnTo>
                    <a:pt x="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79" name="Shape 279"/>
            <p:cNvSpPr/>
            <p:nvPr/>
          </p:nvSpPr>
          <p:spPr>
            <a:xfrm>
              <a:off x="1562100" y="1514475"/>
              <a:ext cx="9563100" cy="64008"/>
            </a:xfrm>
            <a:custGeom>
              <a:avLst/>
              <a:gdLst/>
              <a:ahLst/>
              <a:cxnLst/>
              <a:rect l="0" t="0" r="0" b="0"/>
              <a:pathLst>
                <a:path w="120000" h="120000" extrusionOk="0">
                  <a:moveTo>
                    <a:pt x="29539" y="19200"/>
                  </a:moveTo>
                  <a:lnTo>
                    <a:pt x="29539" y="19200"/>
                  </a:lnTo>
                  <a:lnTo>
                    <a:pt x="29694" y="20800"/>
                  </a:lnTo>
                  <a:cubicBezTo>
                    <a:pt x="29347" y="24000"/>
                    <a:pt x="29443" y="20800"/>
                    <a:pt x="29539" y="19200"/>
                  </a:cubicBezTo>
                  <a:close/>
                  <a:moveTo>
                    <a:pt x="114317" y="40000"/>
                  </a:moveTo>
                  <a:lnTo>
                    <a:pt x="114317" y="40000"/>
                  </a:lnTo>
                  <a:cubicBezTo>
                    <a:pt x="114400" y="38400"/>
                    <a:pt x="114388" y="36800"/>
                    <a:pt x="114364" y="36800"/>
                  </a:cubicBezTo>
                  <a:cubicBezTo>
                    <a:pt x="114305" y="38400"/>
                    <a:pt x="114125" y="38400"/>
                    <a:pt x="113922" y="38400"/>
                  </a:cubicBezTo>
                  <a:cubicBezTo>
                    <a:pt x="113982" y="40000"/>
                    <a:pt x="114089" y="41600"/>
                    <a:pt x="114317" y="40000"/>
                  </a:cubicBezTo>
                  <a:close/>
                  <a:moveTo>
                    <a:pt x="113527" y="36800"/>
                  </a:moveTo>
                  <a:lnTo>
                    <a:pt x="113527" y="36800"/>
                  </a:lnTo>
                  <a:lnTo>
                    <a:pt x="113515" y="36800"/>
                  </a:lnTo>
                  <a:cubicBezTo>
                    <a:pt x="113132" y="33600"/>
                    <a:pt x="113264" y="35200"/>
                    <a:pt x="113527" y="36800"/>
                  </a:cubicBezTo>
                  <a:close/>
                  <a:moveTo>
                    <a:pt x="76283" y="80000"/>
                  </a:moveTo>
                  <a:lnTo>
                    <a:pt x="76283" y="80000"/>
                  </a:lnTo>
                  <a:cubicBezTo>
                    <a:pt x="76151" y="83200"/>
                    <a:pt x="75960" y="81600"/>
                    <a:pt x="75732" y="78400"/>
                  </a:cubicBezTo>
                  <a:cubicBezTo>
                    <a:pt x="75900" y="78400"/>
                    <a:pt x="76079" y="78400"/>
                    <a:pt x="76283" y="80000"/>
                  </a:cubicBezTo>
                  <a:close/>
                  <a:moveTo>
                    <a:pt x="62907" y="96000"/>
                  </a:moveTo>
                  <a:lnTo>
                    <a:pt x="62907" y="96000"/>
                  </a:lnTo>
                  <a:cubicBezTo>
                    <a:pt x="62739" y="97600"/>
                    <a:pt x="62404" y="102400"/>
                    <a:pt x="62273" y="97600"/>
                  </a:cubicBezTo>
                  <a:cubicBezTo>
                    <a:pt x="62476" y="88000"/>
                    <a:pt x="62620" y="92800"/>
                    <a:pt x="62907" y="96000"/>
                  </a:cubicBezTo>
                  <a:close/>
                  <a:moveTo>
                    <a:pt x="54113" y="97600"/>
                  </a:moveTo>
                  <a:lnTo>
                    <a:pt x="54113" y="97600"/>
                  </a:lnTo>
                  <a:lnTo>
                    <a:pt x="54699" y="104000"/>
                  </a:lnTo>
                  <a:cubicBezTo>
                    <a:pt x="53994" y="113600"/>
                    <a:pt x="53479" y="110400"/>
                    <a:pt x="54029" y="120000"/>
                  </a:cubicBezTo>
                  <a:cubicBezTo>
                    <a:pt x="54113" y="97600"/>
                    <a:pt x="56315" y="118400"/>
                    <a:pt x="56398" y="96000"/>
                  </a:cubicBezTo>
                  <a:lnTo>
                    <a:pt x="56793" y="100800"/>
                  </a:lnTo>
                  <a:cubicBezTo>
                    <a:pt x="56673" y="100800"/>
                    <a:pt x="56662" y="102400"/>
                    <a:pt x="56554" y="102400"/>
                  </a:cubicBezTo>
                  <a:cubicBezTo>
                    <a:pt x="57308" y="112000"/>
                    <a:pt x="57116" y="86400"/>
                    <a:pt x="58085" y="89600"/>
                  </a:cubicBezTo>
                  <a:cubicBezTo>
                    <a:pt x="58420" y="91200"/>
                    <a:pt x="58660" y="94400"/>
                    <a:pt x="58432" y="97600"/>
                  </a:cubicBezTo>
                  <a:lnTo>
                    <a:pt x="59186" y="91200"/>
                  </a:lnTo>
                  <a:cubicBezTo>
                    <a:pt x="59401" y="92800"/>
                    <a:pt x="59353" y="96000"/>
                    <a:pt x="59126" y="96000"/>
                  </a:cubicBezTo>
                  <a:lnTo>
                    <a:pt x="60287" y="94400"/>
                  </a:lnTo>
                  <a:lnTo>
                    <a:pt x="60275" y="94400"/>
                  </a:lnTo>
                  <a:cubicBezTo>
                    <a:pt x="60442" y="91200"/>
                    <a:pt x="60813" y="86400"/>
                    <a:pt x="60993" y="83200"/>
                  </a:cubicBezTo>
                  <a:cubicBezTo>
                    <a:pt x="61280" y="86400"/>
                    <a:pt x="60849" y="86400"/>
                    <a:pt x="60921" y="89600"/>
                  </a:cubicBezTo>
                  <a:lnTo>
                    <a:pt x="61555" y="83200"/>
                  </a:lnTo>
                  <a:cubicBezTo>
                    <a:pt x="61818" y="89600"/>
                    <a:pt x="61292" y="94400"/>
                    <a:pt x="60849" y="94400"/>
                  </a:cubicBezTo>
                  <a:cubicBezTo>
                    <a:pt x="61447" y="116800"/>
                    <a:pt x="61375" y="88000"/>
                    <a:pt x="62667" y="102400"/>
                  </a:cubicBezTo>
                  <a:lnTo>
                    <a:pt x="62057" y="104000"/>
                  </a:lnTo>
                  <a:cubicBezTo>
                    <a:pt x="62452" y="116800"/>
                    <a:pt x="62919" y="112000"/>
                    <a:pt x="63601" y="120000"/>
                  </a:cubicBezTo>
                  <a:cubicBezTo>
                    <a:pt x="63433" y="116800"/>
                    <a:pt x="62237" y="100800"/>
                    <a:pt x="62931" y="96000"/>
                  </a:cubicBezTo>
                  <a:cubicBezTo>
                    <a:pt x="63122" y="97600"/>
                    <a:pt x="63385" y="97600"/>
                    <a:pt x="63756" y="94400"/>
                  </a:cubicBezTo>
                  <a:cubicBezTo>
                    <a:pt x="63756" y="100800"/>
                    <a:pt x="64115" y="99200"/>
                    <a:pt x="64582" y="99200"/>
                  </a:cubicBezTo>
                  <a:lnTo>
                    <a:pt x="64546" y="110400"/>
                  </a:lnTo>
                  <a:cubicBezTo>
                    <a:pt x="65036" y="107200"/>
                    <a:pt x="65000" y="102400"/>
                    <a:pt x="65288" y="97600"/>
                  </a:cubicBezTo>
                  <a:cubicBezTo>
                    <a:pt x="65838" y="97600"/>
                    <a:pt x="65958" y="105600"/>
                    <a:pt x="66077" y="113600"/>
                  </a:cubicBezTo>
                  <a:cubicBezTo>
                    <a:pt x="66963" y="115200"/>
                    <a:pt x="65479" y="100800"/>
                    <a:pt x="66520" y="99200"/>
                  </a:cubicBezTo>
                  <a:cubicBezTo>
                    <a:pt x="67250" y="102400"/>
                    <a:pt x="67764" y="99200"/>
                    <a:pt x="68638" y="92800"/>
                  </a:cubicBezTo>
                  <a:cubicBezTo>
                    <a:pt x="69152" y="96000"/>
                    <a:pt x="68554" y="99200"/>
                    <a:pt x="68733" y="102400"/>
                  </a:cubicBezTo>
                  <a:lnTo>
                    <a:pt x="69188" y="94400"/>
                  </a:lnTo>
                  <a:cubicBezTo>
                    <a:pt x="69296" y="94400"/>
                    <a:pt x="69260" y="96000"/>
                    <a:pt x="69248" y="97600"/>
                  </a:cubicBezTo>
                  <a:cubicBezTo>
                    <a:pt x="69631" y="94400"/>
                    <a:pt x="69272" y="88000"/>
                    <a:pt x="69882" y="84800"/>
                  </a:cubicBezTo>
                  <a:cubicBezTo>
                    <a:pt x="70037" y="73600"/>
                    <a:pt x="71114" y="102400"/>
                    <a:pt x="71856" y="89600"/>
                  </a:cubicBezTo>
                  <a:cubicBezTo>
                    <a:pt x="72035" y="92800"/>
                    <a:pt x="71772" y="96000"/>
                    <a:pt x="71820" y="99200"/>
                  </a:cubicBezTo>
                  <a:cubicBezTo>
                    <a:pt x="72849" y="91200"/>
                    <a:pt x="72705" y="94400"/>
                    <a:pt x="73543" y="83200"/>
                  </a:cubicBezTo>
                  <a:lnTo>
                    <a:pt x="74249" y="89600"/>
                  </a:lnTo>
                  <a:cubicBezTo>
                    <a:pt x="73734" y="81600"/>
                    <a:pt x="74404" y="72000"/>
                    <a:pt x="74991" y="65600"/>
                  </a:cubicBezTo>
                  <a:cubicBezTo>
                    <a:pt x="74799" y="60800"/>
                    <a:pt x="74644" y="57600"/>
                    <a:pt x="74536" y="56000"/>
                  </a:cubicBezTo>
                  <a:lnTo>
                    <a:pt x="75469" y="51200"/>
                  </a:lnTo>
                  <a:cubicBezTo>
                    <a:pt x="75589" y="52800"/>
                    <a:pt x="75493" y="56000"/>
                    <a:pt x="75337" y="60800"/>
                  </a:cubicBezTo>
                  <a:lnTo>
                    <a:pt x="75505" y="57600"/>
                  </a:lnTo>
                  <a:cubicBezTo>
                    <a:pt x="75840" y="62400"/>
                    <a:pt x="75672" y="68800"/>
                    <a:pt x="75433" y="73600"/>
                  </a:cubicBezTo>
                  <a:lnTo>
                    <a:pt x="75098" y="67200"/>
                  </a:lnTo>
                  <a:cubicBezTo>
                    <a:pt x="74859" y="73600"/>
                    <a:pt x="74644" y="80000"/>
                    <a:pt x="74691" y="86400"/>
                  </a:cubicBezTo>
                  <a:cubicBezTo>
                    <a:pt x="74751" y="84800"/>
                    <a:pt x="74871" y="84800"/>
                    <a:pt x="75002" y="83200"/>
                  </a:cubicBezTo>
                  <a:cubicBezTo>
                    <a:pt x="74943" y="84800"/>
                    <a:pt x="74907" y="86400"/>
                    <a:pt x="74931" y="88000"/>
                  </a:cubicBezTo>
                  <a:cubicBezTo>
                    <a:pt x="74967" y="89600"/>
                    <a:pt x="75062" y="86400"/>
                    <a:pt x="75218" y="84800"/>
                  </a:cubicBezTo>
                  <a:lnTo>
                    <a:pt x="75421" y="96000"/>
                  </a:lnTo>
                  <a:lnTo>
                    <a:pt x="75481" y="91200"/>
                  </a:lnTo>
                  <a:lnTo>
                    <a:pt x="76701" y="99200"/>
                  </a:lnTo>
                  <a:cubicBezTo>
                    <a:pt x="77587" y="88000"/>
                    <a:pt x="78340" y="70400"/>
                    <a:pt x="79740" y="65600"/>
                  </a:cubicBezTo>
                  <a:cubicBezTo>
                    <a:pt x="79393" y="75200"/>
                    <a:pt x="79668" y="80000"/>
                    <a:pt x="79645" y="89600"/>
                  </a:cubicBezTo>
                  <a:cubicBezTo>
                    <a:pt x="79262" y="80000"/>
                    <a:pt x="78568" y="94400"/>
                    <a:pt x="77850" y="92800"/>
                  </a:cubicBezTo>
                  <a:cubicBezTo>
                    <a:pt x="78221" y="92800"/>
                    <a:pt x="78137" y="97600"/>
                    <a:pt x="78041" y="99200"/>
                  </a:cubicBezTo>
                  <a:lnTo>
                    <a:pt x="79333" y="91200"/>
                  </a:lnTo>
                  <a:cubicBezTo>
                    <a:pt x="79298" y="99200"/>
                    <a:pt x="79609" y="96000"/>
                    <a:pt x="79944" y="100800"/>
                  </a:cubicBezTo>
                  <a:cubicBezTo>
                    <a:pt x="79680" y="83200"/>
                    <a:pt x="80901" y="89600"/>
                    <a:pt x="81427" y="84800"/>
                  </a:cubicBezTo>
                  <a:cubicBezTo>
                    <a:pt x="81451" y="89600"/>
                    <a:pt x="81332" y="96000"/>
                    <a:pt x="80685" y="94400"/>
                  </a:cubicBezTo>
                  <a:cubicBezTo>
                    <a:pt x="81391" y="107200"/>
                    <a:pt x="81607" y="75200"/>
                    <a:pt x="82301" y="86400"/>
                  </a:cubicBezTo>
                  <a:cubicBezTo>
                    <a:pt x="82133" y="86400"/>
                    <a:pt x="82049" y="84800"/>
                    <a:pt x="81990" y="88000"/>
                  </a:cubicBezTo>
                  <a:cubicBezTo>
                    <a:pt x="82360" y="83200"/>
                    <a:pt x="83246" y="88000"/>
                    <a:pt x="83042" y="92800"/>
                  </a:cubicBezTo>
                  <a:lnTo>
                    <a:pt x="82887" y="92800"/>
                  </a:lnTo>
                  <a:cubicBezTo>
                    <a:pt x="83916" y="94400"/>
                    <a:pt x="86033" y="92800"/>
                    <a:pt x="86189" y="80000"/>
                  </a:cubicBezTo>
                  <a:cubicBezTo>
                    <a:pt x="86201" y="81600"/>
                    <a:pt x="86057" y="96000"/>
                    <a:pt x="85998" y="99200"/>
                  </a:cubicBezTo>
                  <a:lnTo>
                    <a:pt x="87840" y="52800"/>
                  </a:lnTo>
                  <a:cubicBezTo>
                    <a:pt x="87684" y="65600"/>
                    <a:pt x="88307" y="92800"/>
                    <a:pt x="87445" y="99200"/>
                  </a:cubicBezTo>
                  <a:cubicBezTo>
                    <a:pt x="87696" y="100800"/>
                    <a:pt x="87996" y="104000"/>
                    <a:pt x="88522" y="99200"/>
                  </a:cubicBezTo>
                  <a:cubicBezTo>
                    <a:pt x="88354" y="97600"/>
                    <a:pt x="88103" y="81600"/>
                    <a:pt x="88331" y="81600"/>
                  </a:cubicBezTo>
                  <a:cubicBezTo>
                    <a:pt x="88965" y="94400"/>
                    <a:pt x="88773" y="88000"/>
                    <a:pt x="89551" y="99200"/>
                  </a:cubicBezTo>
                  <a:cubicBezTo>
                    <a:pt x="89288" y="97600"/>
                    <a:pt x="89575" y="78400"/>
                    <a:pt x="89970" y="80000"/>
                  </a:cubicBezTo>
                  <a:cubicBezTo>
                    <a:pt x="89910" y="81600"/>
                    <a:pt x="90005" y="97600"/>
                    <a:pt x="89862" y="99200"/>
                  </a:cubicBezTo>
                  <a:lnTo>
                    <a:pt x="90855" y="81600"/>
                  </a:lnTo>
                  <a:cubicBezTo>
                    <a:pt x="90604" y="84800"/>
                    <a:pt x="90807" y="97600"/>
                    <a:pt x="91034" y="102400"/>
                  </a:cubicBezTo>
                  <a:cubicBezTo>
                    <a:pt x="90927" y="99200"/>
                    <a:pt x="91884" y="102400"/>
                    <a:pt x="92147" y="100800"/>
                  </a:cubicBezTo>
                  <a:lnTo>
                    <a:pt x="91728" y="97600"/>
                  </a:lnTo>
                  <a:cubicBezTo>
                    <a:pt x="92853" y="100800"/>
                    <a:pt x="92841" y="72000"/>
                    <a:pt x="93954" y="73600"/>
                  </a:cubicBezTo>
                  <a:cubicBezTo>
                    <a:pt x="93822" y="76800"/>
                    <a:pt x="93619" y="96000"/>
                    <a:pt x="94181" y="99200"/>
                  </a:cubicBezTo>
                  <a:cubicBezTo>
                    <a:pt x="94444" y="89600"/>
                    <a:pt x="95330" y="54400"/>
                    <a:pt x="96311" y="46400"/>
                  </a:cubicBezTo>
                  <a:lnTo>
                    <a:pt x="96502" y="52800"/>
                  </a:lnTo>
                  <a:lnTo>
                    <a:pt x="97256" y="46400"/>
                  </a:lnTo>
                  <a:cubicBezTo>
                    <a:pt x="96789" y="60800"/>
                    <a:pt x="95473" y="89600"/>
                    <a:pt x="94743" y="100800"/>
                  </a:cubicBezTo>
                  <a:cubicBezTo>
                    <a:pt x="95162" y="105600"/>
                    <a:pt x="94863" y="107200"/>
                    <a:pt x="95497" y="107200"/>
                  </a:cubicBezTo>
                  <a:cubicBezTo>
                    <a:pt x="95712" y="112000"/>
                    <a:pt x="95150" y="115200"/>
                    <a:pt x="94971" y="115200"/>
                  </a:cubicBezTo>
                  <a:lnTo>
                    <a:pt x="96430" y="118400"/>
                  </a:lnTo>
                  <a:cubicBezTo>
                    <a:pt x="96358" y="107200"/>
                    <a:pt x="97543" y="107200"/>
                    <a:pt x="97495" y="99200"/>
                  </a:cubicBezTo>
                  <a:lnTo>
                    <a:pt x="95904" y="108800"/>
                  </a:lnTo>
                  <a:cubicBezTo>
                    <a:pt x="95844" y="99200"/>
                    <a:pt x="96825" y="78400"/>
                    <a:pt x="97854" y="81600"/>
                  </a:cubicBezTo>
                  <a:cubicBezTo>
                    <a:pt x="98117" y="84800"/>
                    <a:pt x="97663" y="100800"/>
                    <a:pt x="97686" y="104000"/>
                  </a:cubicBezTo>
                  <a:cubicBezTo>
                    <a:pt x="97818" y="100800"/>
                    <a:pt x="98667" y="97600"/>
                    <a:pt x="98763" y="99200"/>
                  </a:cubicBezTo>
                  <a:lnTo>
                    <a:pt x="98321" y="105600"/>
                  </a:lnTo>
                  <a:cubicBezTo>
                    <a:pt x="98895" y="110400"/>
                    <a:pt x="99266" y="91200"/>
                    <a:pt x="99960" y="102400"/>
                  </a:cubicBezTo>
                  <a:cubicBezTo>
                    <a:pt x="100199" y="102400"/>
                    <a:pt x="100666" y="116800"/>
                    <a:pt x="100713" y="110400"/>
                  </a:cubicBezTo>
                  <a:cubicBezTo>
                    <a:pt x="100319" y="97600"/>
                    <a:pt x="100247" y="59200"/>
                    <a:pt x="100510" y="49600"/>
                  </a:cubicBezTo>
                  <a:cubicBezTo>
                    <a:pt x="100594" y="49600"/>
                    <a:pt x="101754" y="60800"/>
                    <a:pt x="102029" y="67200"/>
                  </a:cubicBezTo>
                  <a:cubicBezTo>
                    <a:pt x="102424" y="76800"/>
                    <a:pt x="101443" y="91200"/>
                    <a:pt x="101778" y="99200"/>
                  </a:cubicBezTo>
                  <a:cubicBezTo>
                    <a:pt x="101790" y="96000"/>
                    <a:pt x="102005" y="92800"/>
                    <a:pt x="102101" y="91200"/>
                  </a:cubicBezTo>
                  <a:cubicBezTo>
                    <a:pt x="102352" y="94400"/>
                    <a:pt x="101994" y="100800"/>
                    <a:pt x="102544" y="99200"/>
                  </a:cubicBezTo>
                  <a:cubicBezTo>
                    <a:pt x="102628" y="88000"/>
                    <a:pt x="103657" y="100800"/>
                    <a:pt x="102795" y="89600"/>
                  </a:cubicBezTo>
                  <a:cubicBezTo>
                    <a:pt x="103333" y="88000"/>
                    <a:pt x="103369" y="92800"/>
                    <a:pt x="103992" y="92800"/>
                  </a:cubicBezTo>
                  <a:cubicBezTo>
                    <a:pt x="103788" y="84800"/>
                    <a:pt x="104554" y="68800"/>
                    <a:pt x="105092" y="65600"/>
                  </a:cubicBezTo>
                  <a:cubicBezTo>
                    <a:pt x="105056" y="67200"/>
                    <a:pt x="105176" y="72000"/>
                    <a:pt x="105236" y="73600"/>
                  </a:cubicBezTo>
                  <a:cubicBezTo>
                    <a:pt x="106336" y="75200"/>
                    <a:pt x="106923" y="80000"/>
                    <a:pt x="107940" y="80000"/>
                  </a:cubicBezTo>
                  <a:cubicBezTo>
                    <a:pt x="108035" y="83200"/>
                    <a:pt x="108526" y="86400"/>
                    <a:pt x="108323" y="91200"/>
                  </a:cubicBezTo>
                  <a:cubicBezTo>
                    <a:pt x="108466" y="89600"/>
                    <a:pt x="108598" y="84800"/>
                    <a:pt x="108909" y="84800"/>
                  </a:cubicBezTo>
                  <a:cubicBezTo>
                    <a:pt x="109519" y="94400"/>
                    <a:pt x="108215" y="86400"/>
                    <a:pt x="108681" y="97600"/>
                  </a:cubicBezTo>
                  <a:cubicBezTo>
                    <a:pt x="108717" y="91200"/>
                    <a:pt x="109495" y="89600"/>
                    <a:pt x="109938" y="84800"/>
                  </a:cubicBezTo>
                  <a:cubicBezTo>
                    <a:pt x="109806" y="75200"/>
                    <a:pt x="108909" y="83200"/>
                    <a:pt x="108454" y="86400"/>
                  </a:cubicBezTo>
                  <a:cubicBezTo>
                    <a:pt x="108454" y="73600"/>
                    <a:pt x="109232" y="59200"/>
                    <a:pt x="110297" y="52800"/>
                  </a:cubicBezTo>
                  <a:cubicBezTo>
                    <a:pt x="111146" y="49600"/>
                    <a:pt x="110667" y="62400"/>
                    <a:pt x="110811" y="60800"/>
                  </a:cubicBezTo>
                  <a:cubicBezTo>
                    <a:pt x="112402" y="62400"/>
                    <a:pt x="112175" y="36800"/>
                    <a:pt x="113491" y="46400"/>
                  </a:cubicBezTo>
                  <a:cubicBezTo>
                    <a:pt x="114017" y="56000"/>
                    <a:pt x="113515" y="64000"/>
                    <a:pt x="113635" y="70400"/>
                  </a:cubicBezTo>
                  <a:cubicBezTo>
                    <a:pt x="112941" y="73600"/>
                    <a:pt x="112570" y="64000"/>
                    <a:pt x="112103" y="64000"/>
                  </a:cubicBezTo>
                  <a:lnTo>
                    <a:pt x="112677" y="68800"/>
                  </a:lnTo>
                  <a:cubicBezTo>
                    <a:pt x="112462" y="72000"/>
                    <a:pt x="111996" y="73600"/>
                    <a:pt x="111744" y="72000"/>
                  </a:cubicBezTo>
                  <a:cubicBezTo>
                    <a:pt x="112187" y="80000"/>
                    <a:pt x="114436" y="73600"/>
                    <a:pt x="115668" y="81600"/>
                  </a:cubicBezTo>
                  <a:cubicBezTo>
                    <a:pt x="115884" y="78400"/>
                    <a:pt x="116267" y="75200"/>
                    <a:pt x="116087" y="72000"/>
                  </a:cubicBezTo>
                  <a:lnTo>
                    <a:pt x="115692" y="72000"/>
                  </a:lnTo>
                  <a:cubicBezTo>
                    <a:pt x="115333" y="65600"/>
                    <a:pt x="116434" y="62400"/>
                    <a:pt x="115932" y="59200"/>
                  </a:cubicBezTo>
                  <a:cubicBezTo>
                    <a:pt x="116458" y="54400"/>
                    <a:pt x="117044" y="46400"/>
                    <a:pt x="117774" y="51200"/>
                  </a:cubicBezTo>
                  <a:lnTo>
                    <a:pt x="117918" y="60800"/>
                  </a:lnTo>
                  <a:cubicBezTo>
                    <a:pt x="117894" y="57600"/>
                    <a:pt x="117439" y="56000"/>
                    <a:pt x="117224" y="57600"/>
                  </a:cubicBezTo>
                  <a:cubicBezTo>
                    <a:pt x="117535" y="54400"/>
                    <a:pt x="118348" y="72000"/>
                    <a:pt x="118683" y="59200"/>
                  </a:cubicBezTo>
                  <a:lnTo>
                    <a:pt x="118169" y="51200"/>
                  </a:lnTo>
                  <a:cubicBezTo>
                    <a:pt x="118695" y="46400"/>
                    <a:pt x="119341" y="36800"/>
                    <a:pt x="120000" y="40000"/>
                  </a:cubicBezTo>
                  <a:cubicBezTo>
                    <a:pt x="119700" y="30400"/>
                    <a:pt x="119844" y="41600"/>
                    <a:pt x="119389" y="28800"/>
                  </a:cubicBezTo>
                  <a:cubicBezTo>
                    <a:pt x="119784" y="43200"/>
                    <a:pt x="117714" y="28800"/>
                    <a:pt x="118360" y="43200"/>
                  </a:cubicBezTo>
                  <a:cubicBezTo>
                    <a:pt x="117894" y="30400"/>
                    <a:pt x="117547" y="38400"/>
                    <a:pt x="116925" y="25600"/>
                  </a:cubicBezTo>
                  <a:cubicBezTo>
                    <a:pt x="116937" y="28800"/>
                    <a:pt x="117140" y="32000"/>
                    <a:pt x="116602" y="30400"/>
                  </a:cubicBezTo>
                  <a:cubicBezTo>
                    <a:pt x="116566" y="32000"/>
                    <a:pt x="116518" y="33600"/>
                    <a:pt x="116470" y="33600"/>
                  </a:cubicBezTo>
                  <a:lnTo>
                    <a:pt x="116434" y="33600"/>
                  </a:lnTo>
                  <a:lnTo>
                    <a:pt x="116470" y="33600"/>
                  </a:lnTo>
                  <a:cubicBezTo>
                    <a:pt x="116446" y="33600"/>
                    <a:pt x="116446" y="35200"/>
                    <a:pt x="116482" y="33600"/>
                  </a:cubicBezTo>
                  <a:cubicBezTo>
                    <a:pt x="116614" y="35200"/>
                    <a:pt x="116721" y="36800"/>
                    <a:pt x="116757" y="38400"/>
                  </a:cubicBezTo>
                  <a:cubicBezTo>
                    <a:pt x="116482" y="46400"/>
                    <a:pt x="115621" y="46400"/>
                    <a:pt x="115322" y="49600"/>
                  </a:cubicBezTo>
                  <a:cubicBezTo>
                    <a:pt x="114999" y="48000"/>
                    <a:pt x="115465" y="46400"/>
                    <a:pt x="115286" y="43200"/>
                  </a:cubicBezTo>
                  <a:lnTo>
                    <a:pt x="114843" y="48000"/>
                  </a:lnTo>
                  <a:cubicBezTo>
                    <a:pt x="114807" y="41600"/>
                    <a:pt x="113982" y="36800"/>
                    <a:pt x="114747" y="32000"/>
                  </a:cubicBezTo>
                  <a:lnTo>
                    <a:pt x="114065" y="32000"/>
                  </a:lnTo>
                  <a:cubicBezTo>
                    <a:pt x="113659" y="27200"/>
                    <a:pt x="113096" y="25600"/>
                    <a:pt x="112761" y="28800"/>
                  </a:cubicBezTo>
                  <a:cubicBezTo>
                    <a:pt x="112438" y="27200"/>
                    <a:pt x="111936" y="36800"/>
                    <a:pt x="112223" y="30400"/>
                  </a:cubicBezTo>
                  <a:lnTo>
                    <a:pt x="111146" y="35200"/>
                  </a:lnTo>
                  <a:lnTo>
                    <a:pt x="111134" y="33600"/>
                  </a:lnTo>
                  <a:cubicBezTo>
                    <a:pt x="110069" y="32000"/>
                    <a:pt x="108945" y="44800"/>
                    <a:pt x="107724" y="32000"/>
                  </a:cubicBezTo>
                  <a:cubicBezTo>
                    <a:pt x="107365" y="33600"/>
                    <a:pt x="107006" y="35200"/>
                    <a:pt x="106396" y="33600"/>
                  </a:cubicBezTo>
                  <a:lnTo>
                    <a:pt x="106289" y="27200"/>
                  </a:lnTo>
                  <a:cubicBezTo>
                    <a:pt x="105822" y="28800"/>
                    <a:pt x="104901" y="20800"/>
                    <a:pt x="104709" y="27200"/>
                  </a:cubicBezTo>
                  <a:cubicBezTo>
                    <a:pt x="104207" y="11200"/>
                    <a:pt x="102472" y="22400"/>
                    <a:pt x="101670" y="19200"/>
                  </a:cubicBezTo>
                  <a:lnTo>
                    <a:pt x="101635" y="27200"/>
                  </a:lnTo>
                  <a:cubicBezTo>
                    <a:pt x="101084" y="27200"/>
                    <a:pt x="100546" y="28800"/>
                    <a:pt x="99852" y="32000"/>
                  </a:cubicBezTo>
                  <a:lnTo>
                    <a:pt x="99900" y="40000"/>
                  </a:lnTo>
                  <a:cubicBezTo>
                    <a:pt x="99302" y="44800"/>
                    <a:pt x="98368" y="33600"/>
                    <a:pt x="97423" y="35200"/>
                  </a:cubicBezTo>
                  <a:cubicBezTo>
                    <a:pt x="97495" y="32000"/>
                    <a:pt x="97734" y="32000"/>
                    <a:pt x="97902" y="33600"/>
                  </a:cubicBezTo>
                  <a:cubicBezTo>
                    <a:pt x="96777" y="17600"/>
                    <a:pt x="95521" y="44800"/>
                    <a:pt x="94504" y="33600"/>
                  </a:cubicBezTo>
                  <a:cubicBezTo>
                    <a:pt x="94253" y="35200"/>
                    <a:pt x="94061" y="35200"/>
                    <a:pt x="93894" y="33600"/>
                  </a:cubicBezTo>
                  <a:cubicBezTo>
                    <a:pt x="93918" y="33600"/>
                    <a:pt x="93930" y="33600"/>
                    <a:pt x="93954" y="32000"/>
                  </a:cubicBezTo>
                  <a:lnTo>
                    <a:pt x="93846" y="32000"/>
                  </a:lnTo>
                  <a:lnTo>
                    <a:pt x="93499" y="28800"/>
                  </a:lnTo>
                  <a:cubicBezTo>
                    <a:pt x="93595" y="30400"/>
                    <a:pt x="93702" y="32000"/>
                    <a:pt x="93786" y="32000"/>
                  </a:cubicBezTo>
                  <a:cubicBezTo>
                    <a:pt x="93595" y="32000"/>
                    <a:pt x="93296" y="33600"/>
                    <a:pt x="93008" y="35200"/>
                  </a:cubicBezTo>
                  <a:lnTo>
                    <a:pt x="92877" y="27200"/>
                  </a:lnTo>
                  <a:lnTo>
                    <a:pt x="92817" y="27200"/>
                  </a:lnTo>
                  <a:cubicBezTo>
                    <a:pt x="92530" y="24000"/>
                    <a:pt x="92590" y="30400"/>
                    <a:pt x="92733" y="36800"/>
                  </a:cubicBezTo>
                  <a:cubicBezTo>
                    <a:pt x="92590" y="38400"/>
                    <a:pt x="92458" y="40000"/>
                    <a:pt x="92350" y="41600"/>
                  </a:cubicBezTo>
                  <a:cubicBezTo>
                    <a:pt x="92123" y="28800"/>
                    <a:pt x="91585" y="46400"/>
                    <a:pt x="91274" y="32000"/>
                  </a:cubicBezTo>
                  <a:cubicBezTo>
                    <a:pt x="91070" y="38400"/>
                    <a:pt x="89802" y="36800"/>
                    <a:pt x="89647" y="51200"/>
                  </a:cubicBezTo>
                  <a:cubicBezTo>
                    <a:pt x="89635" y="48000"/>
                    <a:pt x="89551" y="48000"/>
                    <a:pt x="89706" y="48000"/>
                  </a:cubicBezTo>
                  <a:cubicBezTo>
                    <a:pt x="89383" y="46400"/>
                    <a:pt x="89060" y="44800"/>
                    <a:pt x="88773" y="48000"/>
                  </a:cubicBezTo>
                  <a:lnTo>
                    <a:pt x="88630" y="38400"/>
                  </a:lnTo>
                  <a:lnTo>
                    <a:pt x="87924" y="51200"/>
                  </a:lnTo>
                  <a:cubicBezTo>
                    <a:pt x="87493" y="44800"/>
                    <a:pt x="87314" y="41600"/>
                    <a:pt x="87744" y="33600"/>
                  </a:cubicBezTo>
                  <a:cubicBezTo>
                    <a:pt x="86703" y="44800"/>
                    <a:pt x="86895" y="38400"/>
                    <a:pt x="86021" y="49600"/>
                  </a:cubicBezTo>
                  <a:lnTo>
                    <a:pt x="86069" y="43200"/>
                  </a:lnTo>
                  <a:cubicBezTo>
                    <a:pt x="85746" y="43200"/>
                    <a:pt x="85244" y="51200"/>
                    <a:pt x="85052" y="46400"/>
                  </a:cubicBezTo>
                  <a:cubicBezTo>
                    <a:pt x="84358" y="33600"/>
                    <a:pt x="81583" y="43200"/>
                    <a:pt x="79776" y="32000"/>
                  </a:cubicBezTo>
                  <a:cubicBezTo>
                    <a:pt x="80123" y="51200"/>
                    <a:pt x="78939" y="22400"/>
                    <a:pt x="78867" y="38400"/>
                  </a:cubicBezTo>
                  <a:cubicBezTo>
                    <a:pt x="78759" y="33600"/>
                    <a:pt x="78508" y="30400"/>
                    <a:pt x="78795" y="27200"/>
                  </a:cubicBezTo>
                  <a:cubicBezTo>
                    <a:pt x="77874" y="30400"/>
                    <a:pt x="77419" y="19200"/>
                    <a:pt x="76785" y="32000"/>
                  </a:cubicBezTo>
                  <a:cubicBezTo>
                    <a:pt x="76677" y="27200"/>
                    <a:pt x="76977" y="25600"/>
                    <a:pt x="76881" y="22400"/>
                  </a:cubicBezTo>
                  <a:cubicBezTo>
                    <a:pt x="76809" y="22400"/>
                    <a:pt x="76594" y="25600"/>
                    <a:pt x="76498" y="24000"/>
                  </a:cubicBezTo>
                  <a:cubicBezTo>
                    <a:pt x="76402" y="20800"/>
                    <a:pt x="76630" y="19200"/>
                    <a:pt x="76773" y="17600"/>
                  </a:cubicBezTo>
                  <a:cubicBezTo>
                    <a:pt x="75840" y="17600"/>
                    <a:pt x="75744" y="32000"/>
                    <a:pt x="75672" y="44800"/>
                  </a:cubicBezTo>
                  <a:cubicBezTo>
                    <a:pt x="75194" y="38400"/>
                    <a:pt x="74955" y="40000"/>
                    <a:pt x="74608" y="48000"/>
                  </a:cubicBezTo>
                  <a:cubicBezTo>
                    <a:pt x="74452" y="43200"/>
                    <a:pt x="74165" y="38400"/>
                    <a:pt x="74751" y="38400"/>
                  </a:cubicBezTo>
                  <a:cubicBezTo>
                    <a:pt x="74428" y="36800"/>
                    <a:pt x="72741" y="30400"/>
                    <a:pt x="72717" y="41600"/>
                  </a:cubicBezTo>
                  <a:cubicBezTo>
                    <a:pt x="72610" y="38400"/>
                    <a:pt x="72251" y="40000"/>
                    <a:pt x="72167" y="41600"/>
                  </a:cubicBezTo>
                  <a:cubicBezTo>
                    <a:pt x="71425" y="40000"/>
                    <a:pt x="71365" y="40000"/>
                    <a:pt x="70636" y="40000"/>
                  </a:cubicBezTo>
                  <a:lnTo>
                    <a:pt x="70839" y="41600"/>
                  </a:lnTo>
                  <a:cubicBezTo>
                    <a:pt x="70552" y="54400"/>
                    <a:pt x="70241" y="44800"/>
                    <a:pt x="69655" y="46400"/>
                  </a:cubicBezTo>
                  <a:lnTo>
                    <a:pt x="69666" y="44800"/>
                  </a:lnTo>
                  <a:cubicBezTo>
                    <a:pt x="68327" y="35200"/>
                    <a:pt x="69092" y="49600"/>
                    <a:pt x="67776" y="38400"/>
                  </a:cubicBezTo>
                  <a:lnTo>
                    <a:pt x="67848" y="46400"/>
                  </a:lnTo>
                  <a:cubicBezTo>
                    <a:pt x="67716" y="62400"/>
                    <a:pt x="66675" y="35200"/>
                    <a:pt x="65910" y="41600"/>
                  </a:cubicBezTo>
                  <a:lnTo>
                    <a:pt x="66185" y="46400"/>
                  </a:lnTo>
                  <a:cubicBezTo>
                    <a:pt x="65766" y="52800"/>
                    <a:pt x="65012" y="24000"/>
                    <a:pt x="64594" y="20800"/>
                  </a:cubicBezTo>
                  <a:cubicBezTo>
                    <a:pt x="64498" y="19200"/>
                    <a:pt x="64737" y="19200"/>
                    <a:pt x="64869" y="17600"/>
                  </a:cubicBezTo>
                  <a:cubicBezTo>
                    <a:pt x="63768" y="9600"/>
                    <a:pt x="64725" y="27200"/>
                    <a:pt x="63900" y="30400"/>
                  </a:cubicBezTo>
                  <a:cubicBezTo>
                    <a:pt x="63744" y="24000"/>
                    <a:pt x="64091" y="16000"/>
                    <a:pt x="63541" y="14400"/>
                  </a:cubicBezTo>
                  <a:cubicBezTo>
                    <a:pt x="63266" y="11200"/>
                    <a:pt x="61938" y="32000"/>
                    <a:pt x="61184" y="20800"/>
                  </a:cubicBezTo>
                  <a:cubicBezTo>
                    <a:pt x="61351" y="25600"/>
                    <a:pt x="61519" y="30400"/>
                    <a:pt x="61136" y="33600"/>
                  </a:cubicBezTo>
                  <a:cubicBezTo>
                    <a:pt x="60550" y="33600"/>
                    <a:pt x="59557" y="16000"/>
                    <a:pt x="59030" y="30400"/>
                  </a:cubicBezTo>
                  <a:cubicBezTo>
                    <a:pt x="58959" y="28800"/>
                    <a:pt x="58923" y="27200"/>
                    <a:pt x="58923" y="25600"/>
                  </a:cubicBezTo>
                  <a:cubicBezTo>
                    <a:pt x="58480" y="30400"/>
                    <a:pt x="57475" y="32000"/>
                    <a:pt x="57200" y="38400"/>
                  </a:cubicBezTo>
                  <a:cubicBezTo>
                    <a:pt x="56793" y="12800"/>
                    <a:pt x="54424" y="51200"/>
                    <a:pt x="54436" y="25600"/>
                  </a:cubicBezTo>
                  <a:lnTo>
                    <a:pt x="53060" y="27200"/>
                  </a:lnTo>
                  <a:lnTo>
                    <a:pt x="53096" y="24000"/>
                  </a:lnTo>
                  <a:cubicBezTo>
                    <a:pt x="52223" y="22400"/>
                    <a:pt x="51912" y="28800"/>
                    <a:pt x="51601" y="35200"/>
                  </a:cubicBezTo>
                  <a:cubicBezTo>
                    <a:pt x="51397" y="32000"/>
                    <a:pt x="51553" y="30400"/>
                    <a:pt x="51565" y="28800"/>
                  </a:cubicBezTo>
                  <a:cubicBezTo>
                    <a:pt x="50285" y="24000"/>
                    <a:pt x="50153" y="24000"/>
                    <a:pt x="49076" y="36800"/>
                  </a:cubicBezTo>
                  <a:lnTo>
                    <a:pt x="48969" y="28800"/>
                  </a:lnTo>
                  <a:cubicBezTo>
                    <a:pt x="48669" y="33600"/>
                    <a:pt x="47114" y="16000"/>
                    <a:pt x="45858" y="24000"/>
                  </a:cubicBezTo>
                  <a:cubicBezTo>
                    <a:pt x="45870" y="24000"/>
                    <a:pt x="45894" y="22400"/>
                    <a:pt x="45990" y="20800"/>
                  </a:cubicBezTo>
                  <a:cubicBezTo>
                    <a:pt x="44578" y="30400"/>
                    <a:pt x="42604" y="0"/>
                    <a:pt x="42089" y="27200"/>
                  </a:cubicBezTo>
                  <a:lnTo>
                    <a:pt x="41144" y="33600"/>
                  </a:lnTo>
                  <a:cubicBezTo>
                    <a:pt x="42352" y="36800"/>
                    <a:pt x="40965" y="46400"/>
                    <a:pt x="41467" y="51200"/>
                  </a:cubicBezTo>
                  <a:cubicBezTo>
                    <a:pt x="40989" y="52800"/>
                    <a:pt x="40235" y="43200"/>
                    <a:pt x="40821" y="41600"/>
                  </a:cubicBezTo>
                  <a:lnTo>
                    <a:pt x="40917" y="43200"/>
                  </a:lnTo>
                  <a:cubicBezTo>
                    <a:pt x="41132" y="27200"/>
                    <a:pt x="39409" y="36800"/>
                    <a:pt x="39445" y="25600"/>
                  </a:cubicBezTo>
                  <a:cubicBezTo>
                    <a:pt x="37064" y="27200"/>
                    <a:pt x="34743" y="17600"/>
                    <a:pt x="32518" y="16000"/>
                  </a:cubicBezTo>
                  <a:lnTo>
                    <a:pt x="32781" y="28800"/>
                  </a:lnTo>
                  <a:lnTo>
                    <a:pt x="32003" y="27200"/>
                  </a:lnTo>
                  <a:cubicBezTo>
                    <a:pt x="31800" y="24000"/>
                    <a:pt x="31728" y="17600"/>
                    <a:pt x="32279" y="19200"/>
                  </a:cubicBezTo>
                  <a:cubicBezTo>
                    <a:pt x="31992" y="12800"/>
                    <a:pt x="31345" y="24000"/>
                    <a:pt x="31333" y="27200"/>
                  </a:cubicBezTo>
                  <a:cubicBezTo>
                    <a:pt x="30245" y="22400"/>
                    <a:pt x="31764" y="14400"/>
                    <a:pt x="31429" y="14400"/>
                  </a:cubicBezTo>
                  <a:lnTo>
                    <a:pt x="30975" y="14400"/>
                  </a:lnTo>
                  <a:lnTo>
                    <a:pt x="31070" y="14400"/>
                  </a:lnTo>
                  <a:cubicBezTo>
                    <a:pt x="30711" y="19200"/>
                    <a:pt x="30675" y="24000"/>
                    <a:pt x="30005" y="24000"/>
                  </a:cubicBezTo>
                  <a:cubicBezTo>
                    <a:pt x="29587" y="20800"/>
                    <a:pt x="29790" y="16000"/>
                    <a:pt x="29623" y="16000"/>
                  </a:cubicBezTo>
                  <a:cubicBezTo>
                    <a:pt x="29635" y="16000"/>
                    <a:pt x="29575" y="14400"/>
                    <a:pt x="29371" y="16000"/>
                  </a:cubicBezTo>
                  <a:lnTo>
                    <a:pt x="28390" y="14400"/>
                  </a:lnTo>
                  <a:lnTo>
                    <a:pt x="28785" y="24000"/>
                  </a:lnTo>
                  <a:cubicBezTo>
                    <a:pt x="28354" y="28800"/>
                    <a:pt x="27864" y="24000"/>
                    <a:pt x="28319" y="33600"/>
                  </a:cubicBezTo>
                  <a:cubicBezTo>
                    <a:pt x="27649" y="17600"/>
                    <a:pt x="24669" y="27200"/>
                    <a:pt x="24263" y="22400"/>
                  </a:cubicBezTo>
                  <a:cubicBezTo>
                    <a:pt x="23653" y="28800"/>
                    <a:pt x="23054" y="28800"/>
                    <a:pt x="22301" y="27200"/>
                  </a:cubicBezTo>
                  <a:cubicBezTo>
                    <a:pt x="22492" y="30400"/>
                    <a:pt x="22600" y="40000"/>
                    <a:pt x="21966" y="38400"/>
                  </a:cubicBezTo>
                  <a:cubicBezTo>
                    <a:pt x="22193" y="17600"/>
                    <a:pt x="20781" y="28800"/>
                    <a:pt x="20267" y="14400"/>
                  </a:cubicBezTo>
                  <a:cubicBezTo>
                    <a:pt x="20733" y="24000"/>
                    <a:pt x="18448" y="16000"/>
                    <a:pt x="19178" y="30400"/>
                  </a:cubicBezTo>
                  <a:cubicBezTo>
                    <a:pt x="18640" y="28800"/>
                    <a:pt x="19142" y="22400"/>
                    <a:pt x="18735" y="17600"/>
                  </a:cubicBezTo>
                  <a:cubicBezTo>
                    <a:pt x="17467" y="25600"/>
                    <a:pt x="15924" y="12800"/>
                    <a:pt x="14356" y="14400"/>
                  </a:cubicBezTo>
                  <a:cubicBezTo>
                    <a:pt x="14333" y="17600"/>
                    <a:pt x="14596" y="20800"/>
                    <a:pt x="14261" y="25600"/>
                  </a:cubicBezTo>
                  <a:lnTo>
                    <a:pt x="13423" y="12800"/>
                  </a:lnTo>
                  <a:cubicBezTo>
                    <a:pt x="13112" y="14400"/>
                    <a:pt x="13136" y="27200"/>
                    <a:pt x="12574" y="17600"/>
                  </a:cubicBezTo>
                  <a:cubicBezTo>
                    <a:pt x="12658" y="20800"/>
                    <a:pt x="12777" y="24000"/>
                    <a:pt x="12562" y="24000"/>
                  </a:cubicBezTo>
                  <a:cubicBezTo>
                    <a:pt x="9475" y="11200"/>
                    <a:pt x="6269" y="35200"/>
                    <a:pt x="3134" y="11200"/>
                  </a:cubicBezTo>
                  <a:cubicBezTo>
                    <a:pt x="3553" y="14400"/>
                    <a:pt x="3278" y="16000"/>
                    <a:pt x="2955" y="16000"/>
                  </a:cubicBezTo>
                  <a:cubicBezTo>
                    <a:pt x="3158" y="17600"/>
                    <a:pt x="2943" y="22400"/>
                    <a:pt x="2991" y="27200"/>
                  </a:cubicBezTo>
                  <a:lnTo>
                    <a:pt x="1674" y="16000"/>
                  </a:lnTo>
                  <a:cubicBezTo>
                    <a:pt x="1435" y="27200"/>
                    <a:pt x="275" y="16000"/>
                    <a:pt x="131" y="27200"/>
                  </a:cubicBezTo>
                  <a:lnTo>
                    <a:pt x="550" y="24000"/>
                  </a:lnTo>
                  <a:cubicBezTo>
                    <a:pt x="0" y="36800"/>
                    <a:pt x="1328" y="51200"/>
                    <a:pt x="1244" y="67200"/>
                  </a:cubicBezTo>
                  <a:cubicBezTo>
                    <a:pt x="1866" y="52800"/>
                    <a:pt x="2871" y="88000"/>
                    <a:pt x="3888" y="68800"/>
                  </a:cubicBezTo>
                  <a:cubicBezTo>
                    <a:pt x="4115" y="72000"/>
                    <a:pt x="3696" y="73600"/>
                    <a:pt x="3816" y="76800"/>
                  </a:cubicBezTo>
                  <a:cubicBezTo>
                    <a:pt x="4067" y="70400"/>
                    <a:pt x="4378" y="68800"/>
                    <a:pt x="4953" y="72000"/>
                  </a:cubicBezTo>
                  <a:lnTo>
                    <a:pt x="4893" y="73600"/>
                  </a:lnTo>
                  <a:cubicBezTo>
                    <a:pt x="6508" y="72000"/>
                    <a:pt x="7202" y="78400"/>
                    <a:pt x="9020" y="83200"/>
                  </a:cubicBezTo>
                  <a:lnTo>
                    <a:pt x="8877" y="75200"/>
                  </a:lnTo>
                  <a:cubicBezTo>
                    <a:pt x="9272" y="76800"/>
                    <a:pt x="9355" y="78400"/>
                    <a:pt x="9535" y="80000"/>
                  </a:cubicBezTo>
                  <a:cubicBezTo>
                    <a:pt x="9990" y="68800"/>
                    <a:pt x="8446" y="80000"/>
                    <a:pt x="8853" y="67200"/>
                  </a:cubicBezTo>
                  <a:cubicBezTo>
                    <a:pt x="9367" y="83200"/>
                    <a:pt x="11605" y="67200"/>
                    <a:pt x="11952" y="84800"/>
                  </a:cubicBezTo>
                  <a:cubicBezTo>
                    <a:pt x="12550" y="86400"/>
                    <a:pt x="11772" y="76800"/>
                    <a:pt x="12370" y="76800"/>
                  </a:cubicBezTo>
                  <a:lnTo>
                    <a:pt x="12538" y="81600"/>
                  </a:lnTo>
                  <a:lnTo>
                    <a:pt x="12681" y="75200"/>
                  </a:lnTo>
                  <a:cubicBezTo>
                    <a:pt x="13076" y="76800"/>
                    <a:pt x="13280" y="83200"/>
                    <a:pt x="13292" y="86400"/>
                  </a:cubicBezTo>
                  <a:cubicBezTo>
                    <a:pt x="13196" y="86400"/>
                    <a:pt x="13016" y="88000"/>
                    <a:pt x="12921" y="88000"/>
                  </a:cubicBezTo>
                  <a:cubicBezTo>
                    <a:pt x="13423" y="94400"/>
                    <a:pt x="14356" y="86400"/>
                    <a:pt x="14536" y="88000"/>
                  </a:cubicBezTo>
                  <a:lnTo>
                    <a:pt x="13950" y="84800"/>
                  </a:lnTo>
                  <a:cubicBezTo>
                    <a:pt x="15589" y="80000"/>
                    <a:pt x="17587" y="88000"/>
                    <a:pt x="19178" y="78400"/>
                  </a:cubicBezTo>
                  <a:lnTo>
                    <a:pt x="19058" y="73600"/>
                  </a:lnTo>
                  <a:cubicBezTo>
                    <a:pt x="20267" y="67200"/>
                    <a:pt x="20027" y="78400"/>
                    <a:pt x="21343" y="75200"/>
                  </a:cubicBezTo>
                  <a:lnTo>
                    <a:pt x="21296" y="76800"/>
                  </a:lnTo>
                  <a:cubicBezTo>
                    <a:pt x="21571" y="72000"/>
                    <a:pt x="21918" y="70400"/>
                    <a:pt x="22289" y="72000"/>
                  </a:cubicBezTo>
                  <a:cubicBezTo>
                    <a:pt x="21954" y="75200"/>
                    <a:pt x="22911" y="80000"/>
                    <a:pt x="22480" y="84800"/>
                  </a:cubicBezTo>
                  <a:cubicBezTo>
                    <a:pt x="23784" y="76800"/>
                    <a:pt x="23126" y="78400"/>
                    <a:pt x="23988" y="65600"/>
                  </a:cubicBezTo>
                  <a:lnTo>
                    <a:pt x="24191" y="72000"/>
                  </a:lnTo>
                  <a:cubicBezTo>
                    <a:pt x="24478" y="65600"/>
                    <a:pt x="24502" y="64000"/>
                    <a:pt x="25172" y="62400"/>
                  </a:cubicBezTo>
                  <a:cubicBezTo>
                    <a:pt x="24622" y="67200"/>
                    <a:pt x="25591" y="70400"/>
                    <a:pt x="24981" y="78400"/>
                  </a:cubicBezTo>
                  <a:cubicBezTo>
                    <a:pt x="26380" y="91200"/>
                    <a:pt x="27050" y="65600"/>
                    <a:pt x="27684" y="84800"/>
                  </a:cubicBezTo>
                  <a:cubicBezTo>
                    <a:pt x="28331" y="67200"/>
                    <a:pt x="26488" y="75200"/>
                    <a:pt x="26847" y="72000"/>
                  </a:cubicBezTo>
                  <a:cubicBezTo>
                    <a:pt x="26548" y="65600"/>
                    <a:pt x="27373" y="59200"/>
                    <a:pt x="27804" y="60800"/>
                  </a:cubicBezTo>
                  <a:cubicBezTo>
                    <a:pt x="28247" y="60800"/>
                    <a:pt x="28558" y="81600"/>
                    <a:pt x="29682" y="81600"/>
                  </a:cubicBezTo>
                  <a:cubicBezTo>
                    <a:pt x="29563" y="81600"/>
                    <a:pt x="29563" y="83200"/>
                    <a:pt x="29443" y="83200"/>
                  </a:cubicBezTo>
                  <a:cubicBezTo>
                    <a:pt x="29862" y="88000"/>
                    <a:pt x="30269" y="76800"/>
                    <a:pt x="30783" y="84800"/>
                  </a:cubicBezTo>
                  <a:cubicBezTo>
                    <a:pt x="31070" y="75200"/>
                    <a:pt x="31441" y="84800"/>
                    <a:pt x="31525" y="72000"/>
                  </a:cubicBezTo>
                  <a:lnTo>
                    <a:pt x="30508" y="75200"/>
                  </a:lnTo>
                  <a:cubicBezTo>
                    <a:pt x="31082" y="72000"/>
                    <a:pt x="31633" y="57600"/>
                    <a:pt x="32590" y="64000"/>
                  </a:cubicBezTo>
                  <a:cubicBezTo>
                    <a:pt x="32518" y="67200"/>
                    <a:pt x="32231" y="70400"/>
                    <a:pt x="32027" y="72000"/>
                  </a:cubicBezTo>
                  <a:cubicBezTo>
                    <a:pt x="32315" y="76800"/>
                    <a:pt x="32566" y="70400"/>
                    <a:pt x="32865" y="73600"/>
                  </a:cubicBezTo>
                  <a:cubicBezTo>
                    <a:pt x="32781" y="86400"/>
                    <a:pt x="31621" y="76800"/>
                    <a:pt x="30999" y="86400"/>
                  </a:cubicBezTo>
                  <a:cubicBezTo>
                    <a:pt x="31298" y="91200"/>
                    <a:pt x="32171" y="76800"/>
                    <a:pt x="31860" y="91200"/>
                  </a:cubicBezTo>
                  <a:cubicBezTo>
                    <a:pt x="32303" y="73600"/>
                    <a:pt x="32961" y="92800"/>
                    <a:pt x="33714" y="80000"/>
                  </a:cubicBezTo>
                  <a:lnTo>
                    <a:pt x="33666" y="88000"/>
                  </a:lnTo>
                  <a:cubicBezTo>
                    <a:pt x="33786" y="86400"/>
                    <a:pt x="34037" y="83200"/>
                    <a:pt x="34253" y="83200"/>
                  </a:cubicBezTo>
                  <a:lnTo>
                    <a:pt x="33858" y="92800"/>
                  </a:lnTo>
                  <a:cubicBezTo>
                    <a:pt x="34468" y="84800"/>
                    <a:pt x="35030" y="100800"/>
                    <a:pt x="35617" y="96000"/>
                  </a:cubicBezTo>
                  <a:cubicBezTo>
                    <a:pt x="34396" y="96000"/>
                    <a:pt x="35341" y="86400"/>
                    <a:pt x="34827" y="81600"/>
                  </a:cubicBezTo>
                  <a:cubicBezTo>
                    <a:pt x="36346" y="72000"/>
                    <a:pt x="35700" y="102400"/>
                    <a:pt x="37399" y="99200"/>
                  </a:cubicBezTo>
                  <a:cubicBezTo>
                    <a:pt x="37172" y="99200"/>
                    <a:pt x="36538" y="92800"/>
                    <a:pt x="36897" y="89600"/>
                  </a:cubicBezTo>
                  <a:cubicBezTo>
                    <a:pt x="37220" y="91200"/>
                    <a:pt x="37639" y="94400"/>
                    <a:pt x="37842" y="99200"/>
                  </a:cubicBezTo>
                  <a:cubicBezTo>
                    <a:pt x="38967" y="97600"/>
                    <a:pt x="37674" y="91200"/>
                    <a:pt x="38153" y="86400"/>
                  </a:cubicBezTo>
                  <a:cubicBezTo>
                    <a:pt x="38536" y="96000"/>
                    <a:pt x="38703" y="83200"/>
                    <a:pt x="39194" y="80000"/>
                  </a:cubicBezTo>
                  <a:lnTo>
                    <a:pt x="39194" y="88000"/>
                  </a:lnTo>
                  <a:cubicBezTo>
                    <a:pt x="40486" y="92800"/>
                    <a:pt x="39541" y="72000"/>
                    <a:pt x="40689" y="78400"/>
                  </a:cubicBezTo>
                  <a:lnTo>
                    <a:pt x="40211" y="88000"/>
                  </a:lnTo>
                  <a:lnTo>
                    <a:pt x="40809" y="86400"/>
                  </a:lnTo>
                  <a:lnTo>
                    <a:pt x="40677" y="94400"/>
                  </a:lnTo>
                  <a:cubicBezTo>
                    <a:pt x="41335" y="88000"/>
                    <a:pt x="41539" y="89600"/>
                    <a:pt x="42185" y="92800"/>
                  </a:cubicBezTo>
                  <a:cubicBezTo>
                    <a:pt x="42029" y="86400"/>
                    <a:pt x="42269" y="78400"/>
                    <a:pt x="42831" y="78400"/>
                  </a:cubicBezTo>
                  <a:cubicBezTo>
                    <a:pt x="43226" y="83200"/>
                    <a:pt x="42616" y="86400"/>
                    <a:pt x="43429" y="84800"/>
                  </a:cubicBezTo>
                  <a:cubicBezTo>
                    <a:pt x="43238" y="89600"/>
                    <a:pt x="43046" y="96000"/>
                    <a:pt x="42687" y="88000"/>
                  </a:cubicBezTo>
                  <a:cubicBezTo>
                    <a:pt x="42652" y="91200"/>
                    <a:pt x="42508" y="92800"/>
                    <a:pt x="42472" y="96000"/>
                  </a:cubicBezTo>
                  <a:cubicBezTo>
                    <a:pt x="42891" y="100800"/>
                    <a:pt x="43525" y="97600"/>
                    <a:pt x="43812" y="97600"/>
                  </a:cubicBezTo>
                  <a:cubicBezTo>
                    <a:pt x="43704" y="97600"/>
                    <a:pt x="43573" y="96000"/>
                    <a:pt x="43501" y="96000"/>
                  </a:cubicBezTo>
                  <a:lnTo>
                    <a:pt x="44673" y="84800"/>
                  </a:lnTo>
                  <a:cubicBezTo>
                    <a:pt x="44853" y="88000"/>
                    <a:pt x="44709" y="89600"/>
                    <a:pt x="44566" y="92800"/>
                  </a:cubicBezTo>
                  <a:cubicBezTo>
                    <a:pt x="44793" y="91200"/>
                    <a:pt x="44961" y="88000"/>
                    <a:pt x="45308" y="88000"/>
                  </a:cubicBezTo>
                  <a:cubicBezTo>
                    <a:pt x="45224" y="94400"/>
                    <a:pt x="45236" y="100800"/>
                    <a:pt x="44745" y="104000"/>
                  </a:cubicBezTo>
                  <a:lnTo>
                    <a:pt x="45858" y="96000"/>
                  </a:lnTo>
                  <a:cubicBezTo>
                    <a:pt x="45930" y="99200"/>
                    <a:pt x="46432" y="104000"/>
                    <a:pt x="46289" y="107200"/>
                  </a:cubicBezTo>
                  <a:cubicBezTo>
                    <a:pt x="46899" y="110400"/>
                    <a:pt x="47796" y="94400"/>
                    <a:pt x="48622" y="99200"/>
                  </a:cubicBezTo>
                  <a:cubicBezTo>
                    <a:pt x="48658" y="99200"/>
                    <a:pt x="48741" y="97600"/>
                    <a:pt x="48921" y="96000"/>
                  </a:cubicBezTo>
                  <a:cubicBezTo>
                    <a:pt x="49686" y="99200"/>
                    <a:pt x="50368" y="107200"/>
                    <a:pt x="51278" y="97600"/>
                  </a:cubicBezTo>
                  <a:lnTo>
                    <a:pt x="51792" y="108800"/>
                  </a:lnTo>
                  <a:cubicBezTo>
                    <a:pt x="52510" y="107200"/>
                    <a:pt x="51098" y="94400"/>
                    <a:pt x="52283" y="91200"/>
                  </a:cubicBezTo>
                  <a:cubicBezTo>
                    <a:pt x="53120" y="88000"/>
                    <a:pt x="52594" y="100800"/>
                    <a:pt x="52893" y="104000"/>
                  </a:cubicBezTo>
                  <a:cubicBezTo>
                    <a:pt x="53312" y="99200"/>
                    <a:pt x="54041" y="86400"/>
                    <a:pt x="54807" y="96000"/>
                  </a:cubicBezTo>
                  <a:cubicBezTo>
                    <a:pt x="54556" y="99200"/>
                    <a:pt x="54352" y="96000"/>
                    <a:pt x="54113" y="976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80" name="Shape 280"/>
            <p:cNvSpPr/>
            <p:nvPr/>
          </p:nvSpPr>
          <p:spPr>
            <a:xfrm>
              <a:off x="7508875" y="1560020"/>
              <a:ext cx="11112" cy="3693"/>
            </a:xfrm>
            <a:custGeom>
              <a:avLst/>
              <a:gdLst/>
              <a:ahLst/>
              <a:cxnLst/>
              <a:rect l="0" t="0" r="0" b="0"/>
              <a:pathLst>
                <a:path w="120000" h="120000" extrusionOk="0">
                  <a:moveTo>
                    <a:pt x="120000" y="120000"/>
                  </a:moveTo>
                  <a:lnTo>
                    <a:pt x="120000" y="120000"/>
                  </a:lnTo>
                  <a:cubicBezTo>
                    <a:pt x="80000" y="80000"/>
                    <a:pt x="70000" y="40000"/>
                    <a:pt x="60000" y="0"/>
                  </a:cubicBezTo>
                  <a:cubicBezTo>
                    <a:pt x="10000" y="40000"/>
                    <a:pt x="0" y="8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81" name="Shape 281"/>
            <p:cNvSpPr/>
            <p:nvPr/>
          </p:nvSpPr>
          <p:spPr>
            <a:xfrm>
              <a:off x="5434013" y="1567405"/>
              <a:ext cx="4762" cy="1231"/>
            </a:xfrm>
            <a:custGeom>
              <a:avLst/>
              <a:gdLst/>
              <a:ahLst/>
              <a:cxnLst/>
              <a:rect l="0" t="0" r="0" b="0"/>
              <a:pathLst>
                <a:path w="120000" h="120000" extrusionOk="0">
                  <a:moveTo>
                    <a:pt x="120000" y="120000"/>
                  </a:moveTo>
                  <a:lnTo>
                    <a:pt x="120000" y="120000"/>
                  </a:lnTo>
                  <a:lnTo>
                    <a:pt x="72000" y="0"/>
                  </a:lnTo>
                  <a:cubicBezTo>
                    <a:pt x="24000" y="120000"/>
                    <a:pt x="24000" y="120000"/>
                    <a:pt x="0" y="120000"/>
                  </a:cubicBez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82" name="Shape 282"/>
            <p:cNvSpPr/>
            <p:nvPr/>
          </p:nvSpPr>
          <p:spPr>
            <a:xfrm>
              <a:off x="9672638" y="1567405"/>
              <a:ext cx="25400" cy="2462"/>
            </a:xfrm>
            <a:custGeom>
              <a:avLst/>
              <a:gdLst/>
              <a:ahLst/>
              <a:cxnLst/>
              <a:rect l="0" t="0" r="0" b="0"/>
              <a:pathLst>
                <a:path w="120000" h="120000" extrusionOk="0">
                  <a:moveTo>
                    <a:pt x="120000" y="120000"/>
                  </a:moveTo>
                  <a:lnTo>
                    <a:pt x="120000" y="120000"/>
                  </a:lnTo>
                  <a:cubicBezTo>
                    <a:pt x="57777" y="80000"/>
                    <a:pt x="26666" y="40000"/>
                    <a:pt x="4444" y="0"/>
                  </a:cubicBezTo>
                  <a:cubicBezTo>
                    <a:pt x="0" y="40000"/>
                    <a:pt x="26666" y="8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83" name="Shape 283"/>
            <p:cNvSpPr/>
            <p:nvPr/>
          </p:nvSpPr>
          <p:spPr>
            <a:xfrm>
              <a:off x="10966450" y="1529246"/>
              <a:ext cx="39687" cy="2462"/>
            </a:xfrm>
            <a:custGeom>
              <a:avLst/>
              <a:gdLst/>
              <a:ahLst/>
              <a:cxnLst/>
              <a:rect l="0" t="0" r="0" b="0"/>
              <a:pathLst>
                <a:path w="120000" h="120000" extrusionOk="0">
                  <a:moveTo>
                    <a:pt x="120000" y="0"/>
                  </a:moveTo>
                  <a:lnTo>
                    <a:pt x="120000" y="0"/>
                  </a:lnTo>
                  <a:lnTo>
                    <a:pt x="0" y="40000"/>
                  </a:lnTo>
                  <a:cubicBezTo>
                    <a:pt x="57142" y="40000"/>
                    <a:pt x="77142" y="80000"/>
                    <a:pt x="108571" y="120000"/>
                  </a:cubicBezTo>
                  <a:cubicBezTo>
                    <a:pt x="105714" y="80000"/>
                    <a:pt x="82857"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84" name="Shape 284"/>
            <p:cNvSpPr/>
            <p:nvPr/>
          </p:nvSpPr>
          <p:spPr>
            <a:xfrm>
              <a:off x="11329988" y="1552634"/>
              <a:ext cx="44450" cy="2462"/>
            </a:xfrm>
            <a:custGeom>
              <a:avLst/>
              <a:gdLst/>
              <a:ahLst/>
              <a:cxnLst/>
              <a:rect l="0" t="0" r="0" b="0"/>
              <a:pathLst>
                <a:path w="120000" h="120000" extrusionOk="0">
                  <a:moveTo>
                    <a:pt x="70434" y="120000"/>
                  </a:moveTo>
                  <a:lnTo>
                    <a:pt x="70434" y="120000"/>
                  </a:lnTo>
                  <a:cubicBezTo>
                    <a:pt x="86086" y="80000"/>
                    <a:pt x="104347" y="120000"/>
                    <a:pt x="120000" y="80000"/>
                  </a:cubicBezTo>
                  <a:lnTo>
                    <a:pt x="114782" y="0"/>
                  </a:lnTo>
                  <a:cubicBezTo>
                    <a:pt x="46956" y="0"/>
                    <a:pt x="0" y="80000"/>
                    <a:pt x="70434"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85" name="Shape 285"/>
            <p:cNvSpPr/>
            <p:nvPr/>
          </p:nvSpPr>
          <p:spPr>
            <a:xfrm>
              <a:off x="11042650" y="1540325"/>
              <a:ext cx="60325" cy="6155"/>
            </a:xfrm>
            <a:custGeom>
              <a:avLst/>
              <a:gdLst/>
              <a:ahLst/>
              <a:cxnLst/>
              <a:rect l="0" t="0" r="0" b="0"/>
              <a:pathLst>
                <a:path w="120000" h="120000" extrusionOk="0">
                  <a:moveTo>
                    <a:pt x="0" y="51428"/>
                  </a:moveTo>
                  <a:lnTo>
                    <a:pt x="0" y="51428"/>
                  </a:lnTo>
                  <a:cubicBezTo>
                    <a:pt x="5714" y="119999"/>
                    <a:pt x="57142" y="102857"/>
                    <a:pt x="114285" y="85714"/>
                  </a:cubicBezTo>
                  <a:lnTo>
                    <a:pt x="102857" y="85714"/>
                  </a:lnTo>
                  <a:cubicBezTo>
                    <a:pt x="120000" y="0"/>
                    <a:pt x="59047" y="17142"/>
                    <a:pt x="0" y="514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86" name="Shape 286"/>
            <p:cNvSpPr/>
            <p:nvPr/>
          </p:nvSpPr>
          <p:spPr>
            <a:xfrm>
              <a:off x="11106150" y="1542787"/>
              <a:ext cx="28575" cy="1231"/>
            </a:xfrm>
            <a:custGeom>
              <a:avLst/>
              <a:gdLst/>
              <a:ahLst/>
              <a:cxnLst/>
              <a:rect l="0" t="0" r="0" b="0"/>
              <a:pathLst>
                <a:path w="120000" h="120000" extrusionOk="0">
                  <a:moveTo>
                    <a:pt x="0" y="120000"/>
                  </a:moveTo>
                  <a:lnTo>
                    <a:pt x="0" y="120000"/>
                  </a:lnTo>
                  <a:cubicBezTo>
                    <a:pt x="38709" y="120000"/>
                    <a:pt x="73548" y="120000"/>
                    <a:pt x="108387" y="120000"/>
                  </a:cubicBezTo>
                  <a:cubicBezTo>
                    <a:pt x="120000" y="0"/>
                    <a:pt x="65806" y="12000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87" name="Shape 287"/>
            <p:cNvSpPr/>
            <p:nvPr/>
          </p:nvSpPr>
          <p:spPr>
            <a:xfrm>
              <a:off x="10679113" y="1525554"/>
              <a:ext cx="103187" cy="9847"/>
            </a:xfrm>
            <a:custGeom>
              <a:avLst/>
              <a:gdLst/>
              <a:ahLst/>
              <a:cxnLst/>
              <a:rect l="0" t="0" r="0" b="0"/>
              <a:pathLst>
                <a:path w="120000" h="120000" extrusionOk="0">
                  <a:moveTo>
                    <a:pt x="84770" y="90000"/>
                  </a:moveTo>
                  <a:lnTo>
                    <a:pt x="84770" y="90000"/>
                  </a:lnTo>
                  <a:cubicBezTo>
                    <a:pt x="100183" y="100000"/>
                    <a:pt x="94678" y="40000"/>
                    <a:pt x="103486" y="60000"/>
                  </a:cubicBezTo>
                  <a:cubicBezTo>
                    <a:pt x="120000" y="0"/>
                    <a:pt x="0" y="120000"/>
                    <a:pt x="84770" y="9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88" name="Shape 288"/>
            <p:cNvSpPr/>
            <p:nvPr/>
          </p:nvSpPr>
          <p:spPr>
            <a:xfrm>
              <a:off x="11039475" y="1550172"/>
              <a:ext cx="26987" cy="4924"/>
            </a:xfrm>
            <a:custGeom>
              <a:avLst/>
              <a:gdLst/>
              <a:ahLst/>
              <a:cxnLst/>
              <a:rect l="0" t="0" r="0" b="0"/>
              <a:pathLst>
                <a:path w="120000" h="120000" extrusionOk="0">
                  <a:moveTo>
                    <a:pt x="120000" y="120000"/>
                  </a:moveTo>
                  <a:lnTo>
                    <a:pt x="120000" y="120000"/>
                  </a:lnTo>
                  <a:lnTo>
                    <a:pt x="71111" y="0"/>
                  </a:lnTo>
                  <a:lnTo>
                    <a:pt x="0" y="96000"/>
                  </a:ln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89" name="Shape 289"/>
            <p:cNvSpPr/>
            <p:nvPr/>
          </p:nvSpPr>
          <p:spPr>
            <a:xfrm>
              <a:off x="10841038" y="1548941"/>
              <a:ext cx="58737" cy="2462"/>
            </a:xfrm>
            <a:custGeom>
              <a:avLst/>
              <a:gdLst/>
              <a:ahLst/>
              <a:cxnLst/>
              <a:rect l="0" t="0" r="0" b="0"/>
              <a:pathLst>
                <a:path w="120000" h="120000" extrusionOk="0">
                  <a:moveTo>
                    <a:pt x="1967" y="80000"/>
                  </a:moveTo>
                  <a:lnTo>
                    <a:pt x="1967" y="80000"/>
                  </a:lnTo>
                  <a:lnTo>
                    <a:pt x="96393" y="120000"/>
                  </a:lnTo>
                  <a:cubicBezTo>
                    <a:pt x="94426" y="80000"/>
                    <a:pt x="106229" y="80000"/>
                    <a:pt x="120000" y="80000"/>
                  </a:cubicBezTo>
                  <a:cubicBezTo>
                    <a:pt x="62950" y="40000"/>
                    <a:pt x="0" y="0"/>
                    <a:pt x="1967" y="8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90" name="Shape 290"/>
            <p:cNvSpPr/>
            <p:nvPr/>
          </p:nvSpPr>
          <p:spPr>
            <a:xfrm>
              <a:off x="10899775" y="1550172"/>
              <a:ext cx="36512" cy="1231"/>
            </a:xfrm>
            <a:custGeom>
              <a:avLst/>
              <a:gdLst/>
              <a:ahLst/>
              <a:cxnLst/>
              <a:rect l="0" t="0" r="0" b="0"/>
              <a:pathLst>
                <a:path w="120000" h="120000" extrusionOk="0">
                  <a:moveTo>
                    <a:pt x="0" y="120000"/>
                  </a:moveTo>
                  <a:lnTo>
                    <a:pt x="0" y="120000"/>
                  </a:lnTo>
                  <a:cubicBezTo>
                    <a:pt x="47368" y="120000"/>
                    <a:pt x="94736" y="120000"/>
                    <a:pt x="120000" y="0"/>
                  </a:cubicBezTo>
                  <a:cubicBezTo>
                    <a:pt x="94736" y="0"/>
                    <a:pt x="37894"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91" name="Shape 291"/>
            <p:cNvSpPr/>
            <p:nvPr/>
          </p:nvSpPr>
          <p:spPr>
            <a:xfrm>
              <a:off x="10958513" y="1555096"/>
              <a:ext cx="46037" cy="0"/>
            </a:xfrm>
            <a:custGeom>
              <a:avLst/>
              <a:gdLst/>
              <a:ahLst/>
              <a:cxnLst/>
              <a:rect l="0" t="0" r="0" b="0"/>
              <a:pathLst>
                <a:path w="120000" h="120000" extrusionOk="0">
                  <a:moveTo>
                    <a:pt x="120000" y="0"/>
                  </a:moveTo>
                  <a:lnTo>
                    <a:pt x="120000" y="0"/>
                  </a:lnTo>
                  <a:lnTo>
                    <a:pt x="84255" y="0"/>
                  </a:lnTo>
                  <a:lnTo>
                    <a:pt x="0" y="0"/>
                  </a:lnTo>
                  <a:lnTo>
                    <a:pt x="12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92" name="Shape 292"/>
            <p:cNvSpPr/>
            <p:nvPr/>
          </p:nvSpPr>
          <p:spPr>
            <a:xfrm>
              <a:off x="10304463" y="1548941"/>
              <a:ext cx="61912" cy="3693"/>
            </a:xfrm>
            <a:custGeom>
              <a:avLst/>
              <a:gdLst/>
              <a:ahLst/>
              <a:cxnLst/>
              <a:rect l="0" t="0" r="0" b="0"/>
              <a:pathLst>
                <a:path w="120000" h="120000" extrusionOk="0">
                  <a:moveTo>
                    <a:pt x="105230" y="0"/>
                  </a:moveTo>
                  <a:lnTo>
                    <a:pt x="105230" y="0"/>
                  </a:lnTo>
                  <a:lnTo>
                    <a:pt x="9230" y="30000"/>
                  </a:lnTo>
                  <a:cubicBezTo>
                    <a:pt x="0" y="90000"/>
                    <a:pt x="25846" y="120000"/>
                    <a:pt x="60923" y="120000"/>
                  </a:cubicBezTo>
                  <a:cubicBezTo>
                    <a:pt x="83076" y="60000"/>
                    <a:pt x="120000" y="60000"/>
                    <a:pt x="10523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93" name="Shape 293"/>
            <p:cNvSpPr/>
            <p:nvPr/>
          </p:nvSpPr>
          <p:spPr>
            <a:xfrm>
              <a:off x="10483850" y="1557558"/>
              <a:ext cx="23812" cy="6155"/>
            </a:xfrm>
            <a:custGeom>
              <a:avLst/>
              <a:gdLst/>
              <a:ahLst/>
              <a:cxnLst/>
              <a:rect l="0" t="0" r="0" b="0"/>
              <a:pathLst>
                <a:path w="120000" h="120000" extrusionOk="0">
                  <a:moveTo>
                    <a:pt x="120000" y="68571"/>
                  </a:moveTo>
                  <a:lnTo>
                    <a:pt x="120000" y="68571"/>
                  </a:lnTo>
                  <a:cubicBezTo>
                    <a:pt x="52800" y="51428"/>
                    <a:pt x="48000" y="34285"/>
                    <a:pt x="9600" y="0"/>
                  </a:cubicBezTo>
                  <a:lnTo>
                    <a:pt x="0" y="119999"/>
                  </a:lnTo>
                  <a:lnTo>
                    <a:pt x="120000" y="68571"/>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94" name="Shape 294"/>
            <p:cNvSpPr/>
            <p:nvPr/>
          </p:nvSpPr>
          <p:spPr>
            <a:xfrm>
              <a:off x="10291763" y="1563712"/>
              <a:ext cx="117475" cy="2462"/>
            </a:xfrm>
            <a:custGeom>
              <a:avLst/>
              <a:gdLst/>
              <a:ahLst/>
              <a:cxnLst/>
              <a:rect l="0" t="0" r="0" b="0"/>
              <a:pathLst>
                <a:path w="120000" h="120000" extrusionOk="0">
                  <a:moveTo>
                    <a:pt x="73170" y="0"/>
                  </a:moveTo>
                  <a:lnTo>
                    <a:pt x="73170" y="0"/>
                  </a:lnTo>
                  <a:cubicBezTo>
                    <a:pt x="68292" y="30000"/>
                    <a:pt x="0" y="120000"/>
                    <a:pt x="64390" y="120000"/>
                  </a:cubicBezTo>
                  <a:cubicBezTo>
                    <a:pt x="69268" y="60000"/>
                    <a:pt x="120000" y="30000"/>
                    <a:pt x="7317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95" name="Shape 295"/>
            <p:cNvSpPr/>
            <p:nvPr/>
          </p:nvSpPr>
          <p:spPr>
            <a:xfrm>
              <a:off x="9621838" y="1546479"/>
              <a:ext cx="11112" cy="8617"/>
            </a:xfrm>
            <a:custGeom>
              <a:avLst/>
              <a:gdLst/>
              <a:ahLst/>
              <a:cxnLst/>
              <a:rect l="0" t="0" r="0" b="0"/>
              <a:pathLst>
                <a:path w="120000" h="120000" extrusionOk="0">
                  <a:moveTo>
                    <a:pt x="0" y="120000"/>
                  </a:moveTo>
                  <a:lnTo>
                    <a:pt x="0" y="120000"/>
                  </a:lnTo>
                  <a:lnTo>
                    <a:pt x="120000" y="120000"/>
                  </a:lnTo>
                  <a:lnTo>
                    <a:pt x="110769" y="0"/>
                  </a:lnTo>
                  <a:lnTo>
                    <a:pt x="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96" name="Shape 296"/>
            <p:cNvSpPr/>
            <p:nvPr/>
          </p:nvSpPr>
          <p:spPr>
            <a:xfrm>
              <a:off x="8951913" y="1568636"/>
              <a:ext cx="96837" cy="8617"/>
            </a:xfrm>
            <a:custGeom>
              <a:avLst/>
              <a:gdLst/>
              <a:ahLst/>
              <a:cxnLst/>
              <a:rect l="0" t="0" r="0" b="0"/>
              <a:pathLst>
                <a:path w="120000" h="120000" extrusionOk="0">
                  <a:moveTo>
                    <a:pt x="19009" y="96000"/>
                  </a:moveTo>
                  <a:lnTo>
                    <a:pt x="19009" y="96000"/>
                  </a:lnTo>
                  <a:cubicBezTo>
                    <a:pt x="92673" y="120000"/>
                    <a:pt x="36831" y="12000"/>
                    <a:pt x="102178" y="48000"/>
                  </a:cubicBezTo>
                  <a:cubicBezTo>
                    <a:pt x="120000" y="24000"/>
                    <a:pt x="48712" y="24000"/>
                    <a:pt x="66534" y="0"/>
                  </a:cubicBezTo>
                  <a:cubicBezTo>
                    <a:pt x="22574" y="24000"/>
                    <a:pt x="0" y="12000"/>
                    <a:pt x="19009" y="96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97" name="Shape 297"/>
            <p:cNvSpPr/>
            <p:nvPr/>
          </p:nvSpPr>
          <p:spPr>
            <a:xfrm>
              <a:off x="9005888" y="1566174"/>
              <a:ext cx="17462" cy="2462"/>
            </a:xfrm>
            <a:custGeom>
              <a:avLst/>
              <a:gdLst/>
              <a:ahLst/>
              <a:cxnLst/>
              <a:rect l="0" t="0" r="0" b="0"/>
              <a:pathLst>
                <a:path w="120000" h="120000" extrusionOk="0">
                  <a:moveTo>
                    <a:pt x="0" y="120000"/>
                  </a:moveTo>
                  <a:lnTo>
                    <a:pt x="0" y="120000"/>
                  </a:lnTo>
                  <a:lnTo>
                    <a:pt x="120000" y="0"/>
                  </a:lnTo>
                  <a:cubicBezTo>
                    <a:pt x="50526" y="60000"/>
                    <a:pt x="18947" y="6000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98" name="Shape 298"/>
            <p:cNvSpPr/>
            <p:nvPr/>
          </p:nvSpPr>
          <p:spPr>
            <a:xfrm>
              <a:off x="1587500" y="1516937"/>
              <a:ext cx="38100" cy="3693"/>
            </a:xfrm>
            <a:custGeom>
              <a:avLst/>
              <a:gdLst/>
              <a:ahLst/>
              <a:cxnLst/>
              <a:rect l="0" t="0" r="0" b="0"/>
              <a:pathLst>
                <a:path w="120000" h="120000" extrusionOk="0">
                  <a:moveTo>
                    <a:pt x="120000" y="60000"/>
                  </a:moveTo>
                  <a:lnTo>
                    <a:pt x="120000" y="60000"/>
                  </a:lnTo>
                  <a:lnTo>
                    <a:pt x="0" y="0"/>
                  </a:lnTo>
                  <a:lnTo>
                    <a:pt x="76923" y="120000"/>
                  </a:lnTo>
                  <a:lnTo>
                    <a:pt x="120000" y="6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99" name="Shape 299"/>
            <p:cNvSpPr/>
            <p:nvPr/>
          </p:nvSpPr>
          <p:spPr>
            <a:xfrm>
              <a:off x="1522413" y="1519399"/>
              <a:ext cx="30162" cy="4924"/>
            </a:xfrm>
            <a:custGeom>
              <a:avLst/>
              <a:gdLst/>
              <a:ahLst/>
              <a:cxnLst/>
              <a:rect l="0" t="0" r="0" b="0"/>
              <a:pathLst>
                <a:path w="120000" h="120000" extrusionOk="0">
                  <a:moveTo>
                    <a:pt x="120000" y="120000"/>
                  </a:moveTo>
                  <a:lnTo>
                    <a:pt x="120000" y="120000"/>
                  </a:lnTo>
                  <a:lnTo>
                    <a:pt x="86250" y="0"/>
                  </a:lnTo>
                  <a:lnTo>
                    <a:pt x="0" y="100000"/>
                  </a:lnTo>
                  <a:cubicBezTo>
                    <a:pt x="30000" y="100000"/>
                    <a:pt x="97500" y="10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00" name="Shape 300"/>
            <p:cNvSpPr/>
            <p:nvPr/>
          </p:nvSpPr>
          <p:spPr>
            <a:xfrm>
              <a:off x="6650038" y="1573559"/>
              <a:ext cx="33337" cy="3693"/>
            </a:xfrm>
            <a:custGeom>
              <a:avLst/>
              <a:gdLst/>
              <a:ahLst/>
              <a:cxnLst/>
              <a:rect l="0" t="0" r="0" b="0"/>
              <a:pathLst>
                <a:path w="120000" h="120000" extrusionOk="0">
                  <a:moveTo>
                    <a:pt x="109411" y="120000"/>
                  </a:moveTo>
                  <a:lnTo>
                    <a:pt x="109411" y="120000"/>
                  </a:lnTo>
                  <a:lnTo>
                    <a:pt x="120000" y="60000"/>
                  </a:lnTo>
                  <a:cubicBezTo>
                    <a:pt x="98823" y="30000"/>
                    <a:pt x="63529" y="30000"/>
                    <a:pt x="0" y="0"/>
                  </a:cubicBezTo>
                  <a:lnTo>
                    <a:pt x="109411"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01" name="Shape 301"/>
            <p:cNvSpPr/>
            <p:nvPr/>
          </p:nvSpPr>
          <p:spPr>
            <a:xfrm>
              <a:off x="6162675" y="1566174"/>
              <a:ext cx="15875" cy="4924"/>
            </a:xfrm>
            <a:custGeom>
              <a:avLst/>
              <a:gdLst/>
              <a:ahLst/>
              <a:cxnLst/>
              <a:rect l="0" t="0" r="0" b="0"/>
              <a:pathLst>
                <a:path w="120000" h="120000" extrusionOk="0">
                  <a:moveTo>
                    <a:pt x="56470" y="120000"/>
                  </a:moveTo>
                  <a:lnTo>
                    <a:pt x="56470" y="120000"/>
                  </a:lnTo>
                  <a:lnTo>
                    <a:pt x="120000" y="120000"/>
                  </a:lnTo>
                  <a:lnTo>
                    <a:pt x="0" y="0"/>
                  </a:lnTo>
                  <a:lnTo>
                    <a:pt x="5647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02" name="Shape 302"/>
            <p:cNvSpPr/>
            <p:nvPr/>
          </p:nvSpPr>
          <p:spPr>
            <a:xfrm>
              <a:off x="5738813" y="1571097"/>
              <a:ext cx="60325" cy="6155"/>
            </a:xfrm>
            <a:custGeom>
              <a:avLst/>
              <a:gdLst/>
              <a:ahLst/>
              <a:cxnLst/>
              <a:rect l="0" t="0" r="0" b="0"/>
              <a:pathLst>
                <a:path w="120000" h="120000" extrusionOk="0">
                  <a:moveTo>
                    <a:pt x="9523" y="105000"/>
                  </a:moveTo>
                  <a:lnTo>
                    <a:pt x="9523" y="105000"/>
                  </a:lnTo>
                  <a:cubicBezTo>
                    <a:pt x="43809" y="120000"/>
                    <a:pt x="85714" y="90000"/>
                    <a:pt x="120000" y="105000"/>
                  </a:cubicBezTo>
                  <a:cubicBezTo>
                    <a:pt x="43809" y="120000"/>
                    <a:pt x="0" y="0"/>
                    <a:pt x="9523" y="105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sp>
        <p:nvSpPr>
          <p:cNvPr id="303" name="Shape 303"/>
          <p:cNvSpPr txBox="1">
            <a:spLocks noGrp="1"/>
          </p:cNvSpPr>
          <p:nvPr>
            <p:ph type="dt" idx="10"/>
          </p:nvPr>
        </p:nvSpPr>
        <p:spPr>
          <a:xfrm>
            <a:off x="8075612" y="6400801"/>
            <a:ext cx="1243859" cy="27622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100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04" name="Shape 304"/>
          <p:cNvSpPr txBox="1">
            <a:spLocks noGrp="1"/>
          </p:cNvSpPr>
          <p:nvPr>
            <p:ph type="ftr" idx="11"/>
          </p:nvPr>
        </p:nvSpPr>
        <p:spPr>
          <a:xfrm>
            <a:off x="1522413" y="6400801"/>
            <a:ext cx="6324599" cy="276226"/>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00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05" name="Shape 305"/>
          <p:cNvSpPr txBox="1">
            <a:spLocks noGrp="1"/>
          </p:cNvSpPr>
          <p:nvPr>
            <p:ph type="sldNum" idx="12"/>
          </p:nvPr>
        </p:nvSpPr>
        <p:spPr>
          <a:xfrm>
            <a:off x="9523412" y="6400801"/>
            <a:ext cx="1143002" cy="276226"/>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a:solidFill>
                  <a:schemeClr val="lt1"/>
                </a:solidFill>
                <a:latin typeface="Century Gothic"/>
                <a:ea typeface="Century Gothic"/>
                <a:cs typeface="Century Gothic"/>
                <a:sym typeface="Century Gothic"/>
              </a:defRPr>
            </a:lvl1pPr>
            <a:lvl2pPr marL="0" marR="0" lvl="1" indent="0" algn="r" rtl="0">
              <a:spcBef>
                <a:spcPts val="0"/>
              </a:spcBef>
              <a:buNone/>
              <a:defRPr sz="1000">
                <a:solidFill>
                  <a:schemeClr val="lt1"/>
                </a:solidFill>
                <a:latin typeface="Century Gothic"/>
                <a:ea typeface="Century Gothic"/>
                <a:cs typeface="Century Gothic"/>
                <a:sym typeface="Century Gothic"/>
              </a:defRPr>
            </a:lvl2pPr>
            <a:lvl3pPr marL="0" marR="0" lvl="2" indent="0" algn="r" rtl="0">
              <a:spcBef>
                <a:spcPts val="0"/>
              </a:spcBef>
              <a:buNone/>
              <a:defRPr sz="1000">
                <a:solidFill>
                  <a:schemeClr val="lt1"/>
                </a:solidFill>
                <a:latin typeface="Century Gothic"/>
                <a:ea typeface="Century Gothic"/>
                <a:cs typeface="Century Gothic"/>
                <a:sym typeface="Century Gothic"/>
              </a:defRPr>
            </a:lvl3pPr>
            <a:lvl4pPr marL="0" marR="0" lvl="3" indent="0" algn="r" rtl="0">
              <a:spcBef>
                <a:spcPts val="0"/>
              </a:spcBef>
              <a:buNone/>
              <a:defRPr sz="1000">
                <a:solidFill>
                  <a:schemeClr val="lt1"/>
                </a:solidFill>
                <a:latin typeface="Century Gothic"/>
                <a:ea typeface="Century Gothic"/>
                <a:cs typeface="Century Gothic"/>
                <a:sym typeface="Century Gothic"/>
              </a:defRPr>
            </a:lvl4pPr>
            <a:lvl5pPr marL="0" marR="0" lvl="4" indent="0" algn="r" rtl="0">
              <a:spcBef>
                <a:spcPts val="0"/>
              </a:spcBef>
              <a:buNone/>
              <a:defRPr sz="1000">
                <a:solidFill>
                  <a:schemeClr val="lt1"/>
                </a:solidFill>
                <a:latin typeface="Century Gothic"/>
                <a:ea typeface="Century Gothic"/>
                <a:cs typeface="Century Gothic"/>
                <a:sym typeface="Century Gothic"/>
              </a:defRPr>
            </a:lvl5pPr>
            <a:lvl6pPr marL="0" marR="0" lvl="5" indent="0" algn="r" rtl="0">
              <a:spcBef>
                <a:spcPts val="0"/>
              </a:spcBef>
              <a:buNone/>
              <a:defRPr sz="1000">
                <a:solidFill>
                  <a:schemeClr val="lt1"/>
                </a:solidFill>
                <a:latin typeface="Century Gothic"/>
                <a:ea typeface="Century Gothic"/>
                <a:cs typeface="Century Gothic"/>
                <a:sym typeface="Century Gothic"/>
              </a:defRPr>
            </a:lvl6pPr>
            <a:lvl7pPr marL="0" marR="0" lvl="6" indent="0" algn="r" rtl="0">
              <a:spcBef>
                <a:spcPts val="0"/>
              </a:spcBef>
              <a:buNone/>
              <a:defRPr sz="1000">
                <a:solidFill>
                  <a:schemeClr val="lt1"/>
                </a:solidFill>
                <a:latin typeface="Century Gothic"/>
                <a:ea typeface="Century Gothic"/>
                <a:cs typeface="Century Gothic"/>
                <a:sym typeface="Century Gothic"/>
              </a:defRPr>
            </a:lvl7pPr>
            <a:lvl8pPr marL="0" marR="0" lvl="7" indent="0" algn="r" rtl="0">
              <a:spcBef>
                <a:spcPts val="0"/>
              </a:spcBef>
              <a:buNone/>
              <a:defRPr sz="1000">
                <a:solidFill>
                  <a:schemeClr val="lt1"/>
                </a:solidFill>
                <a:latin typeface="Century Gothic"/>
                <a:ea typeface="Century Gothic"/>
                <a:cs typeface="Century Gothic"/>
                <a:sym typeface="Century Gothic"/>
              </a:defRPr>
            </a:lvl8pPr>
            <a:lvl9pPr marL="0" marR="0" lvl="8" indent="0" algn="r" rtl="0">
              <a:spcBef>
                <a:spcPts val="0"/>
              </a:spcBef>
              <a:buNone/>
              <a:defRPr sz="1000">
                <a:solidFill>
                  <a:schemeClr val="lt1"/>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sp>
        <p:nvSpPr>
          <p:cNvPr id="306" name="Shape 306"/>
          <p:cNvSpPr txBox="1">
            <a:spLocks noGrp="1"/>
          </p:cNvSpPr>
          <p:nvPr>
            <p:ph type="body" idx="1"/>
          </p:nvPr>
        </p:nvSpPr>
        <p:spPr>
          <a:xfrm>
            <a:off x="6246815" y="1905000"/>
            <a:ext cx="4419598" cy="4267200"/>
          </a:xfrm>
          <a:prstGeom prst="rect">
            <a:avLst/>
          </a:prstGeom>
          <a:noFill/>
          <a:ln>
            <a:noFill/>
          </a:ln>
        </p:spPr>
        <p:txBody>
          <a:bodyPr spcFirstLastPara="1" wrap="square" lIns="91425" tIns="91425" rIns="91425" bIns="91425" anchor="t" anchorCtr="0"/>
          <a:lstStyle>
            <a:lvl1pPr marL="457200" marR="0" lvl="0" indent="-350520" algn="l" rtl="0">
              <a:lnSpc>
                <a:spcPct val="90000"/>
              </a:lnSpc>
              <a:spcBef>
                <a:spcPts val="1800"/>
              </a:spcBef>
              <a:spcAft>
                <a:spcPts val="0"/>
              </a:spcAft>
              <a:buClr>
                <a:schemeClr val="dk2"/>
              </a:buClr>
              <a:buSzPts val="1920"/>
              <a:buFont typeface="Noto Sans Symbols"/>
              <a:buChar char="▶"/>
              <a:defRPr sz="2400" b="0" i="0" u="none" strike="noStrike" cap="none">
                <a:solidFill>
                  <a:schemeClr val="lt1"/>
                </a:solidFill>
                <a:latin typeface="Century Gothic"/>
                <a:ea typeface="Century Gothic"/>
                <a:cs typeface="Century Gothic"/>
                <a:sym typeface="Century Gothic"/>
              </a:defRPr>
            </a:lvl1pPr>
            <a:lvl2pPr marL="914400" marR="0" lvl="1" indent="-355600" algn="l" rtl="0">
              <a:lnSpc>
                <a:spcPct val="90000"/>
              </a:lnSpc>
              <a:spcBef>
                <a:spcPts val="600"/>
              </a:spcBef>
              <a:spcAft>
                <a:spcPts val="0"/>
              </a:spcAft>
              <a:buClr>
                <a:schemeClr val="dk2"/>
              </a:buClr>
              <a:buSzPts val="2000"/>
              <a:buFont typeface="Noto Sans Symbols"/>
              <a:buChar char="▶"/>
              <a:defRPr sz="2000" b="0" i="0" u="none" strike="noStrike" cap="none">
                <a:solidFill>
                  <a:schemeClr val="lt1"/>
                </a:solidFill>
                <a:latin typeface="Century Gothic"/>
                <a:ea typeface="Century Gothic"/>
                <a:cs typeface="Century Gothic"/>
                <a:sym typeface="Century Gothic"/>
              </a:defRPr>
            </a:lvl2pPr>
            <a:lvl3pPr marL="1371600" marR="0" lvl="2" indent="-320039" algn="l" rtl="0">
              <a:lnSpc>
                <a:spcPct val="90000"/>
              </a:lnSpc>
              <a:spcBef>
                <a:spcPts val="600"/>
              </a:spcBef>
              <a:spcAft>
                <a:spcPts val="0"/>
              </a:spcAft>
              <a:buClr>
                <a:schemeClr val="dk2"/>
              </a:buClr>
              <a:buSzPts val="1440"/>
              <a:buFont typeface="Noto Sans Symbols"/>
              <a:buChar char="▶"/>
              <a:defRPr sz="1800" b="0" i="0" u="none" strike="noStrike" cap="none">
                <a:solidFill>
                  <a:schemeClr val="lt1"/>
                </a:solidFill>
                <a:latin typeface="Century Gothic"/>
                <a:ea typeface="Century Gothic"/>
                <a:cs typeface="Century Gothic"/>
                <a:sym typeface="Century Gothic"/>
              </a:defRPr>
            </a:lvl3pPr>
            <a:lvl4pPr marL="1828800" marR="0" lvl="3" indent="-330200" algn="l" rtl="0">
              <a:lnSpc>
                <a:spcPct val="90000"/>
              </a:lnSpc>
              <a:spcBef>
                <a:spcPts val="600"/>
              </a:spcBef>
              <a:spcAft>
                <a:spcPts val="0"/>
              </a:spcAft>
              <a:buClr>
                <a:schemeClr val="dk2"/>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4pPr>
            <a:lvl5pPr marL="2286000" marR="0" lvl="4" indent="-330200" algn="l" rtl="0">
              <a:lnSpc>
                <a:spcPct val="90000"/>
              </a:lnSpc>
              <a:spcBef>
                <a:spcPts val="600"/>
              </a:spcBef>
              <a:spcAft>
                <a:spcPts val="0"/>
              </a:spcAft>
              <a:buClr>
                <a:schemeClr val="dk2"/>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5pPr>
            <a:lvl6pPr marL="2743200" marR="0" lvl="5" indent="-330200" algn="l" rtl="0">
              <a:lnSpc>
                <a:spcPct val="90000"/>
              </a:lnSpc>
              <a:spcBef>
                <a:spcPts val="600"/>
              </a:spcBef>
              <a:spcAft>
                <a:spcPts val="0"/>
              </a:spcAft>
              <a:buClr>
                <a:schemeClr val="dk2"/>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6pPr>
            <a:lvl7pPr marL="3200400" marR="0" lvl="6" indent="-309879" algn="l" rtl="0">
              <a:lnSpc>
                <a:spcPct val="90000"/>
              </a:lnSpc>
              <a:spcBef>
                <a:spcPts val="600"/>
              </a:spcBef>
              <a:spcAft>
                <a:spcPts val="0"/>
              </a:spcAft>
              <a:buClr>
                <a:schemeClr val="dk2"/>
              </a:buClr>
              <a:buSzPts val="1280"/>
              <a:buFont typeface="Noto Sans Symbols"/>
              <a:buChar char="▶"/>
              <a:defRPr sz="1600" b="0" i="0" u="none" strike="noStrike" cap="none">
                <a:solidFill>
                  <a:schemeClr val="lt1"/>
                </a:solidFill>
                <a:latin typeface="Century Gothic"/>
                <a:ea typeface="Century Gothic"/>
                <a:cs typeface="Century Gothic"/>
                <a:sym typeface="Century Gothic"/>
              </a:defRPr>
            </a:lvl7pPr>
            <a:lvl8pPr marL="3657600" marR="0" lvl="7" indent="-330200" algn="l" rtl="0">
              <a:lnSpc>
                <a:spcPct val="90000"/>
              </a:lnSpc>
              <a:spcBef>
                <a:spcPts val="600"/>
              </a:spcBef>
              <a:spcAft>
                <a:spcPts val="0"/>
              </a:spcAft>
              <a:buClr>
                <a:schemeClr val="dk2"/>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8pPr>
            <a:lvl9pPr marL="4114800" marR="0" lvl="8" indent="-309879" algn="l" rtl="0">
              <a:lnSpc>
                <a:spcPct val="90000"/>
              </a:lnSpc>
              <a:spcBef>
                <a:spcPts val="600"/>
              </a:spcBef>
              <a:spcAft>
                <a:spcPts val="0"/>
              </a:spcAft>
              <a:buClr>
                <a:schemeClr val="dk2"/>
              </a:buClr>
              <a:buSzPts val="1280"/>
              <a:buFont typeface="Noto Sans Symbols"/>
              <a:buChar char="▶"/>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307" name="Shape 307"/>
          <p:cNvSpPr txBox="1">
            <a:spLocks noGrp="1"/>
          </p:cNvSpPr>
          <p:nvPr>
            <p:ph type="body" idx="2"/>
          </p:nvPr>
        </p:nvSpPr>
        <p:spPr>
          <a:xfrm>
            <a:off x="1522413" y="1905000"/>
            <a:ext cx="4419599" cy="4267200"/>
          </a:xfrm>
          <a:prstGeom prst="rect">
            <a:avLst/>
          </a:prstGeom>
          <a:noFill/>
          <a:ln>
            <a:noFill/>
          </a:ln>
        </p:spPr>
        <p:txBody>
          <a:bodyPr spcFirstLastPara="1" wrap="square" lIns="91425" tIns="91425" rIns="91425" bIns="91425" anchor="t" anchorCtr="0"/>
          <a:lstStyle>
            <a:lvl1pPr marL="457200" marR="0" lvl="0" indent="-350520" algn="l" rtl="0">
              <a:lnSpc>
                <a:spcPct val="90000"/>
              </a:lnSpc>
              <a:spcBef>
                <a:spcPts val="1800"/>
              </a:spcBef>
              <a:spcAft>
                <a:spcPts val="0"/>
              </a:spcAft>
              <a:buClr>
                <a:schemeClr val="dk2"/>
              </a:buClr>
              <a:buSzPts val="1920"/>
              <a:buFont typeface="Noto Sans Symbols"/>
              <a:buChar char="▶"/>
              <a:defRPr sz="2400" b="0" i="0" u="none" strike="noStrike" cap="none">
                <a:solidFill>
                  <a:schemeClr val="lt1"/>
                </a:solidFill>
                <a:latin typeface="Century Gothic"/>
                <a:ea typeface="Century Gothic"/>
                <a:cs typeface="Century Gothic"/>
                <a:sym typeface="Century Gothic"/>
              </a:defRPr>
            </a:lvl1pPr>
            <a:lvl2pPr marL="914400" marR="0" lvl="1" indent="-355600" algn="l" rtl="0">
              <a:lnSpc>
                <a:spcPct val="90000"/>
              </a:lnSpc>
              <a:spcBef>
                <a:spcPts val="600"/>
              </a:spcBef>
              <a:spcAft>
                <a:spcPts val="0"/>
              </a:spcAft>
              <a:buClr>
                <a:schemeClr val="dk2"/>
              </a:buClr>
              <a:buSzPts val="2000"/>
              <a:buFont typeface="Noto Sans Symbols"/>
              <a:buChar char="▶"/>
              <a:defRPr sz="2000" b="0" i="0" u="none" strike="noStrike" cap="none">
                <a:solidFill>
                  <a:schemeClr val="lt1"/>
                </a:solidFill>
                <a:latin typeface="Century Gothic"/>
                <a:ea typeface="Century Gothic"/>
                <a:cs typeface="Century Gothic"/>
                <a:sym typeface="Century Gothic"/>
              </a:defRPr>
            </a:lvl2pPr>
            <a:lvl3pPr marL="1371600" marR="0" lvl="2" indent="-320039" algn="l" rtl="0">
              <a:lnSpc>
                <a:spcPct val="90000"/>
              </a:lnSpc>
              <a:spcBef>
                <a:spcPts val="600"/>
              </a:spcBef>
              <a:spcAft>
                <a:spcPts val="0"/>
              </a:spcAft>
              <a:buClr>
                <a:schemeClr val="dk2"/>
              </a:buClr>
              <a:buSzPts val="1440"/>
              <a:buFont typeface="Noto Sans Symbols"/>
              <a:buChar char="▶"/>
              <a:defRPr sz="1800" b="0" i="0" u="none" strike="noStrike" cap="none">
                <a:solidFill>
                  <a:schemeClr val="lt1"/>
                </a:solidFill>
                <a:latin typeface="Century Gothic"/>
                <a:ea typeface="Century Gothic"/>
                <a:cs typeface="Century Gothic"/>
                <a:sym typeface="Century Gothic"/>
              </a:defRPr>
            </a:lvl3pPr>
            <a:lvl4pPr marL="1828800" marR="0" lvl="3" indent="-330200" algn="l" rtl="0">
              <a:lnSpc>
                <a:spcPct val="90000"/>
              </a:lnSpc>
              <a:spcBef>
                <a:spcPts val="600"/>
              </a:spcBef>
              <a:spcAft>
                <a:spcPts val="0"/>
              </a:spcAft>
              <a:buClr>
                <a:schemeClr val="dk2"/>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4pPr>
            <a:lvl5pPr marL="2286000" marR="0" lvl="4" indent="-330200" algn="l" rtl="0">
              <a:lnSpc>
                <a:spcPct val="90000"/>
              </a:lnSpc>
              <a:spcBef>
                <a:spcPts val="600"/>
              </a:spcBef>
              <a:spcAft>
                <a:spcPts val="0"/>
              </a:spcAft>
              <a:buClr>
                <a:schemeClr val="dk2"/>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5pPr>
            <a:lvl6pPr marL="2743200" marR="0" lvl="5" indent="-330200" algn="l" rtl="0">
              <a:lnSpc>
                <a:spcPct val="90000"/>
              </a:lnSpc>
              <a:spcBef>
                <a:spcPts val="600"/>
              </a:spcBef>
              <a:spcAft>
                <a:spcPts val="0"/>
              </a:spcAft>
              <a:buClr>
                <a:schemeClr val="dk2"/>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6pPr>
            <a:lvl7pPr marL="3200400" marR="0" lvl="6" indent="-309879" algn="l" rtl="0">
              <a:lnSpc>
                <a:spcPct val="90000"/>
              </a:lnSpc>
              <a:spcBef>
                <a:spcPts val="600"/>
              </a:spcBef>
              <a:spcAft>
                <a:spcPts val="0"/>
              </a:spcAft>
              <a:buClr>
                <a:schemeClr val="dk2"/>
              </a:buClr>
              <a:buSzPts val="1280"/>
              <a:buFont typeface="Noto Sans Symbols"/>
              <a:buChar char="▶"/>
              <a:defRPr sz="1600" b="0" i="0" u="none" strike="noStrike" cap="none">
                <a:solidFill>
                  <a:schemeClr val="lt1"/>
                </a:solidFill>
                <a:latin typeface="Century Gothic"/>
                <a:ea typeface="Century Gothic"/>
                <a:cs typeface="Century Gothic"/>
                <a:sym typeface="Century Gothic"/>
              </a:defRPr>
            </a:lvl7pPr>
            <a:lvl8pPr marL="3657600" marR="0" lvl="7" indent="-330200" algn="l" rtl="0">
              <a:lnSpc>
                <a:spcPct val="90000"/>
              </a:lnSpc>
              <a:spcBef>
                <a:spcPts val="600"/>
              </a:spcBef>
              <a:spcAft>
                <a:spcPts val="0"/>
              </a:spcAft>
              <a:buClr>
                <a:schemeClr val="dk2"/>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8pPr>
            <a:lvl9pPr marL="4114800" marR="0" lvl="8" indent="-309879" algn="l" rtl="0">
              <a:lnSpc>
                <a:spcPct val="90000"/>
              </a:lnSpc>
              <a:spcBef>
                <a:spcPts val="600"/>
              </a:spcBef>
              <a:spcAft>
                <a:spcPts val="0"/>
              </a:spcAft>
              <a:buClr>
                <a:schemeClr val="dk2"/>
              </a:buClr>
              <a:buSzPts val="1280"/>
              <a:buFont typeface="Noto Sans Symbols"/>
              <a:buChar char="▶"/>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308" name="Shape 308"/>
          <p:cNvSpPr txBox="1">
            <a:spLocks noGrp="1"/>
          </p:cNvSpPr>
          <p:nvPr>
            <p:ph type="title"/>
          </p:nvPr>
        </p:nvSpPr>
        <p:spPr>
          <a:xfrm>
            <a:off x="1522414" y="274638"/>
            <a:ext cx="9143998" cy="1020762"/>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lt1"/>
              </a:buClr>
              <a:buSzPts val="3200"/>
              <a:buFont typeface="Century Gothic"/>
              <a:buNone/>
              <a:defRPr sz="3200" b="0" i="0" u="none" strike="noStrike" cap="none">
                <a:solidFill>
                  <a:schemeClr val="l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09"/>
        <p:cNvGrpSpPr/>
        <p:nvPr/>
      </p:nvGrpSpPr>
      <p:grpSpPr>
        <a:xfrm>
          <a:off x="0" y="0"/>
          <a:ext cx="0" cy="0"/>
          <a:chOff x="0" y="0"/>
          <a:chExt cx="0" cy="0"/>
        </a:xfrm>
      </p:grpSpPr>
      <p:grpSp>
        <p:nvGrpSpPr>
          <p:cNvPr id="310" name="Shape 310"/>
          <p:cNvGrpSpPr/>
          <p:nvPr/>
        </p:nvGrpSpPr>
        <p:grpSpPr>
          <a:xfrm>
            <a:off x="1522413" y="1514475"/>
            <a:ext cx="10569575" cy="64008"/>
            <a:chOff x="1522413" y="1514475"/>
            <a:chExt cx="10569575" cy="64008"/>
          </a:xfrm>
        </p:grpSpPr>
        <p:sp>
          <p:nvSpPr>
            <p:cNvPr id="311" name="Shape 311"/>
            <p:cNvSpPr/>
            <p:nvPr/>
          </p:nvSpPr>
          <p:spPr>
            <a:xfrm>
              <a:off x="12028488" y="1525554"/>
              <a:ext cx="63500" cy="4924"/>
            </a:xfrm>
            <a:custGeom>
              <a:avLst/>
              <a:gdLst/>
              <a:ahLst/>
              <a:cxnLst/>
              <a:rect l="0" t="0" r="0" b="0"/>
              <a:pathLst>
                <a:path w="120000" h="120000" extrusionOk="0">
                  <a:moveTo>
                    <a:pt x="53731" y="120000"/>
                  </a:moveTo>
                  <a:lnTo>
                    <a:pt x="53731" y="120000"/>
                  </a:lnTo>
                  <a:lnTo>
                    <a:pt x="120000" y="60000"/>
                  </a:lnTo>
                  <a:cubicBezTo>
                    <a:pt x="107462" y="40000"/>
                    <a:pt x="46567" y="20000"/>
                    <a:pt x="69850" y="0"/>
                  </a:cubicBezTo>
                  <a:cubicBezTo>
                    <a:pt x="0" y="20000"/>
                    <a:pt x="14328" y="60000"/>
                    <a:pt x="53731"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12" name="Shape 312"/>
            <p:cNvSpPr/>
            <p:nvPr/>
          </p:nvSpPr>
          <p:spPr>
            <a:xfrm>
              <a:off x="12022138" y="1532939"/>
              <a:ext cx="19050" cy="1231"/>
            </a:xfrm>
            <a:custGeom>
              <a:avLst/>
              <a:gdLst/>
              <a:ahLst/>
              <a:cxnLst/>
              <a:rect l="0" t="0" r="0" b="0"/>
              <a:pathLst>
                <a:path w="120000" h="120000" extrusionOk="0">
                  <a:moveTo>
                    <a:pt x="0" y="120000"/>
                  </a:moveTo>
                  <a:lnTo>
                    <a:pt x="0" y="120000"/>
                  </a:lnTo>
                  <a:lnTo>
                    <a:pt x="120000" y="60000"/>
                  </a:lnTo>
                  <a:cubicBezTo>
                    <a:pt x="96000" y="0"/>
                    <a:pt x="66000"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13" name="Shape 313"/>
            <p:cNvSpPr/>
            <p:nvPr/>
          </p:nvSpPr>
          <p:spPr>
            <a:xfrm>
              <a:off x="12041188" y="1531708"/>
              <a:ext cx="39687" cy="6155"/>
            </a:xfrm>
            <a:custGeom>
              <a:avLst/>
              <a:gdLst/>
              <a:ahLst/>
              <a:cxnLst/>
              <a:rect l="0" t="0" r="0" b="0"/>
              <a:pathLst>
                <a:path w="120000" h="120000" extrusionOk="0">
                  <a:moveTo>
                    <a:pt x="120000" y="0"/>
                  </a:moveTo>
                  <a:lnTo>
                    <a:pt x="120000" y="0"/>
                  </a:lnTo>
                  <a:lnTo>
                    <a:pt x="0" y="40000"/>
                  </a:lnTo>
                  <a:cubicBezTo>
                    <a:pt x="14634" y="60000"/>
                    <a:pt x="17560" y="120000"/>
                    <a:pt x="55609" y="20000"/>
                  </a:cubicBezTo>
                  <a:cubicBezTo>
                    <a:pt x="43902" y="60000"/>
                    <a:pt x="67317" y="2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14" name="Shape 314"/>
            <p:cNvSpPr/>
            <p:nvPr/>
          </p:nvSpPr>
          <p:spPr>
            <a:xfrm>
              <a:off x="11831638" y="1526784"/>
              <a:ext cx="42862" cy="4924"/>
            </a:xfrm>
            <a:custGeom>
              <a:avLst/>
              <a:gdLst/>
              <a:ahLst/>
              <a:cxnLst/>
              <a:rect l="0" t="0" r="0" b="0"/>
              <a:pathLst>
                <a:path w="120000" h="120000" extrusionOk="0">
                  <a:moveTo>
                    <a:pt x="5333" y="0"/>
                  </a:moveTo>
                  <a:lnTo>
                    <a:pt x="5333" y="0"/>
                  </a:lnTo>
                  <a:cubicBezTo>
                    <a:pt x="0" y="20000"/>
                    <a:pt x="40000" y="80000"/>
                    <a:pt x="48000" y="120000"/>
                  </a:cubicBezTo>
                  <a:lnTo>
                    <a:pt x="120000" y="80000"/>
                  </a:lnTo>
                  <a:cubicBezTo>
                    <a:pt x="82666" y="60000"/>
                    <a:pt x="10666" y="40000"/>
                    <a:pt x="533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15" name="Shape 315"/>
            <p:cNvSpPr/>
            <p:nvPr/>
          </p:nvSpPr>
          <p:spPr>
            <a:xfrm>
              <a:off x="11809413" y="1531708"/>
              <a:ext cx="41275" cy="2462"/>
            </a:xfrm>
            <a:custGeom>
              <a:avLst/>
              <a:gdLst/>
              <a:ahLst/>
              <a:cxnLst/>
              <a:rect l="0" t="0" r="0" b="0"/>
              <a:pathLst>
                <a:path w="120000" h="120000" extrusionOk="0">
                  <a:moveTo>
                    <a:pt x="114545" y="0"/>
                  </a:moveTo>
                  <a:lnTo>
                    <a:pt x="114545" y="0"/>
                  </a:lnTo>
                  <a:lnTo>
                    <a:pt x="0" y="120000"/>
                  </a:lnTo>
                  <a:cubicBezTo>
                    <a:pt x="100909" y="120000"/>
                    <a:pt x="120000" y="80000"/>
                    <a:pt x="114545"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16" name="Shape 316"/>
            <p:cNvSpPr/>
            <p:nvPr/>
          </p:nvSpPr>
          <p:spPr>
            <a:xfrm>
              <a:off x="12003088" y="1537863"/>
              <a:ext cx="77787" cy="3693"/>
            </a:xfrm>
            <a:custGeom>
              <a:avLst/>
              <a:gdLst/>
              <a:ahLst/>
              <a:cxnLst/>
              <a:rect l="0" t="0" r="0" b="0"/>
              <a:pathLst>
                <a:path w="120000" h="120000" extrusionOk="0">
                  <a:moveTo>
                    <a:pt x="20487" y="120000"/>
                  </a:moveTo>
                  <a:lnTo>
                    <a:pt x="20487" y="120000"/>
                  </a:lnTo>
                  <a:lnTo>
                    <a:pt x="120000" y="0"/>
                  </a:lnTo>
                  <a:lnTo>
                    <a:pt x="0" y="120000"/>
                  </a:lnTo>
                  <a:lnTo>
                    <a:pt x="20487"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17" name="Shape 317"/>
            <p:cNvSpPr/>
            <p:nvPr/>
          </p:nvSpPr>
          <p:spPr>
            <a:xfrm>
              <a:off x="11664950" y="1523092"/>
              <a:ext cx="39687" cy="4924"/>
            </a:xfrm>
            <a:custGeom>
              <a:avLst/>
              <a:gdLst/>
              <a:ahLst/>
              <a:cxnLst/>
              <a:rect l="0" t="0" r="0" b="0"/>
              <a:pathLst>
                <a:path w="120000" h="120000" extrusionOk="0">
                  <a:moveTo>
                    <a:pt x="54285" y="96000"/>
                  </a:moveTo>
                  <a:lnTo>
                    <a:pt x="54285" y="96000"/>
                  </a:lnTo>
                  <a:lnTo>
                    <a:pt x="120000" y="0"/>
                  </a:lnTo>
                  <a:lnTo>
                    <a:pt x="0" y="120000"/>
                  </a:lnTo>
                  <a:lnTo>
                    <a:pt x="54285" y="96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18" name="Shape 318"/>
            <p:cNvSpPr/>
            <p:nvPr/>
          </p:nvSpPr>
          <p:spPr>
            <a:xfrm>
              <a:off x="11506200" y="1521861"/>
              <a:ext cx="92075" cy="4924"/>
            </a:xfrm>
            <a:custGeom>
              <a:avLst/>
              <a:gdLst/>
              <a:ahLst/>
              <a:cxnLst/>
              <a:rect l="0" t="0" r="0" b="0"/>
              <a:pathLst>
                <a:path w="120000" h="120000" extrusionOk="0">
                  <a:moveTo>
                    <a:pt x="99183" y="120000"/>
                  </a:moveTo>
                  <a:lnTo>
                    <a:pt x="99183" y="120000"/>
                  </a:lnTo>
                  <a:cubicBezTo>
                    <a:pt x="119999" y="60000"/>
                    <a:pt x="69795" y="20000"/>
                    <a:pt x="91836" y="0"/>
                  </a:cubicBezTo>
                  <a:cubicBezTo>
                    <a:pt x="57551" y="0"/>
                    <a:pt x="26938" y="40000"/>
                    <a:pt x="0" y="100000"/>
                  </a:cubicBezTo>
                  <a:cubicBezTo>
                    <a:pt x="29387" y="60000"/>
                    <a:pt x="59999" y="80000"/>
                    <a:pt x="99183"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19" name="Shape 319"/>
            <p:cNvSpPr/>
            <p:nvPr/>
          </p:nvSpPr>
          <p:spPr>
            <a:xfrm>
              <a:off x="11471275" y="1525554"/>
              <a:ext cx="34925" cy="3693"/>
            </a:xfrm>
            <a:custGeom>
              <a:avLst/>
              <a:gdLst/>
              <a:ahLst/>
              <a:cxnLst/>
              <a:rect l="0" t="0" r="0" b="0"/>
              <a:pathLst>
                <a:path w="120000" h="120000" extrusionOk="0">
                  <a:moveTo>
                    <a:pt x="0" y="120000"/>
                  </a:moveTo>
                  <a:lnTo>
                    <a:pt x="0" y="120000"/>
                  </a:lnTo>
                  <a:cubicBezTo>
                    <a:pt x="36666" y="80000"/>
                    <a:pt x="76666" y="40000"/>
                    <a:pt x="120000" y="0"/>
                  </a:cubicBezTo>
                  <a:cubicBezTo>
                    <a:pt x="80000" y="0"/>
                    <a:pt x="40000" y="4000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20" name="Shape 320"/>
            <p:cNvSpPr/>
            <p:nvPr/>
          </p:nvSpPr>
          <p:spPr>
            <a:xfrm>
              <a:off x="11710988" y="1529246"/>
              <a:ext cx="30162" cy="4924"/>
            </a:xfrm>
            <a:custGeom>
              <a:avLst/>
              <a:gdLst/>
              <a:ahLst/>
              <a:cxnLst/>
              <a:rect l="0" t="0" r="0" b="0"/>
              <a:pathLst>
                <a:path w="120000" h="120000" extrusionOk="0">
                  <a:moveTo>
                    <a:pt x="120000" y="120000"/>
                  </a:moveTo>
                  <a:lnTo>
                    <a:pt x="120000" y="120000"/>
                  </a:lnTo>
                  <a:cubicBezTo>
                    <a:pt x="108750" y="96000"/>
                    <a:pt x="86250" y="24000"/>
                    <a:pt x="0" y="0"/>
                  </a:cubicBezTo>
                  <a:lnTo>
                    <a:pt x="60000" y="120000"/>
                  </a:ln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21" name="Shape 321"/>
            <p:cNvSpPr/>
            <p:nvPr/>
          </p:nvSpPr>
          <p:spPr>
            <a:xfrm>
              <a:off x="11691938" y="1532939"/>
              <a:ext cx="34925" cy="1231"/>
            </a:xfrm>
            <a:custGeom>
              <a:avLst/>
              <a:gdLst/>
              <a:ahLst/>
              <a:cxnLst/>
              <a:rect l="0" t="0" r="0" b="0"/>
              <a:pathLst>
                <a:path w="120000" h="120000" extrusionOk="0">
                  <a:moveTo>
                    <a:pt x="120000" y="120000"/>
                  </a:moveTo>
                  <a:lnTo>
                    <a:pt x="120000" y="120000"/>
                  </a:lnTo>
                  <a:lnTo>
                    <a:pt x="116666" y="120000"/>
                  </a:lnTo>
                  <a:lnTo>
                    <a:pt x="0" y="0"/>
                  </a:ln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22" name="Shape 322"/>
            <p:cNvSpPr/>
            <p:nvPr/>
          </p:nvSpPr>
          <p:spPr>
            <a:xfrm>
              <a:off x="11741150" y="1534170"/>
              <a:ext cx="4762" cy="0"/>
            </a:xfrm>
            <a:custGeom>
              <a:avLst/>
              <a:gdLst/>
              <a:ahLst/>
              <a:cxnLst/>
              <a:rect l="0" t="0" r="0" b="0"/>
              <a:pathLst>
                <a:path w="120000" h="120000" extrusionOk="0">
                  <a:moveTo>
                    <a:pt x="120000" y="0"/>
                  </a:moveTo>
                  <a:lnTo>
                    <a:pt x="120000" y="0"/>
                  </a:lnTo>
                  <a:lnTo>
                    <a:pt x="0" y="0"/>
                  </a:lnTo>
                  <a:cubicBezTo>
                    <a:pt x="48000" y="0"/>
                    <a:pt x="72000"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23" name="Shape 323"/>
            <p:cNvSpPr/>
            <p:nvPr/>
          </p:nvSpPr>
          <p:spPr>
            <a:xfrm>
              <a:off x="11841163" y="1537863"/>
              <a:ext cx="71437" cy="8617"/>
            </a:xfrm>
            <a:custGeom>
              <a:avLst/>
              <a:gdLst/>
              <a:ahLst/>
              <a:cxnLst/>
              <a:rect l="0" t="0" r="0" b="0"/>
              <a:pathLst>
                <a:path w="120000" h="120000" extrusionOk="0">
                  <a:moveTo>
                    <a:pt x="120000" y="0"/>
                  </a:moveTo>
                  <a:lnTo>
                    <a:pt x="120000" y="0"/>
                  </a:lnTo>
                  <a:cubicBezTo>
                    <a:pt x="81600" y="40000"/>
                    <a:pt x="0" y="66666"/>
                    <a:pt x="78400" y="120000"/>
                  </a:cubicBezTo>
                  <a:cubicBezTo>
                    <a:pt x="105600" y="80000"/>
                    <a:pt x="60800" y="53333"/>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24" name="Shape 324"/>
            <p:cNvSpPr/>
            <p:nvPr/>
          </p:nvSpPr>
          <p:spPr>
            <a:xfrm>
              <a:off x="11764963" y="1535401"/>
              <a:ext cx="44450" cy="3693"/>
            </a:xfrm>
            <a:custGeom>
              <a:avLst/>
              <a:gdLst/>
              <a:ahLst/>
              <a:cxnLst/>
              <a:rect l="0" t="0" r="0" b="0"/>
              <a:pathLst>
                <a:path w="120000" h="120000" extrusionOk="0">
                  <a:moveTo>
                    <a:pt x="0" y="90000"/>
                  </a:moveTo>
                  <a:lnTo>
                    <a:pt x="0" y="90000"/>
                  </a:lnTo>
                  <a:lnTo>
                    <a:pt x="112340" y="120000"/>
                  </a:lnTo>
                  <a:cubicBezTo>
                    <a:pt x="109787" y="90000"/>
                    <a:pt x="89361" y="30000"/>
                    <a:pt x="120000" y="0"/>
                  </a:cubicBezTo>
                  <a:lnTo>
                    <a:pt x="0" y="9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25" name="Shape 325"/>
            <p:cNvSpPr/>
            <p:nvPr/>
          </p:nvSpPr>
          <p:spPr>
            <a:xfrm>
              <a:off x="11744325" y="1537863"/>
              <a:ext cx="20637" cy="2462"/>
            </a:xfrm>
            <a:custGeom>
              <a:avLst/>
              <a:gdLst/>
              <a:ahLst/>
              <a:cxnLst/>
              <a:rect l="0" t="0" r="0" b="0"/>
              <a:pathLst>
                <a:path w="120000" h="120000" extrusionOk="0">
                  <a:moveTo>
                    <a:pt x="0" y="120000"/>
                  </a:moveTo>
                  <a:lnTo>
                    <a:pt x="0" y="120000"/>
                  </a:lnTo>
                  <a:lnTo>
                    <a:pt x="120000" y="0"/>
                  </a:lnTo>
                  <a:lnTo>
                    <a:pt x="27272" y="0"/>
                  </a:lnTo>
                  <a:lnTo>
                    <a:pt x="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26" name="Shape 326"/>
            <p:cNvSpPr/>
            <p:nvPr/>
          </p:nvSpPr>
          <p:spPr>
            <a:xfrm>
              <a:off x="11482388" y="1531708"/>
              <a:ext cx="85725" cy="3693"/>
            </a:xfrm>
            <a:custGeom>
              <a:avLst/>
              <a:gdLst/>
              <a:ahLst/>
              <a:cxnLst/>
              <a:rect l="0" t="0" r="0" b="0"/>
              <a:pathLst>
                <a:path w="120000" h="120000" extrusionOk="0">
                  <a:moveTo>
                    <a:pt x="84000" y="0"/>
                  </a:moveTo>
                  <a:lnTo>
                    <a:pt x="84000" y="0"/>
                  </a:lnTo>
                  <a:cubicBezTo>
                    <a:pt x="58666" y="60000"/>
                    <a:pt x="30666" y="60000"/>
                    <a:pt x="0" y="60000"/>
                  </a:cubicBezTo>
                  <a:cubicBezTo>
                    <a:pt x="33333" y="90000"/>
                    <a:pt x="68000" y="120000"/>
                    <a:pt x="101333" y="120000"/>
                  </a:cubicBezTo>
                  <a:cubicBezTo>
                    <a:pt x="105333" y="60000"/>
                    <a:pt x="120000" y="0"/>
                    <a:pt x="84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27" name="Shape 327"/>
            <p:cNvSpPr/>
            <p:nvPr/>
          </p:nvSpPr>
          <p:spPr>
            <a:xfrm>
              <a:off x="11626850" y="1532939"/>
              <a:ext cx="4762" cy="1231"/>
            </a:xfrm>
            <a:custGeom>
              <a:avLst/>
              <a:gdLst/>
              <a:ahLst/>
              <a:cxnLst/>
              <a:rect l="0" t="0" r="0" b="0"/>
              <a:pathLst>
                <a:path w="120000" h="120000" extrusionOk="0">
                  <a:moveTo>
                    <a:pt x="120000" y="0"/>
                  </a:moveTo>
                  <a:lnTo>
                    <a:pt x="120000" y="0"/>
                  </a:lnTo>
                  <a:lnTo>
                    <a:pt x="0" y="120000"/>
                  </a:lnTo>
                  <a:cubicBezTo>
                    <a:pt x="72000" y="120000"/>
                    <a:pt x="120000" y="12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28" name="Shape 328"/>
            <p:cNvSpPr/>
            <p:nvPr/>
          </p:nvSpPr>
          <p:spPr>
            <a:xfrm>
              <a:off x="11261725" y="1534170"/>
              <a:ext cx="4762" cy="0"/>
            </a:xfrm>
            <a:custGeom>
              <a:avLst/>
              <a:gdLst/>
              <a:ahLst/>
              <a:cxnLst/>
              <a:rect l="0" t="0" r="0" b="0"/>
              <a:pathLst>
                <a:path w="120000" h="120000" extrusionOk="0">
                  <a:moveTo>
                    <a:pt x="0" y="0"/>
                  </a:moveTo>
                  <a:lnTo>
                    <a:pt x="0" y="0"/>
                  </a:lnTo>
                  <a:lnTo>
                    <a:pt x="96000" y="0"/>
                  </a:lnTo>
                  <a:cubicBezTo>
                    <a:pt x="96000" y="0"/>
                    <a:pt x="96000" y="0"/>
                    <a:pt x="120000" y="0"/>
                  </a:cubicBez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29" name="Shape 329"/>
            <p:cNvSpPr/>
            <p:nvPr/>
          </p:nvSpPr>
          <p:spPr>
            <a:xfrm>
              <a:off x="11553825" y="1534170"/>
              <a:ext cx="44450" cy="2462"/>
            </a:xfrm>
            <a:custGeom>
              <a:avLst/>
              <a:gdLst/>
              <a:ahLst/>
              <a:cxnLst/>
              <a:rect l="0" t="0" r="0" b="0"/>
              <a:pathLst>
                <a:path w="120000" h="120000" extrusionOk="0">
                  <a:moveTo>
                    <a:pt x="15319" y="120000"/>
                  </a:moveTo>
                  <a:lnTo>
                    <a:pt x="15319" y="120000"/>
                  </a:lnTo>
                  <a:cubicBezTo>
                    <a:pt x="63829" y="120000"/>
                    <a:pt x="91914" y="60000"/>
                    <a:pt x="120000" y="0"/>
                  </a:cubicBezTo>
                  <a:cubicBezTo>
                    <a:pt x="84255" y="0"/>
                    <a:pt x="45957" y="60000"/>
                    <a:pt x="5106" y="60000"/>
                  </a:cubicBezTo>
                  <a:cubicBezTo>
                    <a:pt x="0" y="60000"/>
                    <a:pt x="0" y="120000"/>
                    <a:pt x="15319"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30" name="Shape 330"/>
            <p:cNvSpPr/>
            <p:nvPr/>
          </p:nvSpPr>
          <p:spPr>
            <a:xfrm>
              <a:off x="11409363" y="1529246"/>
              <a:ext cx="31750" cy="2462"/>
            </a:xfrm>
            <a:custGeom>
              <a:avLst/>
              <a:gdLst/>
              <a:ahLst/>
              <a:cxnLst/>
              <a:rect l="0" t="0" r="0" b="0"/>
              <a:pathLst>
                <a:path w="120000" h="120000" extrusionOk="0">
                  <a:moveTo>
                    <a:pt x="0" y="40000"/>
                  </a:moveTo>
                  <a:lnTo>
                    <a:pt x="0" y="40000"/>
                  </a:lnTo>
                  <a:cubicBezTo>
                    <a:pt x="36363" y="80000"/>
                    <a:pt x="76363" y="120000"/>
                    <a:pt x="120000" y="120000"/>
                  </a:cubicBezTo>
                  <a:cubicBezTo>
                    <a:pt x="83636" y="80000"/>
                    <a:pt x="10909" y="0"/>
                    <a:pt x="0" y="4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31" name="Shape 331"/>
            <p:cNvSpPr/>
            <p:nvPr/>
          </p:nvSpPr>
          <p:spPr>
            <a:xfrm>
              <a:off x="11618913" y="1531708"/>
              <a:ext cx="6350" cy="0"/>
            </a:xfrm>
            <a:custGeom>
              <a:avLst/>
              <a:gdLst/>
              <a:ahLst/>
              <a:cxnLst/>
              <a:rect l="0" t="0" r="0" b="0"/>
              <a:pathLst>
                <a:path w="120000" h="120000" extrusionOk="0">
                  <a:moveTo>
                    <a:pt x="60000" y="0"/>
                  </a:moveTo>
                  <a:lnTo>
                    <a:pt x="60000" y="0"/>
                  </a:lnTo>
                  <a:lnTo>
                    <a:pt x="120000" y="0"/>
                  </a:lnTo>
                  <a:cubicBezTo>
                    <a:pt x="0" y="0"/>
                    <a:pt x="0" y="0"/>
                    <a:pt x="6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32" name="Shape 332"/>
            <p:cNvSpPr/>
            <p:nvPr/>
          </p:nvSpPr>
          <p:spPr>
            <a:xfrm>
              <a:off x="11598275" y="1531708"/>
              <a:ext cx="28575" cy="2462"/>
            </a:xfrm>
            <a:custGeom>
              <a:avLst/>
              <a:gdLst/>
              <a:ahLst/>
              <a:cxnLst/>
              <a:rect l="0" t="0" r="0" b="0"/>
              <a:pathLst>
                <a:path w="120000" h="120000" extrusionOk="0">
                  <a:moveTo>
                    <a:pt x="96774" y="0"/>
                  </a:moveTo>
                  <a:lnTo>
                    <a:pt x="96774" y="0"/>
                  </a:lnTo>
                  <a:cubicBezTo>
                    <a:pt x="58064" y="40000"/>
                    <a:pt x="30967" y="80000"/>
                    <a:pt x="0" y="120000"/>
                  </a:cubicBezTo>
                  <a:cubicBezTo>
                    <a:pt x="42580" y="120000"/>
                    <a:pt x="85161" y="80000"/>
                    <a:pt x="120000" y="80000"/>
                  </a:cubicBezTo>
                  <a:cubicBezTo>
                    <a:pt x="112258" y="40000"/>
                    <a:pt x="104516" y="40000"/>
                    <a:pt x="96774"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33" name="Shape 333"/>
            <p:cNvSpPr/>
            <p:nvPr/>
          </p:nvSpPr>
          <p:spPr>
            <a:xfrm>
              <a:off x="11137900" y="1534170"/>
              <a:ext cx="188912" cy="23388"/>
            </a:xfrm>
            <a:custGeom>
              <a:avLst/>
              <a:gdLst/>
              <a:ahLst/>
              <a:cxnLst/>
              <a:rect l="0" t="0" r="0" b="0"/>
              <a:pathLst>
                <a:path w="120000" h="120000" extrusionOk="0">
                  <a:moveTo>
                    <a:pt x="36363" y="120000"/>
                  </a:moveTo>
                  <a:lnTo>
                    <a:pt x="36363" y="120000"/>
                  </a:lnTo>
                  <a:cubicBezTo>
                    <a:pt x="38181" y="102222"/>
                    <a:pt x="68484" y="84444"/>
                    <a:pt x="94545" y="106666"/>
                  </a:cubicBezTo>
                  <a:cubicBezTo>
                    <a:pt x="119999" y="93333"/>
                    <a:pt x="103636" y="31111"/>
                    <a:pt x="81212" y="0"/>
                  </a:cubicBezTo>
                  <a:cubicBezTo>
                    <a:pt x="80606" y="8888"/>
                    <a:pt x="80606" y="13333"/>
                    <a:pt x="53939" y="26666"/>
                  </a:cubicBezTo>
                  <a:cubicBezTo>
                    <a:pt x="63030" y="35555"/>
                    <a:pt x="112727" y="48888"/>
                    <a:pt x="90303" y="62222"/>
                  </a:cubicBezTo>
                  <a:cubicBezTo>
                    <a:pt x="55151" y="71111"/>
                    <a:pt x="61818" y="57777"/>
                    <a:pt x="44848" y="48888"/>
                  </a:cubicBezTo>
                  <a:cubicBezTo>
                    <a:pt x="58787" y="71111"/>
                    <a:pt x="0" y="80000"/>
                    <a:pt x="7878" y="111111"/>
                  </a:cubicBezTo>
                  <a:lnTo>
                    <a:pt x="38181" y="102222"/>
                  </a:lnTo>
                  <a:cubicBezTo>
                    <a:pt x="38787" y="106666"/>
                    <a:pt x="27878" y="115555"/>
                    <a:pt x="36363"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34" name="Shape 334"/>
            <p:cNvSpPr/>
            <p:nvPr/>
          </p:nvSpPr>
          <p:spPr>
            <a:xfrm>
              <a:off x="11266488" y="1529246"/>
              <a:ext cx="95250" cy="4924"/>
            </a:xfrm>
            <a:custGeom>
              <a:avLst/>
              <a:gdLst/>
              <a:ahLst/>
              <a:cxnLst/>
              <a:rect l="0" t="0" r="0" b="0"/>
              <a:pathLst>
                <a:path w="120000" h="120000" extrusionOk="0">
                  <a:moveTo>
                    <a:pt x="98400" y="120000"/>
                  </a:moveTo>
                  <a:lnTo>
                    <a:pt x="98400" y="120000"/>
                  </a:lnTo>
                  <a:lnTo>
                    <a:pt x="120000" y="120000"/>
                  </a:lnTo>
                  <a:cubicBezTo>
                    <a:pt x="94800" y="100000"/>
                    <a:pt x="78000" y="80000"/>
                    <a:pt x="45600" y="0"/>
                  </a:cubicBezTo>
                  <a:cubicBezTo>
                    <a:pt x="9600" y="40000"/>
                    <a:pt x="2400" y="80000"/>
                    <a:pt x="0" y="100000"/>
                  </a:cubicBezTo>
                  <a:lnTo>
                    <a:pt x="105600" y="120000"/>
                  </a:lnTo>
                  <a:lnTo>
                    <a:pt x="984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35" name="Shape 335"/>
            <p:cNvSpPr/>
            <p:nvPr/>
          </p:nvSpPr>
          <p:spPr>
            <a:xfrm>
              <a:off x="11361738" y="1531708"/>
              <a:ext cx="134937" cy="12309"/>
            </a:xfrm>
            <a:custGeom>
              <a:avLst/>
              <a:gdLst/>
              <a:ahLst/>
              <a:cxnLst/>
              <a:rect l="0" t="0" r="0" b="0"/>
              <a:pathLst>
                <a:path w="120000" h="120000" extrusionOk="0">
                  <a:moveTo>
                    <a:pt x="67605" y="25714"/>
                  </a:moveTo>
                  <a:lnTo>
                    <a:pt x="67605" y="25714"/>
                  </a:lnTo>
                  <a:cubicBezTo>
                    <a:pt x="55774" y="59999"/>
                    <a:pt x="19436" y="77142"/>
                    <a:pt x="41408" y="119999"/>
                  </a:cubicBezTo>
                  <a:cubicBezTo>
                    <a:pt x="86197" y="119999"/>
                    <a:pt x="72676" y="85714"/>
                    <a:pt x="99718" y="68571"/>
                  </a:cubicBezTo>
                  <a:cubicBezTo>
                    <a:pt x="27887" y="77142"/>
                    <a:pt x="120000" y="51428"/>
                    <a:pt x="68450" y="25714"/>
                  </a:cubicBezTo>
                  <a:cubicBezTo>
                    <a:pt x="81971" y="25714"/>
                    <a:pt x="94647" y="17142"/>
                    <a:pt x="107323" y="17142"/>
                  </a:cubicBezTo>
                  <a:cubicBezTo>
                    <a:pt x="93802" y="17142"/>
                    <a:pt x="81971" y="8571"/>
                    <a:pt x="70140" y="0"/>
                  </a:cubicBezTo>
                  <a:lnTo>
                    <a:pt x="71830" y="8571"/>
                  </a:lnTo>
                  <a:lnTo>
                    <a:pt x="71830" y="8571"/>
                  </a:lnTo>
                  <a:cubicBezTo>
                    <a:pt x="71830" y="8571"/>
                    <a:pt x="71830" y="8571"/>
                    <a:pt x="71830" y="8571"/>
                  </a:cubicBezTo>
                  <a:cubicBezTo>
                    <a:pt x="75211" y="8571"/>
                    <a:pt x="76056" y="8571"/>
                    <a:pt x="72676" y="8571"/>
                  </a:cubicBezTo>
                  <a:lnTo>
                    <a:pt x="70985" y="8571"/>
                  </a:lnTo>
                  <a:cubicBezTo>
                    <a:pt x="70140" y="17142"/>
                    <a:pt x="69295" y="17142"/>
                    <a:pt x="67605" y="25714"/>
                  </a:cubicBezTo>
                  <a:cubicBezTo>
                    <a:pt x="47323" y="17142"/>
                    <a:pt x="64225" y="17142"/>
                    <a:pt x="70985" y="8571"/>
                  </a:cubicBezTo>
                  <a:cubicBezTo>
                    <a:pt x="70985" y="8571"/>
                    <a:pt x="71830" y="8571"/>
                    <a:pt x="71830" y="8571"/>
                  </a:cubicBezTo>
                  <a:lnTo>
                    <a:pt x="71830" y="8571"/>
                  </a:lnTo>
                  <a:lnTo>
                    <a:pt x="0" y="25714"/>
                  </a:lnTo>
                  <a:cubicBezTo>
                    <a:pt x="15211" y="25714"/>
                    <a:pt x="33802" y="25714"/>
                    <a:pt x="67605" y="2571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36" name="Shape 336"/>
            <p:cNvSpPr/>
            <p:nvPr/>
          </p:nvSpPr>
          <p:spPr>
            <a:xfrm>
              <a:off x="11834813" y="1552634"/>
              <a:ext cx="9525" cy="1231"/>
            </a:xfrm>
            <a:custGeom>
              <a:avLst/>
              <a:gdLst/>
              <a:ahLst/>
              <a:cxnLst/>
              <a:rect l="0" t="0" r="0" b="0"/>
              <a:pathLst>
                <a:path w="120000" h="120000" extrusionOk="0">
                  <a:moveTo>
                    <a:pt x="120000" y="120000"/>
                  </a:moveTo>
                  <a:lnTo>
                    <a:pt x="120000" y="120000"/>
                  </a:lnTo>
                  <a:cubicBezTo>
                    <a:pt x="87272" y="120000"/>
                    <a:pt x="87272" y="120000"/>
                    <a:pt x="87272" y="0"/>
                  </a:cubicBezTo>
                  <a:cubicBezTo>
                    <a:pt x="21818" y="120000"/>
                    <a:pt x="0" y="12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37" name="Shape 337"/>
            <p:cNvSpPr/>
            <p:nvPr/>
          </p:nvSpPr>
          <p:spPr>
            <a:xfrm>
              <a:off x="11764963" y="1542787"/>
              <a:ext cx="117475" cy="9847"/>
            </a:xfrm>
            <a:custGeom>
              <a:avLst/>
              <a:gdLst/>
              <a:ahLst/>
              <a:cxnLst/>
              <a:rect l="0" t="0" r="0" b="0"/>
              <a:pathLst>
                <a:path w="120000" h="120000" extrusionOk="0">
                  <a:moveTo>
                    <a:pt x="47213" y="110000"/>
                  </a:moveTo>
                  <a:lnTo>
                    <a:pt x="47213" y="110000"/>
                  </a:lnTo>
                  <a:cubicBezTo>
                    <a:pt x="53114" y="100000"/>
                    <a:pt x="58032" y="80000"/>
                    <a:pt x="77704" y="90000"/>
                  </a:cubicBezTo>
                  <a:cubicBezTo>
                    <a:pt x="94426" y="100000"/>
                    <a:pt x="77704" y="110000"/>
                    <a:pt x="78688" y="120000"/>
                  </a:cubicBezTo>
                  <a:cubicBezTo>
                    <a:pt x="90491" y="110000"/>
                    <a:pt x="120000" y="90000"/>
                    <a:pt x="82622" y="70000"/>
                  </a:cubicBezTo>
                  <a:lnTo>
                    <a:pt x="76721" y="80000"/>
                  </a:lnTo>
                  <a:cubicBezTo>
                    <a:pt x="43278" y="60000"/>
                    <a:pt x="0" y="10000"/>
                    <a:pt x="5901" y="0"/>
                  </a:cubicBezTo>
                  <a:cubicBezTo>
                    <a:pt x="15737" y="40000"/>
                    <a:pt x="24590" y="70000"/>
                    <a:pt x="47213" y="11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38" name="Shape 338"/>
            <p:cNvSpPr/>
            <p:nvPr/>
          </p:nvSpPr>
          <p:spPr>
            <a:xfrm>
              <a:off x="11555413" y="1544017"/>
              <a:ext cx="69850" cy="4924"/>
            </a:xfrm>
            <a:custGeom>
              <a:avLst/>
              <a:gdLst/>
              <a:ahLst/>
              <a:cxnLst/>
              <a:rect l="0" t="0" r="0" b="0"/>
              <a:pathLst>
                <a:path w="120000" h="120000" extrusionOk="0">
                  <a:moveTo>
                    <a:pt x="113513" y="0"/>
                  </a:moveTo>
                  <a:lnTo>
                    <a:pt x="113513" y="0"/>
                  </a:lnTo>
                  <a:lnTo>
                    <a:pt x="0" y="40000"/>
                  </a:lnTo>
                  <a:lnTo>
                    <a:pt x="58378" y="120000"/>
                  </a:lnTo>
                  <a:lnTo>
                    <a:pt x="55135" y="80000"/>
                  </a:lnTo>
                  <a:cubicBezTo>
                    <a:pt x="120000" y="80000"/>
                    <a:pt x="105405" y="40000"/>
                    <a:pt x="11351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39" name="Shape 339"/>
            <p:cNvSpPr/>
            <p:nvPr/>
          </p:nvSpPr>
          <p:spPr>
            <a:xfrm>
              <a:off x="11223625" y="1528016"/>
              <a:ext cx="38100" cy="6155"/>
            </a:xfrm>
            <a:custGeom>
              <a:avLst/>
              <a:gdLst/>
              <a:ahLst/>
              <a:cxnLst/>
              <a:rect l="0" t="0" r="0" b="0"/>
              <a:pathLst>
                <a:path w="120000" h="120000" extrusionOk="0">
                  <a:moveTo>
                    <a:pt x="93000" y="85714"/>
                  </a:moveTo>
                  <a:lnTo>
                    <a:pt x="93000" y="85714"/>
                  </a:lnTo>
                  <a:lnTo>
                    <a:pt x="120000" y="0"/>
                  </a:lnTo>
                  <a:lnTo>
                    <a:pt x="0" y="119999"/>
                  </a:lnTo>
                  <a:lnTo>
                    <a:pt x="93000" y="85714"/>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40" name="Shape 340"/>
            <p:cNvSpPr/>
            <p:nvPr/>
          </p:nvSpPr>
          <p:spPr>
            <a:xfrm>
              <a:off x="11145838" y="1529246"/>
              <a:ext cx="22225" cy="2462"/>
            </a:xfrm>
            <a:custGeom>
              <a:avLst/>
              <a:gdLst/>
              <a:ahLst/>
              <a:cxnLst/>
              <a:rect l="0" t="0" r="0" b="0"/>
              <a:pathLst>
                <a:path w="120000" h="120000" extrusionOk="0">
                  <a:moveTo>
                    <a:pt x="105000" y="120000"/>
                  </a:moveTo>
                  <a:lnTo>
                    <a:pt x="105000" y="120000"/>
                  </a:lnTo>
                  <a:lnTo>
                    <a:pt x="120000" y="0"/>
                  </a:lnTo>
                  <a:lnTo>
                    <a:pt x="0" y="90000"/>
                  </a:lnTo>
                  <a:lnTo>
                    <a:pt x="105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41" name="Shape 341"/>
            <p:cNvSpPr/>
            <p:nvPr/>
          </p:nvSpPr>
          <p:spPr>
            <a:xfrm>
              <a:off x="6197600" y="1566174"/>
              <a:ext cx="20637" cy="1231"/>
            </a:xfrm>
            <a:custGeom>
              <a:avLst/>
              <a:gdLst/>
              <a:ahLst/>
              <a:cxnLst/>
              <a:rect l="0" t="0" r="0" b="0"/>
              <a:pathLst>
                <a:path w="120000" h="120000" extrusionOk="0">
                  <a:moveTo>
                    <a:pt x="120000" y="0"/>
                  </a:moveTo>
                  <a:lnTo>
                    <a:pt x="120000" y="0"/>
                  </a:lnTo>
                  <a:lnTo>
                    <a:pt x="0" y="120000"/>
                  </a:lnTo>
                  <a:cubicBezTo>
                    <a:pt x="57142" y="0"/>
                    <a:pt x="91428"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42" name="Shape 342"/>
            <p:cNvSpPr/>
            <p:nvPr/>
          </p:nvSpPr>
          <p:spPr>
            <a:xfrm>
              <a:off x="6356350" y="1564943"/>
              <a:ext cx="9525" cy="1231"/>
            </a:xfrm>
            <a:custGeom>
              <a:avLst/>
              <a:gdLst/>
              <a:ahLst/>
              <a:cxnLst/>
              <a:rect l="0" t="0" r="0" b="0"/>
              <a:pathLst>
                <a:path w="120000" h="120000" extrusionOk="0">
                  <a:moveTo>
                    <a:pt x="72000" y="120000"/>
                  </a:moveTo>
                  <a:lnTo>
                    <a:pt x="72000" y="120000"/>
                  </a:lnTo>
                  <a:lnTo>
                    <a:pt x="120000" y="0"/>
                  </a:lnTo>
                  <a:cubicBezTo>
                    <a:pt x="36000" y="60000"/>
                    <a:pt x="0" y="120000"/>
                    <a:pt x="72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43" name="Shape 343"/>
            <p:cNvSpPr/>
            <p:nvPr/>
          </p:nvSpPr>
          <p:spPr>
            <a:xfrm>
              <a:off x="8950325" y="1521861"/>
              <a:ext cx="61912" cy="7386"/>
            </a:xfrm>
            <a:custGeom>
              <a:avLst/>
              <a:gdLst/>
              <a:ahLst/>
              <a:cxnLst/>
              <a:rect l="0" t="0" r="0" b="0"/>
              <a:pathLst>
                <a:path w="120000" h="120000" extrusionOk="0">
                  <a:moveTo>
                    <a:pt x="120000" y="120000"/>
                  </a:moveTo>
                  <a:lnTo>
                    <a:pt x="120000" y="120000"/>
                  </a:lnTo>
                  <a:cubicBezTo>
                    <a:pt x="62769" y="66666"/>
                    <a:pt x="0" y="0"/>
                    <a:pt x="7384" y="53333"/>
                  </a:cubicBezTo>
                  <a:lnTo>
                    <a:pt x="24000" y="106666"/>
                  </a:lnTo>
                  <a:cubicBezTo>
                    <a:pt x="64615" y="93333"/>
                    <a:pt x="94153" y="106666"/>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44" name="Shape 344"/>
            <p:cNvSpPr/>
            <p:nvPr/>
          </p:nvSpPr>
          <p:spPr>
            <a:xfrm>
              <a:off x="7537450" y="1546479"/>
              <a:ext cx="28575" cy="3693"/>
            </a:xfrm>
            <a:custGeom>
              <a:avLst/>
              <a:gdLst/>
              <a:ahLst/>
              <a:cxnLst/>
              <a:rect l="0" t="0" r="0" b="0"/>
              <a:pathLst>
                <a:path w="120000" h="120000" extrusionOk="0">
                  <a:moveTo>
                    <a:pt x="0" y="90000"/>
                  </a:moveTo>
                  <a:lnTo>
                    <a:pt x="0" y="90000"/>
                  </a:lnTo>
                  <a:lnTo>
                    <a:pt x="37241" y="120000"/>
                  </a:lnTo>
                  <a:lnTo>
                    <a:pt x="120000" y="0"/>
                  </a:lnTo>
                  <a:lnTo>
                    <a:pt x="0" y="9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45" name="Shape 345"/>
            <p:cNvSpPr/>
            <p:nvPr/>
          </p:nvSpPr>
          <p:spPr>
            <a:xfrm>
              <a:off x="7478713" y="1562481"/>
              <a:ext cx="38100" cy="2462"/>
            </a:xfrm>
            <a:custGeom>
              <a:avLst/>
              <a:gdLst/>
              <a:ahLst/>
              <a:cxnLst/>
              <a:rect l="0" t="0" r="0" b="0"/>
              <a:pathLst>
                <a:path w="120000" h="120000" extrusionOk="0">
                  <a:moveTo>
                    <a:pt x="120000" y="120000"/>
                  </a:moveTo>
                  <a:lnTo>
                    <a:pt x="120000" y="120000"/>
                  </a:lnTo>
                  <a:lnTo>
                    <a:pt x="0" y="0"/>
                  </a:lnTo>
                  <a:cubicBezTo>
                    <a:pt x="27000" y="40000"/>
                    <a:pt x="66000" y="8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46" name="Shape 346"/>
            <p:cNvSpPr/>
            <p:nvPr/>
          </p:nvSpPr>
          <p:spPr>
            <a:xfrm>
              <a:off x="5410200" y="1568636"/>
              <a:ext cx="36512" cy="3693"/>
            </a:xfrm>
            <a:custGeom>
              <a:avLst/>
              <a:gdLst/>
              <a:ahLst/>
              <a:cxnLst/>
              <a:rect l="0" t="0" r="0" b="0"/>
              <a:pathLst>
                <a:path w="120000" h="120000" extrusionOk="0">
                  <a:moveTo>
                    <a:pt x="75789" y="0"/>
                  </a:moveTo>
                  <a:lnTo>
                    <a:pt x="75789" y="0"/>
                  </a:lnTo>
                  <a:lnTo>
                    <a:pt x="0" y="120000"/>
                  </a:lnTo>
                  <a:cubicBezTo>
                    <a:pt x="120000" y="120000"/>
                    <a:pt x="66315" y="72000"/>
                    <a:pt x="75789"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47" name="Shape 347"/>
            <p:cNvSpPr/>
            <p:nvPr/>
          </p:nvSpPr>
          <p:spPr>
            <a:xfrm>
              <a:off x="10206038" y="1530477"/>
              <a:ext cx="61912" cy="4924"/>
            </a:xfrm>
            <a:custGeom>
              <a:avLst/>
              <a:gdLst/>
              <a:ahLst/>
              <a:cxnLst/>
              <a:rect l="0" t="0" r="0" b="0"/>
              <a:pathLst>
                <a:path w="120000" h="120000" extrusionOk="0">
                  <a:moveTo>
                    <a:pt x="120000" y="60000"/>
                  </a:moveTo>
                  <a:lnTo>
                    <a:pt x="120000" y="60000"/>
                  </a:lnTo>
                  <a:cubicBezTo>
                    <a:pt x="72000" y="20000"/>
                    <a:pt x="33230" y="0"/>
                    <a:pt x="0" y="0"/>
                  </a:cubicBezTo>
                  <a:cubicBezTo>
                    <a:pt x="59076" y="40000"/>
                    <a:pt x="105230" y="120000"/>
                    <a:pt x="120000" y="6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48" name="Shape 348"/>
            <p:cNvSpPr/>
            <p:nvPr/>
          </p:nvSpPr>
          <p:spPr>
            <a:xfrm>
              <a:off x="6257925" y="1525554"/>
              <a:ext cx="19050" cy="2462"/>
            </a:xfrm>
            <a:custGeom>
              <a:avLst/>
              <a:gdLst/>
              <a:ahLst/>
              <a:cxnLst/>
              <a:rect l="0" t="0" r="0" b="0"/>
              <a:pathLst>
                <a:path w="120000" h="120000" extrusionOk="0">
                  <a:moveTo>
                    <a:pt x="102857" y="0"/>
                  </a:moveTo>
                  <a:lnTo>
                    <a:pt x="102857" y="0"/>
                  </a:lnTo>
                  <a:cubicBezTo>
                    <a:pt x="28571" y="60000"/>
                    <a:pt x="0" y="120000"/>
                    <a:pt x="0" y="120000"/>
                  </a:cubicBezTo>
                  <a:cubicBezTo>
                    <a:pt x="74285" y="120000"/>
                    <a:pt x="120000" y="60000"/>
                    <a:pt x="102857"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49" name="Shape 349"/>
            <p:cNvSpPr/>
            <p:nvPr/>
          </p:nvSpPr>
          <p:spPr>
            <a:xfrm>
              <a:off x="10134600" y="1528016"/>
              <a:ext cx="71437" cy="3693"/>
            </a:xfrm>
            <a:custGeom>
              <a:avLst/>
              <a:gdLst/>
              <a:ahLst/>
              <a:cxnLst/>
              <a:rect l="0" t="0" r="0" b="0"/>
              <a:pathLst>
                <a:path w="120000" h="120000" extrusionOk="0">
                  <a:moveTo>
                    <a:pt x="0" y="90000"/>
                  </a:moveTo>
                  <a:lnTo>
                    <a:pt x="0" y="90000"/>
                  </a:lnTo>
                  <a:lnTo>
                    <a:pt x="20800" y="120000"/>
                  </a:lnTo>
                  <a:cubicBezTo>
                    <a:pt x="51200" y="90000"/>
                    <a:pt x="83200" y="60000"/>
                    <a:pt x="120000" y="90000"/>
                  </a:cubicBezTo>
                  <a:cubicBezTo>
                    <a:pt x="83200" y="30000"/>
                    <a:pt x="40000" y="0"/>
                    <a:pt x="0" y="9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50" name="Shape 350"/>
            <p:cNvSpPr/>
            <p:nvPr/>
          </p:nvSpPr>
          <p:spPr>
            <a:xfrm>
              <a:off x="2582863" y="1560020"/>
              <a:ext cx="7937" cy="1231"/>
            </a:xfrm>
            <a:custGeom>
              <a:avLst/>
              <a:gdLst/>
              <a:ahLst/>
              <a:cxnLst/>
              <a:rect l="0" t="0" r="0" b="0"/>
              <a:pathLst>
                <a:path w="120000" h="120000" extrusionOk="0">
                  <a:moveTo>
                    <a:pt x="120000" y="120000"/>
                  </a:moveTo>
                  <a:lnTo>
                    <a:pt x="120000" y="120000"/>
                  </a:lnTo>
                  <a:lnTo>
                    <a:pt x="15000" y="0"/>
                  </a:lnTo>
                  <a:cubicBezTo>
                    <a:pt x="0" y="120000"/>
                    <a:pt x="45000" y="12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51" name="Shape 351"/>
            <p:cNvSpPr/>
            <p:nvPr/>
          </p:nvSpPr>
          <p:spPr>
            <a:xfrm>
              <a:off x="1762125" y="1521861"/>
              <a:ext cx="34925" cy="1231"/>
            </a:xfrm>
            <a:custGeom>
              <a:avLst/>
              <a:gdLst/>
              <a:ahLst/>
              <a:cxnLst/>
              <a:rect l="0" t="0" r="0" b="0"/>
              <a:pathLst>
                <a:path w="120000" h="120000" extrusionOk="0">
                  <a:moveTo>
                    <a:pt x="0" y="120000"/>
                  </a:moveTo>
                  <a:lnTo>
                    <a:pt x="0" y="120000"/>
                  </a:lnTo>
                  <a:cubicBezTo>
                    <a:pt x="30000" y="120000"/>
                    <a:pt x="76666" y="120000"/>
                    <a:pt x="120000" y="120000"/>
                  </a:cubicBezTo>
                  <a:cubicBezTo>
                    <a:pt x="96666" y="0"/>
                    <a:pt x="63333"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52" name="Shape 352"/>
            <p:cNvSpPr/>
            <p:nvPr/>
          </p:nvSpPr>
          <p:spPr>
            <a:xfrm>
              <a:off x="10812463" y="1529246"/>
              <a:ext cx="19050" cy="1231"/>
            </a:xfrm>
            <a:custGeom>
              <a:avLst/>
              <a:gdLst/>
              <a:ahLst/>
              <a:cxnLst/>
              <a:rect l="0" t="0" r="0" b="0"/>
              <a:pathLst>
                <a:path w="120000" h="120000" extrusionOk="0">
                  <a:moveTo>
                    <a:pt x="0" y="120000"/>
                  </a:moveTo>
                  <a:lnTo>
                    <a:pt x="0" y="120000"/>
                  </a:lnTo>
                  <a:cubicBezTo>
                    <a:pt x="120000" y="120000"/>
                    <a:pt x="18000"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53" name="Shape 353"/>
            <p:cNvSpPr/>
            <p:nvPr/>
          </p:nvSpPr>
          <p:spPr>
            <a:xfrm>
              <a:off x="10896600" y="1545248"/>
              <a:ext cx="7937" cy="2462"/>
            </a:xfrm>
            <a:custGeom>
              <a:avLst/>
              <a:gdLst/>
              <a:ahLst/>
              <a:cxnLst/>
              <a:rect l="0" t="0" r="0" b="0"/>
              <a:pathLst>
                <a:path w="120000" h="120000" extrusionOk="0">
                  <a:moveTo>
                    <a:pt x="120000" y="0"/>
                  </a:moveTo>
                  <a:lnTo>
                    <a:pt x="120000" y="0"/>
                  </a:lnTo>
                  <a:cubicBezTo>
                    <a:pt x="60000" y="40000"/>
                    <a:pt x="15000" y="80000"/>
                    <a:pt x="0" y="120000"/>
                  </a:cubicBezTo>
                  <a:cubicBezTo>
                    <a:pt x="30000" y="80000"/>
                    <a:pt x="60000" y="4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54" name="Shape 354"/>
            <p:cNvSpPr/>
            <p:nvPr/>
          </p:nvSpPr>
          <p:spPr>
            <a:xfrm>
              <a:off x="9947275" y="1553865"/>
              <a:ext cx="4762" cy="1231"/>
            </a:xfrm>
            <a:custGeom>
              <a:avLst/>
              <a:gdLst/>
              <a:ahLst/>
              <a:cxnLst/>
              <a:rect l="0" t="0" r="0" b="0"/>
              <a:pathLst>
                <a:path w="120000" h="120000" extrusionOk="0">
                  <a:moveTo>
                    <a:pt x="24000" y="0"/>
                  </a:moveTo>
                  <a:lnTo>
                    <a:pt x="24000" y="0"/>
                  </a:lnTo>
                  <a:lnTo>
                    <a:pt x="0" y="0"/>
                  </a:lnTo>
                  <a:cubicBezTo>
                    <a:pt x="120000" y="120000"/>
                    <a:pt x="96000" y="0"/>
                    <a:pt x="24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55" name="Shape 355"/>
            <p:cNvSpPr/>
            <p:nvPr/>
          </p:nvSpPr>
          <p:spPr>
            <a:xfrm>
              <a:off x="10817225" y="1531708"/>
              <a:ext cx="23812" cy="0"/>
            </a:xfrm>
            <a:custGeom>
              <a:avLst/>
              <a:gdLst/>
              <a:ahLst/>
              <a:cxnLst/>
              <a:rect l="0" t="0" r="0" b="0"/>
              <a:pathLst>
                <a:path w="120000" h="120000" extrusionOk="0">
                  <a:moveTo>
                    <a:pt x="120000" y="0"/>
                  </a:moveTo>
                  <a:lnTo>
                    <a:pt x="120000" y="0"/>
                  </a:lnTo>
                  <a:cubicBezTo>
                    <a:pt x="86400" y="0"/>
                    <a:pt x="48000" y="0"/>
                    <a:pt x="0" y="0"/>
                  </a:cubicBezTo>
                  <a:cubicBezTo>
                    <a:pt x="24000" y="0"/>
                    <a:pt x="57600"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56" name="Shape 356"/>
            <p:cNvSpPr/>
            <p:nvPr/>
          </p:nvSpPr>
          <p:spPr>
            <a:xfrm>
              <a:off x="10836275" y="1529246"/>
              <a:ext cx="19050" cy="1231"/>
            </a:xfrm>
            <a:custGeom>
              <a:avLst/>
              <a:gdLst/>
              <a:ahLst/>
              <a:cxnLst/>
              <a:rect l="0" t="0" r="0" b="0"/>
              <a:pathLst>
                <a:path w="120000" h="120000" extrusionOk="0">
                  <a:moveTo>
                    <a:pt x="0" y="120000"/>
                  </a:moveTo>
                  <a:lnTo>
                    <a:pt x="0" y="120000"/>
                  </a:lnTo>
                  <a:lnTo>
                    <a:pt x="108000" y="120000"/>
                  </a:lnTo>
                  <a:cubicBezTo>
                    <a:pt x="120000" y="120000"/>
                    <a:pt x="108000"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57" name="Shape 357"/>
            <p:cNvSpPr/>
            <p:nvPr/>
          </p:nvSpPr>
          <p:spPr>
            <a:xfrm>
              <a:off x="10787063" y="1530477"/>
              <a:ext cx="30162" cy="1231"/>
            </a:xfrm>
            <a:custGeom>
              <a:avLst/>
              <a:gdLst/>
              <a:ahLst/>
              <a:cxnLst/>
              <a:rect l="0" t="0" r="0" b="0"/>
              <a:pathLst>
                <a:path w="120000" h="120000" extrusionOk="0">
                  <a:moveTo>
                    <a:pt x="0" y="0"/>
                  </a:moveTo>
                  <a:lnTo>
                    <a:pt x="0" y="0"/>
                  </a:lnTo>
                  <a:cubicBezTo>
                    <a:pt x="42580" y="0"/>
                    <a:pt x="81290" y="0"/>
                    <a:pt x="120000" y="120000"/>
                  </a:cubicBezTo>
                  <a:cubicBezTo>
                    <a:pt x="108387" y="0"/>
                    <a:pt x="100645" y="0"/>
                    <a:pt x="104516" y="0"/>
                  </a:cubicBez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58" name="Shape 358"/>
            <p:cNvSpPr/>
            <p:nvPr/>
          </p:nvSpPr>
          <p:spPr>
            <a:xfrm>
              <a:off x="4092575" y="1552634"/>
              <a:ext cx="20637" cy="2462"/>
            </a:xfrm>
            <a:custGeom>
              <a:avLst/>
              <a:gdLst/>
              <a:ahLst/>
              <a:cxnLst/>
              <a:rect l="0" t="0" r="0" b="0"/>
              <a:pathLst>
                <a:path w="120000" h="120000" extrusionOk="0">
                  <a:moveTo>
                    <a:pt x="120000" y="0"/>
                  </a:moveTo>
                  <a:lnTo>
                    <a:pt x="120000" y="0"/>
                  </a:lnTo>
                  <a:lnTo>
                    <a:pt x="99130" y="0"/>
                  </a:lnTo>
                  <a:cubicBezTo>
                    <a:pt x="0" y="120000"/>
                    <a:pt x="41739" y="6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59" name="Shape 359"/>
            <p:cNvSpPr/>
            <p:nvPr/>
          </p:nvSpPr>
          <p:spPr>
            <a:xfrm>
              <a:off x="8528050" y="1567405"/>
              <a:ext cx="3175" cy="1231"/>
            </a:xfrm>
            <a:custGeom>
              <a:avLst/>
              <a:gdLst/>
              <a:ahLst/>
              <a:cxnLst/>
              <a:rect l="0" t="0" r="0" b="0"/>
              <a:pathLst>
                <a:path w="120000" h="120000" extrusionOk="0">
                  <a:moveTo>
                    <a:pt x="40000" y="120000"/>
                  </a:moveTo>
                  <a:lnTo>
                    <a:pt x="40000" y="120000"/>
                  </a:lnTo>
                  <a:lnTo>
                    <a:pt x="120000" y="0"/>
                  </a:lnTo>
                  <a:lnTo>
                    <a:pt x="0" y="0"/>
                  </a:lnTo>
                  <a:lnTo>
                    <a:pt x="4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60" name="Shape 360"/>
            <p:cNvSpPr/>
            <p:nvPr/>
          </p:nvSpPr>
          <p:spPr>
            <a:xfrm>
              <a:off x="8461375" y="1556326"/>
              <a:ext cx="66675" cy="14771"/>
            </a:xfrm>
            <a:custGeom>
              <a:avLst/>
              <a:gdLst/>
              <a:ahLst/>
              <a:cxnLst/>
              <a:rect l="0" t="0" r="0" b="0"/>
              <a:pathLst>
                <a:path w="120000" h="120000" extrusionOk="0">
                  <a:moveTo>
                    <a:pt x="0" y="120000"/>
                  </a:moveTo>
                  <a:lnTo>
                    <a:pt x="0" y="120000"/>
                  </a:lnTo>
                  <a:cubicBezTo>
                    <a:pt x="52173" y="77647"/>
                    <a:pt x="81739" y="84705"/>
                    <a:pt x="120000" y="91764"/>
                  </a:cubicBezTo>
                  <a:lnTo>
                    <a:pt x="80000" y="0"/>
                  </a:lnTo>
                  <a:lnTo>
                    <a:pt x="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61" name="Shape 361"/>
            <p:cNvSpPr/>
            <p:nvPr/>
          </p:nvSpPr>
          <p:spPr>
            <a:xfrm>
              <a:off x="1562100" y="1514475"/>
              <a:ext cx="9563100" cy="64008"/>
            </a:xfrm>
            <a:custGeom>
              <a:avLst/>
              <a:gdLst/>
              <a:ahLst/>
              <a:cxnLst/>
              <a:rect l="0" t="0" r="0" b="0"/>
              <a:pathLst>
                <a:path w="120000" h="120000" extrusionOk="0">
                  <a:moveTo>
                    <a:pt x="29539" y="19200"/>
                  </a:moveTo>
                  <a:lnTo>
                    <a:pt x="29539" y="19200"/>
                  </a:lnTo>
                  <a:lnTo>
                    <a:pt x="29694" y="20800"/>
                  </a:lnTo>
                  <a:cubicBezTo>
                    <a:pt x="29347" y="24000"/>
                    <a:pt x="29443" y="20800"/>
                    <a:pt x="29539" y="19200"/>
                  </a:cubicBezTo>
                  <a:close/>
                  <a:moveTo>
                    <a:pt x="114317" y="40000"/>
                  </a:moveTo>
                  <a:lnTo>
                    <a:pt x="114317" y="40000"/>
                  </a:lnTo>
                  <a:cubicBezTo>
                    <a:pt x="114400" y="38400"/>
                    <a:pt x="114388" y="36800"/>
                    <a:pt x="114364" y="36800"/>
                  </a:cubicBezTo>
                  <a:cubicBezTo>
                    <a:pt x="114305" y="38400"/>
                    <a:pt x="114125" y="38400"/>
                    <a:pt x="113922" y="38400"/>
                  </a:cubicBezTo>
                  <a:cubicBezTo>
                    <a:pt x="113982" y="40000"/>
                    <a:pt x="114089" y="41600"/>
                    <a:pt x="114317" y="40000"/>
                  </a:cubicBezTo>
                  <a:close/>
                  <a:moveTo>
                    <a:pt x="113527" y="36800"/>
                  </a:moveTo>
                  <a:lnTo>
                    <a:pt x="113527" y="36800"/>
                  </a:lnTo>
                  <a:lnTo>
                    <a:pt x="113515" y="36800"/>
                  </a:lnTo>
                  <a:cubicBezTo>
                    <a:pt x="113132" y="33600"/>
                    <a:pt x="113264" y="35200"/>
                    <a:pt x="113527" y="36800"/>
                  </a:cubicBezTo>
                  <a:close/>
                  <a:moveTo>
                    <a:pt x="76283" y="80000"/>
                  </a:moveTo>
                  <a:lnTo>
                    <a:pt x="76283" y="80000"/>
                  </a:lnTo>
                  <a:cubicBezTo>
                    <a:pt x="76151" y="83200"/>
                    <a:pt x="75960" y="81600"/>
                    <a:pt x="75732" y="78400"/>
                  </a:cubicBezTo>
                  <a:cubicBezTo>
                    <a:pt x="75900" y="78400"/>
                    <a:pt x="76079" y="78400"/>
                    <a:pt x="76283" y="80000"/>
                  </a:cubicBezTo>
                  <a:close/>
                  <a:moveTo>
                    <a:pt x="62907" y="96000"/>
                  </a:moveTo>
                  <a:lnTo>
                    <a:pt x="62907" y="96000"/>
                  </a:lnTo>
                  <a:cubicBezTo>
                    <a:pt x="62739" y="97600"/>
                    <a:pt x="62404" y="102400"/>
                    <a:pt x="62273" y="97600"/>
                  </a:cubicBezTo>
                  <a:cubicBezTo>
                    <a:pt x="62476" y="88000"/>
                    <a:pt x="62620" y="92800"/>
                    <a:pt x="62907" y="96000"/>
                  </a:cubicBezTo>
                  <a:close/>
                  <a:moveTo>
                    <a:pt x="54113" y="97600"/>
                  </a:moveTo>
                  <a:lnTo>
                    <a:pt x="54113" y="97600"/>
                  </a:lnTo>
                  <a:lnTo>
                    <a:pt x="54699" y="104000"/>
                  </a:lnTo>
                  <a:cubicBezTo>
                    <a:pt x="53994" y="113600"/>
                    <a:pt x="53479" y="110400"/>
                    <a:pt x="54029" y="120000"/>
                  </a:cubicBezTo>
                  <a:cubicBezTo>
                    <a:pt x="54113" y="97600"/>
                    <a:pt x="56315" y="118400"/>
                    <a:pt x="56398" y="96000"/>
                  </a:cubicBezTo>
                  <a:lnTo>
                    <a:pt x="56793" y="100800"/>
                  </a:lnTo>
                  <a:cubicBezTo>
                    <a:pt x="56673" y="100800"/>
                    <a:pt x="56662" y="102400"/>
                    <a:pt x="56554" y="102400"/>
                  </a:cubicBezTo>
                  <a:cubicBezTo>
                    <a:pt x="57308" y="112000"/>
                    <a:pt x="57116" y="86400"/>
                    <a:pt x="58085" y="89600"/>
                  </a:cubicBezTo>
                  <a:cubicBezTo>
                    <a:pt x="58420" y="91200"/>
                    <a:pt x="58660" y="94400"/>
                    <a:pt x="58432" y="97600"/>
                  </a:cubicBezTo>
                  <a:lnTo>
                    <a:pt x="59186" y="91200"/>
                  </a:lnTo>
                  <a:cubicBezTo>
                    <a:pt x="59401" y="92800"/>
                    <a:pt x="59353" y="96000"/>
                    <a:pt x="59126" y="96000"/>
                  </a:cubicBezTo>
                  <a:lnTo>
                    <a:pt x="60287" y="94400"/>
                  </a:lnTo>
                  <a:lnTo>
                    <a:pt x="60275" y="94400"/>
                  </a:lnTo>
                  <a:cubicBezTo>
                    <a:pt x="60442" y="91200"/>
                    <a:pt x="60813" y="86400"/>
                    <a:pt x="60993" y="83200"/>
                  </a:cubicBezTo>
                  <a:cubicBezTo>
                    <a:pt x="61280" y="86400"/>
                    <a:pt x="60849" y="86400"/>
                    <a:pt x="60921" y="89600"/>
                  </a:cubicBezTo>
                  <a:lnTo>
                    <a:pt x="61555" y="83200"/>
                  </a:lnTo>
                  <a:cubicBezTo>
                    <a:pt x="61818" y="89600"/>
                    <a:pt x="61292" y="94400"/>
                    <a:pt x="60849" y="94400"/>
                  </a:cubicBezTo>
                  <a:cubicBezTo>
                    <a:pt x="61447" y="116800"/>
                    <a:pt x="61375" y="88000"/>
                    <a:pt x="62667" y="102400"/>
                  </a:cubicBezTo>
                  <a:lnTo>
                    <a:pt x="62057" y="104000"/>
                  </a:lnTo>
                  <a:cubicBezTo>
                    <a:pt x="62452" y="116800"/>
                    <a:pt x="62919" y="112000"/>
                    <a:pt x="63601" y="120000"/>
                  </a:cubicBezTo>
                  <a:cubicBezTo>
                    <a:pt x="63433" y="116800"/>
                    <a:pt x="62237" y="100800"/>
                    <a:pt x="62931" y="96000"/>
                  </a:cubicBezTo>
                  <a:cubicBezTo>
                    <a:pt x="63122" y="97600"/>
                    <a:pt x="63385" y="97600"/>
                    <a:pt x="63756" y="94400"/>
                  </a:cubicBezTo>
                  <a:cubicBezTo>
                    <a:pt x="63756" y="100800"/>
                    <a:pt x="64115" y="99200"/>
                    <a:pt x="64582" y="99200"/>
                  </a:cubicBezTo>
                  <a:lnTo>
                    <a:pt x="64546" y="110400"/>
                  </a:lnTo>
                  <a:cubicBezTo>
                    <a:pt x="65036" y="107200"/>
                    <a:pt x="65000" y="102400"/>
                    <a:pt x="65288" y="97600"/>
                  </a:cubicBezTo>
                  <a:cubicBezTo>
                    <a:pt x="65838" y="97600"/>
                    <a:pt x="65958" y="105600"/>
                    <a:pt x="66077" y="113600"/>
                  </a:cubicBezTo>
                  <a:cubicBezTo>
                    <a:pt x="66963" y="115200"/>
                    <a:pt x="65479" y="100800"/>
                    <a:pt x="66520" y="99200"/>
                  </a:cubicBezTo>
                  <a:cubicBezTo>
                    <a:pt x="67250" y="102400"/>
                    <a:pt x="67764" y="99200"/>
                    <a:pt x="68638" y="92800"/>
                  </a:cubicBezTo>
                  <a:cubicBezTo>
                    <a:pt x="69152" y="96000"/>
                    <a:pt x="68554" y="99200"/>
                    <a:pt x="68733" y="102400"/>
                  </a:cubicBezTo>
                  <a:lnTo>
                    <a:pt x="69188" y="94400"/>
                  </a:lnTo>
                  <a:cubicBezTo>
                    <a:pt x="69296" y="94400"/>
                    <a:pt x="69260" y="96000"/>
                    <a:pt x="69248" y="97600"/>
                  </a:cubicBezTo>
                  <a:cubicBezTo>
                    <a:pt x="69631" y="94400"/>
                    <a:pt x="69272" y="88000"/>
                    <a:pt x="69882" y="84800"/>
                  </a:cubicBezTo>
                  <a:cubicBezTo>
                    <a:pt x="70037" y="73600"/>
                    <a:pt x="71114" y="102400"/>
                    <a:pt x="71856" y="89600"/>
                  </a:cubicBezTo>
                  <a:cubicBezTo>
                    <a:pt x="72035" y="92800"/>
                    <a:pt x="71772" y="96000"/>
                    <a:pt x="71820" y="99200"/>
                  </a:cubicBezTo>
                  <a:cubicBezTo>
                    <a:pt x="72849" y="91200"/>
                    <a:pt x="72705" y="94400"/>
                    <a:pt x="73543" y="83200"/>
                  </a:cubicBezTo>
                  <a:lnTo>
                    <a:pt x="74249" y="89600"/>
                  </a:lnTo>
                  <a:cubicBezTo>
                    <a:pt x="73734" y="81600"/>
                    <a:pt x="74404" y="72000"/>
                    <a:pt x="74991" y="65600"/>
                  </a:cubicBezTo>
                  <a:cubicBezTo>
                    <a:pt x="74799" y="60800"/>
                    <a:pt x="74644" y="57600"/>
                    <a:pt x="74536" y="56000"/>
                  </a:cubicBezTo>
                  <a:lnTo>
                    <a:pt x="75469" y="51200"/>
                  </a:lnTo>
                  <a:cubicBezTo>
                    <a:pt x="75589" y="52800"/>
                    <a:pt x="75493" y="56000"/>
                    <a:pt x="75337" y="60800"/>
                  </a:cubicBezTo>
                  <a:lnTo>
                    <a:pt x="75505" y="57600"/>
                  </a:lnTo>
                  <a:cubicBezTo>
                    <a:pt x="75840" y="62400"/>
                    <a:pt x="75672" y="68800"/>
                    <a:pt x="75433" y="73600"/>
                  </a:cubicBezTo>
                  <a:lnTo>
                    <a:pt x="75098" y="67200"/>
                  </a:lnTo>
                  <a:cubicBezTo>
                    <a:pt x="74859" y="73600"/>
                    <a:pt x="74644" y="80000"/>
                    <a:pt x="74691" y="86400"/>
                  </a:cubicBezTo>
                  <a:cubicBezTo>
                    <a:pt x="74751" y="84800"/>
                    <a:pt x="74871" y="84800"/>
                    <a:pt x="75002" y="83200"/>
                  </a:cubicBezTo>
                  <a:cubicBezTo>
                    <a:pt x="74943" y="84800"/>
                    <a:pt x="74907" y="86400"/>
                    <a:pt x="74931" y="88000"/>
                  </a:cubicBezTo>
                  <a:cubicBezTo>
                    <a:pt x="74967" y="89600"/>
                    <a:pt x="75062" y="86400"/>
                    <a:pt x="75218" y="84800"/>
                  </a:cubicBezTo>
                  <a:lnTo>
                    <a:pt x="75421" y="96000"/>
                  </a:lnTo>
                  <a:lnTo>
                    <a:pt x="75481" y="91200"/>
                  </a:lnTo>
                  <a:lnTo>
                    <a:pt x="76701" y="99200"/>
                  </a:lnTo>
                  <a:cubicBezTo>
                    <a:pt x="77587" y="88000"/>
                    <a:pt x="78340" y="70400"/>
                    <a:pt x="79740" y="65600"/>
                  </a:cubicBezTo>
                  <a:cubicBezTo>
                    <a:pt x="79393" y="75200"/>
                    <a:pt x="79668" y="80000"/>
                    <a:pt x="79645" y="89600"/>
                  </a:cubicBezTo>
                  <a:cubicBezTo>
                    <a:pt x="79262" y="80000"/>
                    <a:pt x="78568" y="94400"/>
                    <a:pt x="77850" y="92800"/>
                  </a:cubicBezTo>
                  <a:cubicBezTo>
                    <a:pt x="78221" y="92800"/>
                    <a:pt x="78137" y="97600"/>
                    <a:pt x="78041" y="99200"/>
                  </a:cubicBezTo>
                  <a:lnTo>
                    <a:pt x="79333" y="91200"/>
                  </a:lnTo>
                  <a:cubicBezTo>
                    <a:pt x="79298" y="99200"/>
                    <a:pt x="79609" y="96000"/>
                    <a:pt x="79944" y="100800"/>
                  </a:cubicBezTo>
                  <a:cubicBezTo>
                    <a:pt x="79680" y="83200"/>
                    <a:pt x="80901" y="89600"/>
                    <a:pt x="81427" y="84800"/>
                  </a:cubicBezTo>
                  <a:cubicBezTo>
                    <a:pt x="81451" y="89600"/>
                    <a:pt x="81332" y="96000"/>
                    <a:pt x="80685" y="94400"/>
                  </a:cubicBezTo>
                  <a:cubicBezTo>
                    <a:pt x="81391" y="107200"/>
                    <a:pt x="81607" y="75200"/>
                    <a:pt x="82301" y="86400"/>
                  </a:cubicBezTo>
                  <a:cubicBezTo>
                    <a:pt x="82133" y="86400"/>
                    <a:pt x="82049" y="84800"/>
                    <a:pt x="81990" y="88000"/>
                  </a:cubicBezTo>
                  <a:cubicBezTo>
                    <a:pt x="82360" y="83200"/>
                    <a:pt x="83246" y="88000"/>
                    <a:pt x="83042" y="92800"/>
                  </a:cubicBezTo>
                  <a:lnTo>
                    <a:pt x="82887" y="92800"/>
                  </a:lnTo>
                  <a:cubicBezTo>
                    <a:pt x="83916" y="94400"/>
                    <a:pt x="86033" y="92800"/>
                    <a:pt x="86189" y="80000"/>
                  </a:cubicBezTo>
                  <a:cubicBezTo>
                    <a:pt x="86201" y="81600"/>
                    <a:pt x="86057" y="96000"/>
                    <a:pt x="85998" y="99200"/>
                  </a:cubicBezTo>
                  <a:lnTo>
                    <a:pt x="87840" y="52800"/>
                  </a:lnTo>
                  <a:cubicBezTo>
                    <a:pt x="87684" y="65600"/>
                    <a:pt x="88307" y="92800"/>
                    <a:pt x="87445" y="99200"/>
                  </a:cubicBezTo>
                  <a:cubicBezTo>
                    <a:pt x="87696" y="100800"/>
                    <a:pt x="87996" y="104000"/>
                    <a:pt x="88522" y="99200"/>
                  </a:cubicBezTo>
                  <a:cubicBezTo>
                    <a:pt x="88354" y="97600"/>
                    <a:pt x="88103" y="81600"/>
                    <a:pt x="88331" y="81600"/>
                  </a:cubicBezTo>
                  <a:cubicBezTo>
                    <a:pt x="88965" y="94400"/>
                    <a:pt x="88773" y="88000"/>
                    <a:pt x="89551" y="99200"/>
                  </a:cubicBezTo>
                  <a:cubicBezTo>
                    <a:pt x="89288" y="97600"/>
                    <a:pt x="89575" y="78400"/>
                    <a:pt x="89970" y="80000"/>
                  </a:cubicBezTo>
                  <a:cubicBezTo>
                    <a:pt x="89910" y="81600"/>
                    <a:pt x="90005" y="97600"/>
                    <a:pt x="89862" y="99200"/>
                  </a:cubicBezTo>
                  <a:lnTo>
                    <a:pt x="90855" y="81600"/>
                  </a:lnTo>
                  <a:cubicBezTo>
                    <a:pt x="90604" y="84800"/>
                    <a:pt x="90807" y="97600"/>
                    <a:pt x="91034" y="102400"/>
                  </a:cubicBezTo>
                  <a:cubicBezTo>
                    <a:pt x="90927" y="99200"/>
                    <a:pt x="91884" y="102400"/>
                    <a:pt x="92147" y="100800"/>
                  </a:cubicBezTo>
                  <a:lnTo>
                    <a:pt x="91728" y="97600"/>
                  </a:lnTo>
                  <a:cubicBezTo>
                    <a:pt x="92853" y="100800"/>
                    <a:pt x="92841" y="72000"/>
                    <a:pt x="93954" y="73600"/>
                  </a:cubicBezTo>
                  <a:cubicBezTo>
                    <a:pt x="93822" y="76800"/>
                    <a:pt x="93619" y="96000"/>
                    <a:pt x="94181" y="99200"/>
                  </a:cubicBezTo>
                  <a:cubicBezTo>
                    <a:pt x="94444" y="89600"/>
                    <a:pt x="95330" y="54400"/>
                    <a:pt x="96311" y="46400"/>
                  </a:cubicBezTo>
                  <a:lnTo>
                    <a:pt x="96502" y="52800"/>
                  </a:lnTo>
                  <a:lnTo>
                    <a:pt x="97256" y="46400"/>
                  </a:lnTo>
                  <a:cubicBezTo>
                    <a:pt x="96789" y="60800"/>
                    <a:pt x="95473" y="89600"/>
                    <a:pt x="94743" y="100800"/>
                  </a:cubicBezTo>
                  <a:cubicBezTo>
                    <a:pt x="95162" y="105600"/>
                    <a:pt x="94863" y="107200"/>
                    <a:pt x="95497" y="107200"/>
                  </a:cubicBezTo>
                  <a:cubicBezTo>
                    <a:pt x="95712" y="112000"/>
                    <a:pt x="95150" y="115200"/>
                    <a:pt x="94971" y="115200"/>
                  </a:cubicBezTo>
                  <a:lnTo>
                    <a:pt x="96430" y="118400"/>
                  </a:lnTo>
                  <a:cubicBezTo>
                    <a:pt x="96358" y="107200"/>
                    <a:pt x="97543" y="107200"/>
                    <a:pt x="97495" y="99200"/>
                  </a:cubicBezTo>
                  <a:lnTo>
                    <a:pt x="95904" y="108800"/>
                  </a:lnTo>
                  <a:cubicBezTo>
                    <a:pt x="95844" y="99200"/>
                    <a:pt x="96825" y="78400"/>
                    <a:pt x="97854" y="81600"/>
                  </a:cubicBezTo>
                  <a:cubicBezTo>
                    <a:pt x="98117" y="84800"/>
                    <a:pt x="97663" y="100800"/>
                    <a:pt x="97686" y="104000"/>
                  </a:cubicBezTo>
                  <a:cubicBezTo>
                    <a:pt x="97818" y="100800"/>
                    <a:pt x="98667" y="97600"/>
                    <a:pt x="98763" y="99200"/>
                  </a:cubicBezTo>
                  <a:lnTo>
                    <a:pt x="98321" y="105600"/>
                  </a:lnTo>
                  <a:cubicBezTo>
                    <a:pt x="98895" y="110400"/>
                    <a:pt x="99266" y="91200"/>
                    <a:pt x="99960" y="102400"/>
                  </a:cubicBezTo>
                  <a:cubicBezTo>
                    <a:pt x="100199" y="102400"/>
                    <a:pt x="100666" y="116800"/>
                    <a:pt x="100713" y="110400"/>
                  </a:cubicBezTo>
                  <a:cubicBezTo>
                    <a:pt x="100319" y="97600"/>
                    <a:pt x="100247" y="59200"/>
                    <a:pt x="100510" y="49600"/>
                  </a:cubicBezTo>
                  <a:cubicBezTo>
                    <a:pt x="100594" y="49600"/>
                    <a:pt x="101754" y="60800"/>
                    <a:pt x="102029" y="67200"/>
                  </a:cubicBezTo>
                  <a:cubicBezTo>
                    <a:pt x="102424" y="76800"/>
                    <a:pt x="101443" y="91200"/>
                    <a:pt x="101778" y="99200"/>
                  </a:cubicBezTo>
                  <a:cubicBezTo>
                    <a:pt x="101790" y="96000"/>
                    <a:pt x="102005" y="92800"/>
                    <a:pt x="102101" y="91200"/>
                  </a:cubicBezTo>
                  <a:cubicBezTo>
                    <a:pt x="102352" y="94400"/>
                    <a:pt x="101994" y="100800"/>
                    <a:pt x="102544" y="99200"/>
                  </a:cubicBezTo>
                  <a:cubicBezTo>
                    <a:pt x="102628" y="88000"/>
                    <a:pt x="103657" y="100800"/>
                    <a:pt x="102795" y="89600"/>
                  </a:cubicBezTo>
                  <a:cubicBezTo>
                    <a:pt x="103333" y="88000"/>
                    <a:pt x="103369" y="92800"/>
                    <a:pt x="103992" y="92800"/>
                  </a:cubicBezTo>
                  <a:cubicBezTo>
                    <a:pt x="103788" y="84800"/>
                    <a:pt x="104554" y="68800"/>
                    <a:pt x="105092" y="65600"/>
                  </a:cubicBezTo>
                  <a:cubicBezTo>
                    <a:pt x="105056" y="67200"/>
                    <a:pt x="105176" y="72000"/>
                    <a:pt x="105236" y="73600"/>
                  </a:cubicBezTo>
                  <a:cubicBezTo>
                    <a:pt x="106336" y="75200"/>
                    <a:pt x="106923" y="80000"/>
                    <a:pt x="107940" y="80000"/>
                  </a:cubicBezTo>
                  <a:cubicBezTo>
                    <a:pt x="108035" y="83200"/>
                    <a:pt x="108526" y="86400"/>
                    <a:pt x="108323" y="91200"/>
                  </a:cubicBezTo>
                  <a:cubicBezTo>
                    <a:pt x="108466" y="89600"/>
                    <a:pt x="108598" y="84800"/>
                    <a:pt x="108909" y="84800"/>
                  </a:cubicBezTo>
                  <a:cubicBezTo>
                    <a:pt x="109519" y="94400"/>
                    <a:pt x="108215" y="86400"/>
                    <a:pt x="108681" y="97600"/>
                  </a:cubicBezTo>
                  <a:cubicBezTo>
                    <a:pt x="108717" y="91200"/>
                    <a:pt x="109495" y="89600"/>
                    <a:pt x="109938" y="84800"/>
                  </a:cubicBezTo>
                  <a:cubicBezTo>
                    <a:pt x="109806" y="75200"/>
                    <a:pt x="108909" y="83200"/>
                    <a:pt x="108454" y="86400"/>
                  </a:cubicBezTo>
                  <a:cubicBezTo>
                    <a:pt x="108454" y="73600"/>
                    <a:pt x="109232" y="59200"/>
                    <a:pt x="110297" y="52800"/>
                  </a:cubicBezTo>
                  <a:cubicBezTo>
                    <a:pt x="111146" y="49600"/>
                    <a:pt x="110667" y="62400"/>
                    <a:pt x="110811" y="60800"/>
                  </a:cubicBezTo>
                  <a:cubicBezTo>
                    <a:pt x="112402" y="62400"/>
                    <a:pt x="112175" y="36800"/>
                    <a:pt x="113491" y="46400"/>
                  </a:cubicBezTo>
                  <a:cubicBezTo>
                    <a:pt x="114017" y="56000"/>
                    <a:pt x="113515" y="64000"/>
                    <a:pt x="113635" y="70400"/>
                  </a:cubicBezTo>
                  <a:cubicBezTo>
                    <a:pt x="112941" y="73600"/>
                    <a:pt x="112570" y="64000"/>
                    <a:pt x="112103" y="64000"/>
                  </a:cubicBezTo>
                  <a:lnTo>
                    <a:pt x="112677" y="68800"/>
                  </a:lnTo>
                  <a:cubicBezTo>
                    <a:pt x="112462" y="72000"/>
                    <a:pt x="111996" y="73600"/>
                    <a:pt x="111744" y="72000"/>
                  </a:cubicBezTo>
                  <a:cubicBezTo>
                    <a:pt x="112187" y="80000"/>
                    <a:pt x="114436" y="73600"/>
                    <a:pt x="115668" y="81600"/>
                  </a:cubicBezTo>
                  <a:cubicBezTo>
                    <a:pt x="115884" y="78400"/>
                    <a:pt x="116267" y="75200"/>
                    <a:pt x="116087" y="72000"/>
                  </a:cubicBezTo>
                  <a:lnTo>
                    <a:pt x="115692" y="72000"/>
                  </a:lnTo>
                  <a:cubicBezTo>
                    <a:pt x="115333" y="65600"/>
                    <a:pt x="116434" y="62400"/>
                    <a:pt x="115932" y="59200"/>
                  </a:cubicBezTo>
                  <a:cubicBezTo>
                    <a:pt x="116458" y="54400"/>
                    <a:pt x="117044" y="46400"/>
                    <a:pt x="117774" y="51200"/>
                  </a:cubicBezTo>
                  <a:lnTo>
                    <a:pt x="117918" y="60800"/>
                  </a:lnTo>
                  <a:cubicBezTo>
                    <a:pt x="117894" y="57600"/>
                    <a:pt x="117439" y="56000"/>
                    <a:pt x="117224" y="57600"/>
                  </a:cubicBezTo>
                  <a:cubicBezTo>
                    <a:pt x="117535" y="54400"/>
                    <a:pt x="118348" y="72000"/>
                    <a:pt x="118683" y="59200"/>
                  </a:cubicBezTo>
                  <a:lnTo>
                    <a:pt x="118169" y="51200"/>
                  </a:lnTo>
                  <a:cubicBezTo>
                    <a:pt x="118695" y="46400"/>
                    <a:pt x="119341" y="36800"/>
                    <a:pt x="120000" y="40000"/>
                  </a:cubicBezTo>
                  <a:cubicBezTo>
                    <a:pt x="119700" y="30400"/>
                    <a:pt x="119844" y="41600"/>
                    <a:pt x="119389" y="28800"/>
                  </a:cubicBezTo>
                  <a:cubicBezTo>
                    <a:pt x="119784" y="43200"/>
                    <a:pt x="117714" y="28800"/>
                    <a:pt x="118360" y="43200"/>
                  </a:cubicBezTo>
                  <a:cubicBezTo>
                    <a:pt x="117894" y="30400"/>
                    <a:pt x="117547" y="38400"/>
                    <a:pt x="116925" y="25600"/>
                  </a:cubicBezTo>
                  <a:cubicBezTo>
                    <a:pt x="116937" y="28800"/>
                    <a:pt x="117140" y="32000"/>
                    <a:pt x="116602" y="30400"/>
                  </a:cubicBezTo>
                  <a:cubicBezTo>
                    <a:pt x="116566" y="32000"/>
                    <a:pt x="116518" y="33600"/>
                    <a:pt x="116470" y="33600"/>
                  </a:cubicBezTo>
                  <a:lnTo>
                    <a:pt x="116434" y="33600"/>
                  </a:lnTo>
                  <a:lnTo>
                    <a:pt x="116470" y="33600"/>
                  </a:lnTo>
                  <a:cubicBezTo>
                    <a:pt x="116446" y="33600"/>
                    <a:pt x="116446" y="35200"/>
                    <a:pt x="116482" y="33600"/>
                  </a:cubicBezTo>
                  <a:cubicBezTo>
                    <a:pt x="116614" y="35200"/>
                    <a:pt x="116721" y="36800"/>
                    <a:pt x="116757" y="38400"/>
                  </a:cubicBezTo>
                  <a:cubicBezTo>
                    <a:pt x="116482" y="46400"/>
                    <a:pt x="115621" y="46400"/>
                    <a:pt x="115322" y="49600"/>
                  </a:cubicBezTo>
                  <a:cubicBezTo>
                    <a:pt x="114999" y="48000"/>
                    <a:pt x="115465" y="46400"/>
                    <a:pt x="115286" y="43200"/>
                  </a:cubicBezTo>
                  <a:lnTo>
                    <a:pt x="114843" y="48000"/>
                  </a:lnTo>
                  <a:cubicBezTo>
                    <a:pt x="114807" y="41600"/>
                    <a:pt x="113982" y="36800"/>
                    <a:pt x="114747" y="32000"/>
                  </a:cubicBezTo>
                  <a:lnTo>
                    <a:pt x="114065" y="32000"/>
                  </a:lnTo>
                  <a:cubicBezTo>
                    <a:pt x="113659" y="27200"/>
                    <a:pt x="113096" y="25600"/>
                    <a:pt x="112761" y="28800"/>
                  </a:cubicBezTo>
                  <a:cubicBezTo>
                    <a:pt x="112438" y="27200"/>
                    <a:pt x="111936" y="36800"/>
                    <a:pt x="112223" y="30400"/>
                  </a:cubicBezTo>
                  <a:lnTo>
                    <a:pt x="111146" y="35200"/>
                  </a:lnTo>
                  <a:lnTo>
                    <a:pt x="111134" y="33600"/>
                  </a:lnTo>
                  <a:cubicBezTo>
                    <a:pt x="110069" y="32000"/>
                    <a:pt x="108945" y="44800"/>
                    <a:pt x="107724" y="32000"/>
                  </a:cubicBezTo>
                  <a:cubicBezTo>
                    <a:pt x="107365" y="33600"/>
                    <a:pt x="107006" y="35200"/>
                    <a:pt x="106396" y="33600"/>
                  </a:cubicBezTo>
                  <a:lnTo>
                    <a:pt x="106289" y="27200"/>
                  </a:lnTo>
                  <a:cubicBezTo>
                    <a:pt x="105822" y="28800"/>
                    <a:pt x="104901" y="20800"/>
                    <a:pt x="104709" y="27200"/>
                  </a:cubicBezTo>
                  <a:cubicBezTo>
                    <a:pt x="104207" y="11200"/>
                    <a:pt x="102472" y="22400"/>
                    <a:pt x="101670" y="19200"/>
                  </a:cubicBezTo>
                  <a:lnTo>
                    <a:pt x="101635" y="27200"/>
                  </a:lnTo>
                  <a:cubicBezTo>
                    <a:pt x="101084" y="27200"/>
                    <a:pt x="100546" y="28800"/>
                    <a:pt x="99852" y="32000"/>
                  </a:cubicBezTo>
                  <a:lnTo>
                    <a:pt x="99900" y="40000"/>
                  </a:lnTo>
                  <a:cubicBezTo>
                    <a:pt x="99302" y="44800"/>
                    <a:pt x="98368" y="33600"/>
                    <a:pt x="97423" y="35200"/>
                  </a:cubicBezTo>
                  <a:cubicBezTo>
                    <a:pt x="97495" y="32000"/>
                    <a:pt x="97734" y="32000"/>
                    <a:pt x="97902" y="33600"/>
                  </a:cubicBezTo>
                  <a:cubicBezTo>
                    <a:pt x="96777" y="17600"/>
                    <a:pt x="95521" y="44800"/>
                    <a:pt x="94504" y="33600"/>
                  </a:cubicBezTo>
                  <a:cubicBezTo>
                    <a:pt x="94253" y="35200"/>
                    <a:pt x="94061" y="35200"/>
                    <a:pt x="93894" y="33600"/>
                  </a:cubicBezTo>
                  <a:cubicBezTo>
                    <a:pt x="93918" y="33600"/>
                    <a:pt x="93930" y="33600"/>
                    <a:pt x="93954" y="32000"/>
                  </a:cubicBezTo>
                  <a:lnTo>
                    <a:pt x="93846" y="32000"/>
                  </a:lnTo>
                  <a:lnTo>
                    <a:pt x="93499" y="28800"/>
                  </a:lnTo>
                  <a:cubicBezTo>
                    <a:pt x="93595" y="30400"/>
                    <a:pt x="93702" y="32000"/>
                    <a:pt x="93786" y="32000"/>
                  </a:cubicBezTo>
                  <a:cubicBezTo>
                    <a:pt x="93595" y="32000"/>
                    <a:pt x="93296" y="33600"/>
                    <a:pt x="93008" y="35200"/>
                  </a:cubicBezTo>
                  <a:lnTo>
                    <a:pt x="92877" y="27200"/>
                  </a:lnTo>
                  <a:lnTo>
                    <a:pt x="92817" y="27200"/>
                  </a:lnTo>
                  <a:cubicBezTo>
                    <a:pt x="92530" y="24000"/>
                    <a:pt x="92590" y="30400"/>
                    <a:pt x="92733" y="36800"/>
                  </a:cubicBezTo>
                  <a:cubicBezTo>
                    <a:pt x="92590" y="38400"/>
                    <a:pt x="92458" y="40000"/>
                    <a:pt x="92350" y="41600"/>
                  </a:cubicBezTo>
                  <a:cubicBezTo>
                    <a:pt x="92123" y="28800"/>
                    <a:pt x="91585" y="46400"/>
                    <a:pt x="91274" y="32000"/>
                  </a:cubicBezTo>
                  <a:cubicBezTo>
                    <a:pt x="91070" y="38400"/>
                    <a:pt x="89802" y="36800"/>
                    <a:pt x="89647" y="51200"/>
                  </a:cubicBezTo>
                  <a:cubicBezTo>
                    <a:pt x="89635" y="48000"/>
                    <a:pt x="89551" y="48000"/>
                    <a:pt x="89706" y="48000"/>
                  </a:cubicBezTo>
                  <a:cubicBezTo>
                    <a:pt x="89383" y="46400"/>
                    <a:pt x="89060" y="44800"/>
                    <a:pt x="88773" y="48000"/>
                  </a:cubicBezTo>
                  <a:lnTo>
                    <a:pt x="88630" y="38400"/>
                  </a:lnTo>
                  <a:lnTo>
                    <a:pt x="87924" y="51200"/>
                  </a:lnTo>
                  <a:cubicBezTo>
                    <a:pt x="87493" y="44800"/>
                    <a:pt x="87314" y="41600"/>
                    <a:pt x="87744" y="33600"/>
                  </a:cubicBezTo>
                  <a:cubicBezTo>
                    <a:pt x="86703" y="44800"/>
                    <a:pt x="86895" y="38400"/>
                    <a:pt x="86021" y="49600"/>
                  </a:cubicBezTo>
                  <a:lnTo>
                    <a:pt x="86069" y="43200"/>
                  </a:lnTo>
                  <a:cubicBezTo>
                    <a:pt x="85746" y="43200"/>
                    <a:pt x="85244" y="51200"/>
                    <a:pt x="85052" y="46400"/>
                  </a:cubicBezTo>
                  <a:cubicBezTo>
                    <a:pt x="84358" y="33600"/>
                    <a:pt x="81583" y="43200"/>
                    <a:pt x="79776" y="32000"/>
                  </a:cubicBezTo>
                  <a:cubicBezTo>
                    <a:pt x="80123" y="51200"/>
                    <a:pt x="78939" y="22400"/>
                    <a:pt x="78867" y="38400"/>
                  </a:cubicBezTo>
                  <a:cubicBezTo>
                    <a:pt x="78759" y="33600"/>
                    <a:pt x="78508" y="30400"/>
                    <a:pt x="78795" y="27200"/>
                  </a:cubicBezTo>
                  <a:cubicBezTo>
                    <a:pt x="77874" y="30400"/>
                    <a:pt x="77419" y="19200"/>
                    <a:pt x="76785" y="32000"/>
                  </a:cubicBezTo>
                  <a:cubicBezTo>
                    <a:pt x="76677" y="27200"/>
                    <a:pt x="76977" y="25600"/>
                    <a:pt x="76881" y="22400"/>
                  </a:cubicBezTo>
                  <a:cubicBezTo>
                    <a:pt x="76809" y="22400"/>
                    <a:pt x="76594" y="25600"/>
                    <a:pt x="76498" y="24000"/>
                  </a:cubicBezTo>
                  <a:cubicBezTo>
                    <a:pt x="76402" y="20800"/>
                    <a:pt x="76630" y="19200"/>
                    <a:pt x="76773" y="17600"/>
                  </a:cubicBezTo>
                  <a:cubicBezTo>
                    <a:pt x="75840" y="17600"/>
                    <a:pt x="75744" y="32000"/>
                    <a:pt x="75672" y="44800"/>
                  </a:cubicBezTo>
                  <a:cubicBezTo>
                    <a:pt x="75194" y="38400"/>
                    <a:pt x="74955" y="40000"/>
                    <a:pt x="74608" y="48000"/>
                  </a:cubicBezTo>
                  <a:cubicBezTo>
                    <a:pt x="74452" y="43200"/>
                    <a:pt x="74165" y="38400"/>
                    <a:pt x="74751" y="38400"/>
                  </a:cubicBezTo>
                  <a:cubicBezTo>
                    <a:pt x="74428" y="36800"/>
                    <a:pt x="72741" y="30400"/>
                    <a:pt x="72717" y="41600"/>
                  </a:cubicBezTo>
                  <a:cubicBezTo>
                    <a:pt x="72610" y="38400"/>
                    <a:pt x="72251" y="40000"/>
                    <a:pt x="72167" y="41600"/>
                  </a:cubicBezTo>
                  <a:cubicBezTo>
                    <a:pt x="71425" y="40000"/>
                    <a:pt x="71365" y="40000"/>
                    <a:pt x="70636" y="40000"/>
                  </a:cubicBezTo>
                  <a:lnTo>
                    <a:pt x="70839" y="41600"/>
                  </a:lnTo>
                  <a:cubicBezTo>
                    <a:pt x="70552" y="54400"/>
                    <a:pt x="70241" y="44800"/>
                    <a:pt x="69655" y="46400"/>
                  </a:cubicBezTo>
                  <a:lnTo>
                    <a:pt x="69666" y="44800"/>
                  </a:lnTo>
                  <a:cubicBezTo>
                    <a:pt x="68327" y="35200"/>
                    <a:pt x="69092" y="49600"/>
                    <a:pt x="67776" y="38400"/>
                  </a:cubicBezTo>
                  <a:lnTo>
                    <a:pt x="67848" y="46400"/>
                  </a:lnTo>
                  <a:cubicBezTo>
                    <a:pt x="67716" y="62400"/>
                    <a:pt x="66675" y="35200"/>
                    <a:pt x="65910" y="41600"/>
                  </a:cubicBezTo>
                  <a:lnTo>
                    <a:pt x="66185" y="46400"/>
                  </a:lnTo>
                  <a:cubicBezTo>
                    <a:pt x="65766" y="52800"/>
                    <a:pt x="65012" y="24000"/>
                    <a:pt x="64594" y="20800"/>
                  </a:cubicBezTo>
                  <a:cubicBezTo>
                    <a:pt x="64498" y="19200"/>
                    <a:pt x="64737" y="19200"/>
                    <a:pt x="64869" y="17600"/>
                  </a:cubicBezTo>
                  <a:cubicBezTo>
                    <a:pt x="63768" y="9600"/>
                    <a:pt x="64725" y="27200"/>
                    <a:pt x="63900" y="30400"/>
                  </a:cubicBezTo>
                  <a:cubicBezTo>
                    <a:pt x="63744" y="24000"/>
                    <a:pt x="64091" y="16000"/>
                    <a:pt x="63541" y="14400"/>
                  </a:cubicBezTo>
                  <a:cubicBezTo>
                    <a:pt x="63266" y="11200"/>
                    <a:pt x="61938" y="32000"/>
                    <a:pt x="61184" y="20800"/>
                  </a:cubicBezTo>
                  <a:cubicBezTo>
                    <a:pt x="61351" y="25600"/>
                    <a:pt x="61519" y="30400"/>
                    <a:pt x="61136" y="33600"/>
                  </a:cubicBezTo>
                  <a:cubicBezTo>
                    <a:pt x="60550" y="33600"/>
                    <a:pt x="59557" y="16000"/>
                    <a:pt x="59030" y="30400"/>
                  </a:cubicBezTo>
                  <a:cubicBezTo>
                    <a:pt x="58959" y="28800"/>
                    <a:pt x="58923" y="27200"/>
                    <a:pt x="58923" y="25600"/>
                  </a:cubicBezTo>
                  <a:cubicBezTo>
                    <a:pt x="58480" y="30400"/>
                    <a:pt x="57475" y="32000"/>
                    <a:pt x="57200" y="38400"/>
                  </a:cubicBezTo>
                  <a:cubicBezTo>
                    <a:pt x="56793" y="12800"/>
                    <a:pt x="54424" y="51200"/>
                    <a:pt x="54436" y="25600"/>
                  </a:cubicBezTo>
                  <a:lnTo>
                    <a:pt x="53060" y="27200"/>
                  </a:lnTo>
                  <a:lnTo>
                    <a:pt x="53096" y="24000"/>
                  </a:lnTo>
                  <a:cubicBezTo>
                    <a:pt x="52223" y="22400"/>
                    <a:pt x="51912" y="28800"/>
                    <a:pt x="51601" y="35200"/>
                  </a:cubicBezTo>
                  <a:cubicBezTo>
                    <a:pt x="51397" y="32000"/>
                    <a:pt x="51553" y="30400"/>
                    <a:pt x="51565" y="28800"/>
                  </a:cubicBezTo>
                  <a:cubicBezTo>
                    <a:pt x="50285" y="24000"/>
                    <a:pt x="50153" y="24000"/>
                    <a:pt x="49076" y="36800"/>
                  </a:cubicBezTo>
                  <a:lnTo>
                    <a:pt x="48969" y="28800"/>
                  </a:lnTo>
                  <a:cubicBezTo>
                    <a:pt x="48669" y="33600"/>
                    <a:pt x="47114" y="16000"/>
                    <a:pt x="45858" y="24000"/>
                  </a:cubicBezTo>
                  <a:cubicBezTo>
                    <a:pt x="45870" y="24000"/>
                    <a:pt x="45894" y="22400"/>
                    <a:pt x="45990" y="20800"/>
                  </a:cubicBezTo>
                  <a:cubicBezTo>
                    <a:pt x="44578" y="30400"/>
                    <a:pt x="42604" y="0"/>
                    <a:pt x="42089" y="27200"/>
                  </a:cubicBezTo>
                  <a:lnTo>
                    <a:pt x="41144" y="33600"/>
                  </a:lnTo>
                  <a:cubicBezTo>
                    <a:pt x="42352" y="36800"/>
                    <a:pt x="40965" y="46400"/>
                    <a:pt x="41467" y="51200"/>
                  </a:cubicBezTo>
                  <a:cubicBezTo>
                    <a:pt x="40989" y="52800"/>
                    <a:pt x="40235" y="43200"/>
                    <a:pt x="40821" y="41600"/>
                  </a:cubicBezTo>
                  <a:lnTo>
                    <a:pt x="40917" y="43200"/>
                  </a:lnTo>
                  <a:cubicBezTo>
                    <a:pt x="41132" y="27200"/>
                    <a:pt x="39409" y="36800"/>
                    <a:pt x="39445" y="25600"/>
                  </a:cubicBezTo>
                  <a:cubicBezTo>
                    <a:pt x="37064" y="27200"/>
                    <a:pt x="34743" y="17600"/>
                    <a:pt x="32518" y="16000"/>
                  </a:cubicBezTo>
                  <a:lnTo>
                    <a:pt x="32781" y="28800"/>
                  </a:lnTo>
                  <a:lnTo>
                    <a:pt x="32003" y="27200"/>
                  </a:lnTo>
                  <a:cubicBezTo>
                    <a:pt x="31800" y="24000"/>
                    <a:pt x="31728" y="17600"/>
                    <a:pt x="32279" y="19200"/>
                  </a:cubicBezTo>
                  <a:cubicBezTo>
                    <a:pt x="31992" y="12800"/>
                    <a:pt x="31345" y="24000"/>
                    <a:pt x="31333" y="27200"/>
                  </a:cubicBezTo>
                  <a:cubicBezTo>
                    <a:pt x="30245" y="22400"/>
                    <a:pt x="31764" y="14400"/>
                    <a:pt x="31429" y="14400"/>
                  </a:cubicBezTo>
                  <a:lnTo>
                    <a:pt x="30975" y="14400"/>
                  </a:lnTo>
                  <a:lnTo>
                    <a:pt x="31070" y="14400"/>
                  </a:lnTo>
                  <a:cubicBezTo>
                    <a:pt x="30711" y="19200"/>
                    <a:pt x="30675" y="24000"/>
                    <a:pt x="30005" y="24000"/>
                  </a:cubicBezTo>
                  <a:cubicBezTo>
                    <a:pt x="29587" y="20800"/>
                    <a:pt x="29790" y="16000"/>
                    <a:pt x="29623" y="16000"/>
                  </a:cubicBezTo>
                  <a:cubicBezTo>
                    <a:pt x="29635" y="16000"/>
                    <a:pt x="29575" y="14400"/>
                    <a:pt x="29371" y="16000"/>
                  </a:cubicBezTo>
                  <a:lnTo>
                    <a:pt x="28390" y="14400"/>
                  </a:lnTo>
                  <a:lnTo>
                    <a:pt x="28785" y="24000"/>
                  </a:lnTo>
                  <a:cubicBezTo>
                    <a:pt x="28354" y="28800"/>
                    <a:pt x="27864" y="24000"/>
                    <a:pt x="28319" y="33600"/>
                  </a:cubicBezTo>
                  <a:cubicBezTo>
                    <a:pt x="27649" y="17600"/>
                    <a:pt x="24669" y="27200"/>
                    <a:pt x="24263" y="22400"/>
                  </a:cubicBezTo>
                  <a:cubicBezTo>
                    <a:pt x="23653" y="28800"/>
                    <a:pt x="23054" y="28800"/>
                    <a:pt x="22301" y="27200"/>
                  </a:cubicBezTo>
                  <a:cubicBezTo>
                    <a:pt x="22492" y="30400"/>
                    <a:pt x="22600" y="40000"/>
                    <a:pt x="21966" y="38400"/>
                  </a:cubicBezTo>
                  <a:cubicBezTo>
                    <a:pt x="22193" y="17600"/>
                    <a:pt x="20781" y="28800"/>
                    <a:pt x="20267" y="14400"/>
                  </a:cubicBezTo>
                  <a:cubicBezTo>
                    <a:pt x="20733" y="24000"/>
                    <a:pt x="18448" y="16000"/>
                    <a:pt x="19178" y="30400"/>
                  </a:cubicBezTo>
                  <a:cubicBezTo>
                    <a:pt x="18640" y="28800"/>
                    <a:pt x="19142" y="22400"/>
                    <a:pt x="18735" y="17600"/>
                  </a:cubicBezTo>
                  <a:cubicBezTo>
                    <a:pt x="17467" y="25600"/>
                    <a:pt x="15924" y="12800"/>
                    <a:pt x="14356" y="14400"/>
                  </a:cubicBezTo>
                  <a:cubicBezTo>
                    <a:pt x="14333" y="17600"/>
                    <a:pt x="14596" y="20800"/>
                    <a:pt x="14261" y="25600"/>
                  </a:cubicBezTo>
                  <a:lnTo>
                    <a:pt x="13423" y="12800"/>
                  </a:lnTo>
                  <a:cubicBezTo>
                    <a:pt x="13112" y="14400"/>
                    <a:pt x="13136" y="27200"/>
                    <a:pt x="12574" y="17600"/>
                  </a:cubicBezTo>
                  <a:cubicBezTo>
                    <a:pt x="12658" y="20800"/>
                    <a:pt x="12777" y="24000"/>
                    <a:pt x="12562" y="24000"/>
                  </a:cubicBezTo>
                  <a:cubicBezTo>
                    <a:pt x="9475" y="11200"/>
                    <a:pt x="6269" y="35200"/>
                    <a:pt x="3134" y="11200"/>
                  </a:cubicBezTo>
                  <a:cubicBezTo>
                    <a:pt x="3553" y="14400"/>
                    <a:pt x="3278" y="16000"/>
                    <a:pt x="2955" y="16000"/>
                  </a:cubicBezTo>
                  <a:cubicBezTo>
                    <a:pt x="3158" y="17600"/>
                    <a:pt x="2943" y="22400"/>
                    <a:pt x="2991" y="27200"/>
                  </a:cubicBezTo>
                  <a:lnTo>
                    <a:pt x="1674" y="16000"/>
                  </a:lnTo>
                  <a:cubicBezTo>
                    <a:pt x="1435" y="27200"/>
                    <a:pt x="275" y="16000"/>
                    <a:pt x="131" y="27200"/>
                  </a:cubicBezTo>
                  <a:lnTo>
                    <a:pt x="550" y="24000"/>
                  </a:lnTo>
                  <a:cubicBezTo>
                    <a:pt x="0" y="36800"/>
                    <a:pt x="1328" y="51200"/>
                    <a:pt x="1244" y="67200"/>
                  </a:cubicBezTo>
                  <a:cubicBezTo>
                    <a:pt x="1866" y="52800"/>
                    <a:pt x="2871" y="88000"/>
                    <a:pt x="3888" y="68800"/>
                  </a:cubicBezTo>
                  <a:cubicBezTo>
                    <a:pt x="4115" y="72000"/>
                    <a:pt x="3696" y="73600"/>
                    <a:pt x="3816" y="76800"/>
                  </a:cubicBezTo>
                  <a:cubicBezTo>
                    <a:pt x="4067" y="70400"/>
                    <a:pt x="4378" y="68800"/>
                    <a:pt x="4953" y="72000"/>
                  </a:cubicBezTo>
                  <a:lnTo>
                    <a:pt x="4893" y="73600"/>
                  </a:lnTo>
                  <a:cubicBezTo>
                    <a:pt x="6508" y="72000"/>
                    <a:pt x="7202" y="78400"/>
                    <a:pt x="9020" y="83200"/>
                  </a:cubicBezTo>
                  <a:lnTo>
                    <a:pt x="8877" y="75200"/>
                  </a:lnTo>
                  <a:cubicBezTo>
                    <a:pt x="9272" y="76800"/>
                    <a:pt x="9355" y="78400"/>
                    <a:pt x="9535" y="80000"/>
                  </a:cubicBezTo>
                  <a:cubicBezTo>
                    <a:pt x="9990" y="68800"/>
                    <a:pt x="8446" y="80000"/>
                    <a:pt x="8853" y="67200"/>
                  </a:cubicBezTo>
                  <a:cubicBezTo>
                    <a:pt x="9367" y="83200"/>
                    <a:pt x="11605" y="67200"/>
                    <a:pt x="11952" y="84800"/>
                  </a:cubicBezTo>
                  <a:cubicBezTo>
                    <a:pt x="12550" y="86400"/>
                    <a:pt x="11772" y="76800"/>
                    <a:pt x="12370" y="76800"/>
                  </a:cubicBezTo>
                  <a:lnTo>
                    <a:pt x="12538" y="81600"/>
                  </a:lnTo>
                  <a:lnTo>
                    <a:pt x="12681" y="75200"/>
                  </a:lnTo>
                  <a:cubicBezTo>
                    <a:pt x="13076" y="76800"/>
                    <a:pt x="13280" y="83200"/>
                    <a:pt x="13292" y="86400"/>
                  </a:cubicBezTo>
                  <a:cubicBezTo>
                    <a:pt x="13196" y="86400"/>
                    <a:pt x="13016" y="88000"/>
                    <a:pt x="12921" y="88000"/>
                  </a:cubicBezTo>
                  <a:cubicBezTo>
                    <a:pt x="13423" y="94400"/>
                    <a:pt x="14356" y="86400"/>
                    <a:pt x="14536" y="88000"/>
                  </a:cubicBezTo>
                  <a:lnTo>
                    <a:pt x="13950" y="84800"/>
                  </a:lnTo>
                  <a:cubicBezTo>
                    <a:pt x="15589" y="80000"/>
                    <a:pt x="17587" y="88000"/>
                    <a:pt x="19178" y="78400"/>
                  </a:cubicBezTo>
                  <a:lnTo>
                    <a:pt x="19058" y="73600"/>
                  </a:lnTo>
                  <a:cubicBezTo>
                    <a:pt x="20267" y="67200"/>
                    <a:pt x="20027" y="78400"/>
                    <a:pt x="21343" y="75200"/>
                  </a:cubicBezTo>
                  <a:lnTo>
                    <a:pt x="21296" y="76800"/>
                  </a:lnTo>
                  <a:cubicBezTo>
                    <a:pt x="21571" y="72000"/>
                    <a:pt x="21918" y="70400"/>
                    <a:pt x="22289" y="72000"/>
                  </a:cubicBezTo>
                  <a:cubicBezTo>
                    <a:pt x="21954" y="75200"/>
                    <a:pt x="22911" y="80000"/>
                    <a:pt x="22480" y="84800"/>
                  </a:cubicBezTo>
                  <a:cubicBezTo>
                    <a:pt x="23784" y="76800"/>
                    <a:pt x="23126" y="78400"/>
                    <a:pt x="23988" y="65600"/>
                  </a:cubicBezTo>
                  <a:lnTo>
                    <a:pt x="24191" y="72000"/>
                  </a:lnTo>
                  <a:cubicBezTo>
                    <a:pt x="24478" y="65600"/>
                    <a:pt x="24502" y="64000"/>
                    <a:pt x="25172" y="62400"/>
                  </a:cubicBezTo>
                  <a:cubicBezTo>
                    <a:pt x="24622" y="67200"/>
                    <a:pt x="25591" y="70400"/>
                    <a:pt x="24981" y="78400"/>
                  </a:cubicBezTo>
                  <a:cubicBezTo>
                    <a:pt x="26380" y="91200"/>
                    <a:pt x="27050" y="65600"/>
                    <a:pt x="27684" y="84800"/>
                  </a:cubicBezTo>
                  <a:cubicBezTo>
                    <a:pt x="28331" y="67200"/>
                    <a:pt x="26488" y="75200"/>
                    <a:pt x="26847" y="72000"/>
                  </a:cubicBezTo>
                  <a:cubicBezTo>
                    <a:pt x="26548" y="65600"/>
                    <a:pt x="27373" y="59200"/>
                    <a:pt x="27804" y="60800"/>
                  </a:cubicBezTo>
                  <a:cubicBezTo>
                    <a:pt x="28247" y="60800"/>
                    <a:pt x="28558" y="81600"/>
                    <a:pt x="29682" y="81600"/>
                  </a:cubicBezTo>
                  <a:cubicBezTo>
                    <a:pt x="29563" y="81600"/>
                    <a:pt x="29563" y="83200"/>
                    <a:pt x="29443" y="83200"/>
                  </a:cubicBezTo>
                  <a:cubicBezTo>
                    <a:pt x="29862" y="88000"/>
                    <a:pt x="30269" y="76800"/>
                    <a:pt x="30783" y="84800"/>
                  </a:cubicBezTo>
                  <a:cubicBezTo>
                    <a:pt x="31070" y="75200"/>
                    <a:pt x="31441" y="84800"/>
                    <a:pt x="31525" y="72000"/>
                  </a:cubicBezTo>
                  <a:lnTo>
                    <a:pt x="30508" y="75200"/>
                  </a:lnTo>
                  <a:cubicBezTo>
                    <a:pt x="31082" y="72000"/>
                    <a:pt x="31633" y="57600"/>
                    <a:pt x="32590" y="64000"/>
                  </a:cubicBezTo>
                  <a:cubicBezTo>
                    <a:pt x="32518" y="67200"/>
                    <a:pt x="32231" y="70400"/>
                    <a:pt x="32027" y="72000"/>
                  </a:cubicBezTo>
                  <a:cubicBezTo>
                    <a:pt x="32315" y="76800"/>
                    <a:pt x="32566" y="70400"/>
                    <a:pt x="32865" y="73600"/>
                  </a:cubicBezTo>
                  <a:cubicBezTo>
                    <a:pt x="32781" y="86400"/>
                    <a:pt x="31621" y="76800"/>
                    <a:pt x="30999" y="86400"/>
                  </a:cubicBezTo>
                  <a:cubicBezTo>
                    <a:pt x="31298" y="91200"/>
                    <a:pt x="32171" y="76800"/>
                    <a:pt x="31860" y="91200"/>
                  </a:cubicBezTo>
                  <a:cubicBezTo>
                    <a:pt x="32303" y="73600"/>
                    <a:pt x="32961" y="92800"/>
                    <a:pt x="33714" y="80000"/>
                  </a:cubicBezTo>
                  <a:lnTo>
                    <a:pt x="33666" y="88000"/>
                  </a:lnTo>
                  <a:cubicBezTo>
                    <a:pt x="33786" y="86400"/>
                    <a:pt x="34037" y="83200"/>
                    <a:pt x="34253" y="83200"/>
                  </a:cubicBezTo>
                  <a:lnTo>
                    <a:pt x="33858" y="92800"/>
                  </a:lnTo>
                  <a:cubicBezTo>
                    <a:pt x="34468" y="84800"/>
                    <a:pt x="35030" y="100800"/>
                    <a:pt x="35617" y="96000"/>
                  </a:cubicBezTo>
                  <a:cubicBezTo>
                    <a:pt x="34396" y="96000"/>
                    <a:pt x="35341" y="86400"/>
                    <a:pt x="34827" y="81600"/>
                  </a:cubicBezTo>
                  <a:cubicBezTo>
                    <a:pt x="36346" y="72000"/>
                    <a:pt x="35700" y="102400"/>
                    <a:pt x="37399" y="99200"/>
                  </a:cubicBezTo>
                  <a:cubicBezTo>
                    <a:pt x="37172" y="99200"/>
                    <a:pt x="36538" y="92800"/>
                    <a:pt x="36897" y="89600"/>
                  </a:cubicBezTo>
                  <a:cubicBezTo>
                    <a:pt x="37220" y="91200"/>
                    <a:pt x="37639" y="94400"/>
                    <a:pt x="37842" y="99200"/>
                  </a:cubicBezTo>
                  <a:cubicBezTo>
                    <a:pt x="38967" y="97600"/>
                    <a:pt x="37674" y="91200"/>
                    <a:pt x="38153" y="86400"/>
                  </a:cubicBezTo>
                  <a:cubicBezTo>
                    <a:pt x="38536" y="96000"/>
                    <a:pt x="38703" y="83200"/>
                    <a:pt x="39194" y="80000"/>
                  </a:cubicBezTo>
                  <a:lnTo>
                    <a:pt x="39194" y="88000"/>
                  </a:lnTo>
                  <a:cubicBezTo>
                    <a:pt x="40486" y="92800"/>
                    <a:pt x="39541" y="72000"/>
                    <a:pt x="40689" y="78400"/>
                  </a:cubicBezTo>
                  <a:lnTo>
                    <a:pt x="40211" y="88000"/>
                  </a:lnTo>
                  <a:lnTo>
                    <a:pt x="40809" y="86400"/>
                  </a:lnTo>
                  <a:lnTo>
                    <a:pt x="40677" y="94400"/>
                  </a:lnTo>
                  <a:cubicBezTo>
                    <a:pt x="41335" y="88000"/>
                    <a:pt x="41539" y="89600"/>
                    <a:pt x="42185" y="92800"/>
                  </a:cubicBezTo>
                  <a:cubicBezTo>
                    <a:pt x="42029" y="86400"/>
                    <a:pt x="42269" y="78400"/>
                    <a:pt x="42831" y="78400"/>
                  </a:cubicBezTo>
                  <a:cubicBezTo>
                    <a:pt x="43226" y="83200"/>
                    <a:pt x="42616" y="86400"/>
                    <a:pt x="43429" y="84800"/>
                  </a:cubicBezTo>
                  <a:cubicBezTo>
                    <a:pt x="43238" y="89600"/>
                    <a:pt x="43046" y="96000"/>
                    <a:pt x="42687" y="88000"/>
                  </a:cubicBezTo>
                  <a:cubicBezTo>
                    <a:pt x="42652" y="91200"/>
                    <a:pt x="42508" y="92800"/>
                    <a:pt x="42472" y="96000"/>
                  </a:cubicBezTo>
                  <a:cubicBezTo>
                    <a:pt x="42891" y="100800"/>
                    <a:pt x="43525" y="97600"/>
                    <a:pt x="43812" y="97600"/>
                  </a:cubicBezTo>
                  <a:cubicBezTo>
                    <a:pt x="43704" y="97600"/>
                    <a:pt x="43573" y="96000"/>
                    <a:pt x="43501" y="96000"/>
                  </a:cubicBezTo>
                  <a:lnTo>
                    <a:pt x="44673" y="84800"/>
                  </a:lnTo>
                  <a:cubicBezTo>
                    <a:pt x="44853" y="88000"/>
                    <a:pt x="44709" y="89600"/>
                    <a:pt x="44566" y="92800"/>
                  </a:cubicBezTo>
                  <a:cubicBezTo>
                    <a:pt x="44793" y="91200"/>
                    <a:pt x="44961" y="88000"/>
                    <a:pt x="45308" y="88000"/>
                  </a:cubicBezTo>
                  <a:cubicBezTo>
                    <a:pt x="45224" y="94400"/>
                    <a:pt x="45236" y="100800"/>
                    <a:pt x="44745" y="104000"/>
                  </a:cubicBezTo>
                  <a:lnTo>
                    <a:pt x="45858" y="96000"/>
                  </a:lnTo>
                  <a:cubicBezTo>
                    <a:pt x="45930" y="99200"/>
                    <a:pt x="46432" y="104000"/>
                    <a:pt x="46289" y="107200"/>
                  </a:cubicBezTo>
                  <a:cubicBezTo>
                    <a:pt x="46899" y="110400"/>
                    <a:pt x="47796" y="94400"/>
                    <a:pt x="48622" y="99200"/>
                  </a:cubicBezTo>
                  <a:cubicBezTo>
                    <a:pt x="48658" y="99200"/>
                    <a:pt x="48741" y="97600"/>
                    <a:pt x="48921" y="96000"/>
                  </a:cubicBezTo>
                  <a:cubicBezTo>
                    <a:pt x="49686" y="99200"/>
                    <a:pt x="50368" y="107200"/>
                    <a:pt x="51278" y="97600"/>
                  </a:cubicBezTo>
                  <a:lnTo>
                    <a:pt x="51792" y="108800"/>
                  </a:lnTo>
                  <a:cubicBezTo>
                    <a:pt x="52510" y="107200"/>
                    <a:pt x="51098" y="94400"/>
                    <a:pt x="52283" y="91200"/>
                  </a:cubicBezTo>
                  <a:cubicBezTo>
                    <a:pt x="53120" y="88000"/>
                    <a:pt x="52594" y="100800"/>
                    <a:pt x="52893" y="104000"/>
                  </a:cubicBezTo>
                  <a:cubicBezTo>
                    <a:pt x="53312" y="99200"/>
                    <a:pt x="54041" y="86400"/>
                    <a:pt x="54807" y="96000"/>
                  </a:cubicBezTo>
                  <a:cubicBezTo>
                    <a:pt x="54556" y="99200"/>
                    <a:pt x="54352" y="96000"/>
                    <a:pt x="54113" y="976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62" name="Shape 362"/>
            <p:cNvSpPr/>
            <p:nvPr/>
          </p:nvSpPr>
          <p:spPr>
            <a:xfrm>
              <a:off x="7508875" y="1560020"/>
              <a:ext cx="11112" cy="3693"/>
            </a:xfrm>
            <a:custGeom>
              <a:avLst/>
              <a:gdLst/>
              <a:ahLst/>
              <a:cxnLst/>
              <a:rect l="0" t="0" r="0" b="0"/>
              <a:pathLst>
                <a:path w="120000" h="120000" extrusionOk="0">
                  <a:moveTo>
                    <a:pt x="120000" y="120000"/>
                  </a:moveTo>
                  <a:lnTo>
                    <a:pt x="120000" y="120000"/>
                  </a:lnTo>
                  <a:cubicBezTo>
                    <a:pt x="80000" y="80000"/>
                    <a:pt x="70000" y="40000"/>
                    <a:pt x="60000" y="0"/>
                  </a:cubicBezTo>
                  <a:cubicBezTo>
                    <a:pt x="10000" y="40000"/>
                    <a:pt x="0" y="8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63" name="Shape 363"/>
            <p:cNvSpPr/>
            <p:nvPr/>
          </p:nvSpPr>
          <p:spPr>
            <a:xfrm>
              <a:off x="5434013" y="1567405"/>
              <a:ext cx="4762" cy="1231"/>
            </a:xfrm>
            <a:custGeom>
              <a:avLst/>
              <a:gdLst/>
              <a:ahLst/>
              <a:cxnLst/>
              <a:rect l="0" t="0" r="0" b="0"/>
              <a:pathLst>
                <a:path w="120000" h="120000" extrusionOk="0">
                  <a:moveTo>
                    <a:pt x="120000" y="120000"/>
                  </a:moveTo>
                  <a:lnTo>
                    <a:pt x="120000" y="120000"/>
                  </a:lnTo>
                  <a:lnTo>
                    <a:pt x="72000" y="0"/>
                  </a:lnTo>
                  <a:cubicBezTo>
                    <a:pt x="24000" y="120000"/>
                    <a:pt x="24000" y="120000"/>
                    <a:pt x="0" y="120000"/>
                  </a:cubicBez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64" name="Shape 364"/>
            <p:cNvSpPr/>
            <p:nvPr/>
          </p:nvSpPr>
          <p:spPr>
            <a:xfrm>
              <a:off x="9672638" y="1567405"/>
              <a:ext cx="25400" cy="2462"/>
            </a:xfrm>
            <a:custGeom>
              <a:avLst/>
              <a:gdLst/>
              <a:ahLst/>
              <a:cxnLst/>
              <a:rect l="0" t="0" r="0" b="0"/>
              <a:pathLst>
                <a:path w="120000" h="120000" extrusionOk="0">
                  <a:moveTo>
                    <a:pt x="120000" y="120000"/>
                  </a:moveTo>
                  <a:lnTo>
                    <a:pt x="120000" y="120000"/>
                  </a:lnTo>
                  <a:cubicBezTo>
                    <a:pt x="57777" y="80000"/>
                    <a:pt x="26666" y="40000"/>
                    <a:pt x="4444" y="0"/>
                  </a:cubicBezTo>
                  <a:cubicBezTo>
                    <a:pt x="0" y="40000"/>
                    <a:pt x="26666" y="8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65" name="Shape 365"/>
            <p:cNvSpPr/>
            <p:nvPr/>
          </p:nvSpPr>
          <p:spPr>
            <a:xfrm>
              <a:off x="10966450" y="1529246"/>
              <a:ext cx="39687" cy="2462"/>
            </a:xfrm>
            <a:custGeom>
              <a:avLst/>
              <a:gdLst/>
              <a:ahLst/>
              <a:cxnLst/>
              <a:rect l="0" t="0" r="0" b="0"/>
              <a:pathLst>
                <a:path w="120000" h="120000" extrusionOk="0">
                  <a:moveTo>
                    <a:pt x="120000" y="0"/>
                  </a:moveTo>
                  <a:lnTo>
                    <a:pt x="120000" y="0"/>
                  </a:lnTo>
                  <a:lnTo>
                    <a:pt x="0" y="40000"/>
                  </a:lnTo>
                  <a:cubicBezTo>
                    <a:pt x="57142" y="40000"/>
                    <a:pt x="77142" y="80000"/>
                    <a:pt x="108571" y="120000"/>
                  </a:cubicBezTo>
                  <a:cubicBezTo>
                    <a:pt x="105714" y="80000"/>
                    <a:pt x="82857"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66" name="Shape 366"/>
            <p:cNvSpPr/>
            <p:nvPr/>
          </p:nvSpPr>
          <p:spPr>
            <a:xfrm>
              <a:off x="11329988" y="1552634"/>
              <a:ext cx="44450" cy="2462"/>
            </a:xfrm>
            <a:custGeom>
              <a:avLst/>
              <a:gdLst/>
              <a:ahLst/>
              <a:cxnLst/>
              <a:rect l="0" t="0" r="0" b="0"/>
              <a:pathLst>
                <a:path w="120000" h="120000" extrusionOk="0">
                  <a:moveTo>
                    <a:pt x="70434" y="120000"/>
                  </a:moveTo>
                  <a:lnTo>
                    <a:pt x="70434" y="120000"/>
                  </a:lnTo>
                  <a:cubicBezTo>
                    <a:pt x="86086" y="80000"/>
                    <a:pt x="104347" y="120000"/>
                    <a:pt x="120000" y="80000"/>
                  </a:cubicBezTo>
                  <a:lnTo>
                    <a:pt x="114782" y="0"/>
                  </a:lnTo>
                  <a:cubicBezTo>
                    <a:pt x="46956" y="0"/>
                    <a:pt x="0" y="80000"/>
                    <a:pt x="70434"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67" name="Shape 367"/>
            <p:cNvSpPr/>
            <p:nvPr/>
          </p:nvSpPr>
          <p:spPr>
            <a:xfrm>
              <a:off x="11042650" y="1540325"/>
              <a:ext cx="60325" cy="6155"/>
            </a:xfrm>
            <a:custGeom>
              <a:avLst/>
              <a:gdLst/>
              <a:ahLst/>
              <a:cxnLst/>
              <a:rect l="0" t="0" r="0" b="0"/>
              <a:pathLst>
                <a:path w="120000" h="120000" extrusionOk="0">
                  <a:moveTo>
                    <a:pt x="0" y="51428"/>
                  </a:moveTo>
                  <a:lnTo>
                    <a:pt x="0" y="51428"/>
                  </a:lnTo>
                  <a:cubicBezTo>
                    <a:pt x="5714" y="119999"/>
                    <a:pt x="57142" y="102857"/>
                    <a:pt x="114285" y="85714"/>
                  </a:cubicBezTo>
                  <a:lnTo>
                    <a:pt x="102857" y="85714"/>
                  </a:lnTo>
                  <a:cubicBezTo>
                    <a:pt x="120000" y="0"/>
                    <a:pt x="59047" y="17142"/>
                    <a:pt x="0" y="514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68" name="Shape 368"/>
            <p:cNvSpPr/>
            <p:nvPr/>
          </p:nvSpPr>
          <p:spPr>
            <a:xfrm>
              <a:off x="11106150" y="1542787"/>
              <a:ext cx="28575" cy="1231"/>
            </a:xfrm>
            <a:custGeom>
              <a:avLst/>
              <a:gdLst/>
              <a:ahLst/>
              <a:cxnLst/>
              <a:rect l="0" t="0" r="0" b="0"/>
              <a:pathLst>
                <a:path w="120000" h="120000" extrusionOk="0">
                  <a:moveTo>
                    <a:pt x="0" y="120000"/>
                  </a:moveTo>
                  <a:lnTo>
                    <a:pt x="0" y="120000"/>
                  </a:lnTo>
                  <a:cubicBezTo>
                    <a:pt x="38709" y="120000"/>
                    <a:pt x="73548" y="120000"/>
                    <a:pt x="108387" y="120000"/>
                  </a:cubicBezTo>
                  <a:cubicBezTo>
                    <a:pt x="120000" y="0"/>
                    <a:pt x="65806" y="12000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69" name="Shape 369"/>
            <p:cNvSpPr/>
            <p:nvPr/>
          </p:nvSpPr>
          <p:spPr>
            <a:xfrm>
              <a:off x="10679113" y="1525554"/>
              <a:ext cx="103187" cy="9847"/>
            </a:xfrm>
            <a:custGeom>
              <a:avLst/>
              <a:gdLst/>
              <a:ahLst/>
              <a:cxnLst/>
              <a:rect l="0" t="0" r="0" b="0"/>
              <a:pathLst>
                <a:path w="120000" h="120000" extrusionOk="0">
                  <a:moveTo>
                    <a:pt x="84770" y="90000"/>
                  </a:moveTo>
                  <a:lnTo>
                    <a:pt x="84770" y="90000"/>
                  </a:lnTo>
                  <a:cubicBezTo>
                    <a:pt x="100183" y="100000"/>
                    <a:pt x="94678" y="40000"/>
                    <a:pt x="103486" y="60000"/>
                  </a:cubicBezTo>
                  <a:cubicBezTo>
                    <a:pt x="120000" y="0"/>
                    <a:pt x="0" y="120000"/>
                    <a:pt x="84770" y="9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70" name="Shape 370"/>
            <p:cNvSpPr/>
            <p:nvPr/>
          </p:nvSpPr>
          <p:spPr>
            <a:xfrm>
              <a:off x="11039475" y="1550172"/>
              <a:ext cx="26987" cy="4924"/>
            </a:xfrm>
            <a:custGeom>
              <a:avLst/>
              <a:gdLst/>
              <a:ahLst/>
              <a:cxnLst/>
              <a:rect l="0" t="0" r="0" b="0"/>
              <a:pathLst>
                <a:path w="120000" h="120000" extrusionOk="0">
                  <a:moveTo>
                    <a:pt x="120000" y="120000"/>
                  </a:moveTo>
                  <a:lnTo>
                    <a:pt x="120000" y="120000"/>
                  </a:lnTo>
                  <a:lnTo>
                    <a:pt x="71111" y="0"/>
                  </a:lnTo>
                  <a:lnTo>
                    <a:pt x="0" y="96000"/>
                  </a:ln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71" name="Shape 371"/>
            <p:cNvSpPr/>
            <p:nvPr/>
          </p:nvSpPr>
          <p:spPr>
            <a:xfrm>
              <a:off x="10841038" y="1548941"/>
              <a:ext cx="58737" cy="2462"/>
            </a:xfrm>
            <a:custGeom>
              <a:avLst/>
              <a:gdLst/>
              <a:ahLst/>
              <a:cxnLst/>
              <a:rect l="0" t="0" r="0" b="0"/>
              <a:pathLst>
                <a:path w="120000" h="120000" extrusionOk="0">
                  <a:moveTo>
                    <a:pt x="1967" y="80000"/>
                  </a:moveTo>
                  <a:lnTo>
                    <a:pt x="1967" y="80000"/>
                  </a:lnTo>
                  <a:lnTo>
                    <a:pt x="96393" y="120000"/>
                  </a:lnTo>
                  <a:cubicBezTo>
                    <a:pt x="94426" y="80000"/>
                    <a:pt x="106229" y="80000"/>
                    <a:pt x="120000" y="80000"/>
                  </a:cubicBezTo>
                  <a:cubicBezTo>
                    <a:pt x="62950" y="40000"/>
                    <a:pt x="0" y="0"/>
                    <a:pt x="1967" y="8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72" name="Shape 372"/>
            <p:cNvSpPr/>
            <p:nvPr/>
          </p:nvSpPr>
          <p:spPr>
            <a:xfrm>
              <a:off x="10899775" y="1550172"/>
              <a:ext cx="36512" cy="1231"/>
            </a:xfrm>
            <a:custGeom>
              <a:avLst/>
              <a:gdLst/>
              <a:ahLst/>
              <a:cxnLst/>
              <a:rect l="0" t="0" r="0" b="0"/>
              <a:pathLst>
                <a:path w="120000" h="120000" extrusionOk="0">
                  <a:moveTo>
                    <a:pt x="0" y="120000"/>
                  </a:moveTo>
                  <a:lnTo>
                    <a:pt x="0" y="120000"/>
                  </a:lnTo>
                  <a:cubicBezTo>
                    <a:pt x="47368" y="120000"/>
                    <a:pt x="94736" y="120000"/>
                    <a:pt x="120000" y="0"/>
                  </a:cubicBezTo>
                  <a:cubicBezTo>
                    <a:pt x="94736" y="0"/>
                    <a:pt x="37894"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73" name="Shape 373"/>
            <p:cNvSpPr/>
            <p:nvPr/>
          </p:nvSpPr>
          <p:spPr>
            <a:xfrm>
              <a:off x="10958513" y="1555096"/>
              <a:ext cx="46037" cy="0"/>
            </a:xfrm>
            <a:custGeom>
              <a:avLst/>
              <a:gdLst/>
              <a:ahLst/>
              <a:cxnLst/>
              <a:rect l="0" t="0" r="0" b="0"/>
              <a:pathLst>
                <a:path w="120000" h="120000" extrusionOk="0">
                  <a:moveTo>
                    <a:pt x="120000" y="0"/>
                  </a:moveTo>
                  <a:lnTo>
                    <a:pt x="120000" y="0"/>
                  </a:lnTo>
                  <a:lnTo>
                    <a:pt x="84255" y="0"/>
                  </a:lnTo>
                  <a:lnTo>
                    <a:pt x="0" y="0"/>
                  </a:lnTo>
                  <a:lnTo>
                    <a:pt x="12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74" name="Shape 374"/>
            <p:cNvSpPr/>
            <p:nvPr/>
          </p:nvSpPr>
          <p:spPr>
            <a:xfrm>
              <a:off x="10304463" y="1548941"/>
              <a:ext cx="61912" cy="3693"/>
            </a:xfrm>
            <a:custGeom>
              <a:avLst/>
              <a:gdLst/>
              <a:ahLst/>
              <a:cxnLst/>
              <a:rect l="0" t="0" r="0" b="0"/>
              <a:pathLst>
                <a:path w="120000" h="120000" extrusionOk="0">
                  <a:moveTo>
                    <a:pt x="105230" y="0"/>
                  </a:moveTo>
                  <a:lnTo>
                    <a:pt x="105230" y="0"/>
                  </a:lnTo>
                  <a:lnTo>
                    <a:pt x="9230" y="30000"/>
                  </a:lnTo>
                  <a:cubicBezTo>
                    <a:pt x="0" y="90000"/>
                    <a:pt x="25846" y="120000"/>
                    <a:pt x="60923" y="120000"/>
                  </a:cubicBezTo>
                  <a:cubicBezTo>
                    <a:pt x="83076" y="60000"/>
                    <a:pt x="120000" y="60000"/>
                    <a:pt x="10523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75" name="Shape 375"/>
            <p:cNvSpPr/>
            <p:nvPr/>
          </p:nvSpPr>
          <p:spPr>
            <a:xfrm>
              <a:off x="10483850" y="1557558"/>
              <a:ext cx="23812" cy="6155"/>
            </a:xfrm>
            <a:custGeom>
              <a:avLst/>
              <a:gdLst/>
              <a:ahLst/>
              <a:cxnLst/>
              <a:rect l="0" t="0" r="0" b="0"/>
              <a:pathLst>
                <a:path w="120000" h="120000" extrusionOk="0">
                  <a:moveTo>
                    <a:pt x="120000" y="68571"/>
                  </a:moveTo>
                  <a:lnTo>
                    <a:pt x="120000" y="68571"/>
                  </a:lnTo>
                  <a:cubicBezTo>
                    <a:pt x="52800" y="51428"/>
                    <a:pt x="48000" y="34285"/>
                    <a:pt x="9600" y="0"/>
                  </a:cubicBezTo>
                  <a:lnTo>
                    <a:pt x="0" y="119999"/>
                  </a:lnTo>
                  <a:lnTo>
                    <a:pt x="120000" y="68571"/>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76" name="Shape 376"/>
            <p:cNvSpPr/>
            <p:nvPr/>
          </p:nvSpPr>
          <p:spPr>
            <a:xfrm>
              <a:off x="10291763" y="1563712"/>
              <a:ext cx="117475" cy="2462"/>
            </a:xfrm>
            <a:custGeom>
              <a:avLst/>
              <a:gdLst/>
              <a:ahLst/>
              <a:cxnLst/>
              <a:rect l="0" t="0" r="0" b="0"/>
              <a:pathLst>
                <a:path w="120000" h="120000" extrusionOk="0">
                  <a:moveTo>
                    <a:pt x="73170" y="0"/>
                  </a:moveTo>
                  <a:lnTo>
                    <a:pt x="73170" y="0"/>
                  </a:lnTo>
                  <a:cubicBezTo>
                    <a:pt x="68292" y="30000"/>
                    <a:pt x="0" y="120000"/>
                    <a:pt x="64390" y="120000"/>
                  </a:cubicBezTo>
                  <a:cubicBezTo>
                    <a:pt x="69268" y="60000"/>
                    <a:pt x="120000" y="30000"/>
                    <a:pt x="7317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77" name="Shape 377"/>
            <p:cNvSpPr/>
            <p:nvPr/>
          </p:nvSpPr>
          <p:spPr>
            <a:xfrm>
              <a:off x="9621838" y="1546479"/>
              <a:ext cx="11112" cy="8617"/>
            </a:xfrm>
            <a:custGeom>
              <a:avLst/>
              <a:gdLst/>
              <a:ahLst/>
              <a:cxnLst/>
              <a:rect l="0" t="0" r="0" b="0"/>
              <a:pathLst>
                <a:path w="120000" h="120000" extrusionOk="0">
                  <a:moveTo>
                    <a:pt x="0" y="120000"/>
                  </a:moveTo>
                  <a:lnTo>
                    <a:pt x="0" y="120000"/>
                  </a:lnTo>
                  <a:lnTo>
                    <a:pt x="120000" y="120000"/>
                  </a:lnTo>
                  <a:lnTo>
                    <a:pt x="110769" y="0"/>
                  </a:lnTo>
                  <a:lnTo>
                    <a:pt x="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78" name="Shape 378"/>
            <p:cNvSpPr/>
            <p:nvPr/>
          </p:nvSpPr>
          <p:spPr>
            <a:xfrm>
              <a:off x="8951913" y="1568636"/>
              <a:ext cx="96837" cy="8617"/>
            </a:xfrm>
            <a:custGeom>
              <a:avLst/>
              <a:gdLst/>
              <a:ahLst/>
              <a:cxnLst/>
              <a:rect l="0" t="0" r="0" b="0"/>
              <a:pathLst>
                <a:path w="120000" h="120000" extrusionOk="0">
                  <a:moveTo>
                    <a:pt x="19009" y="96000"/>
                  </a:moveTo>
                  <a:lnTo>
                    <a:pt x="19009" y="96000"/>
                  </a:lnTo>
                  <a:cubicBezTo>
                    <a:pt x="92673" y="120000"/>
                    <a:pt x="36831" y="12000"/>
                    <a:pt x="102178" y="48000"/>
                  </a:cubicBezTo>
                  <a:cubicBezTo>
                    <a:pt x="120000" y="24000"/>
                    <a:pt x="48712" y="24000"/>
                    <a:pt x="66534" y="0"/>
                  </a:cubicBezTo>
                  <a:cubicBezTo>
                    <a:pt x="22574" y="24000"/>
                    <a:pt x="0" y="12000"/>
                    <a:pt x="19009" y="96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79" name="Shape 379"/>
            <p:cNvSpPr/>
            <p:nvPr/>
          </p:nvSpPr>
          <p:spPr>
            <a:xfrm>
              <a:off x="9005888" y="1566174"/>
              <a:ext cx="17462" cy="2462"/>
            </a:xfrm>
            <a:custGeom>
              <a:avLst/>
              <a:gdLst/>
              <a:ahLst/>
              <a:cxnLst/>
              <a:rect l="0" t="0" r="0" b="0"/>
              <a:pathLst>
                <a:path w="120000" h="120000" extrusionOk="0">
                  <a:moveTo>
                    <a:pt x="0" y="120000"/>
                  </a:moveTo>
                  <a:lnTo>
                    <a:pt x="0" y="120000"/>
                  </a:lnTo>
                  <a:lnTo>
                    <a:pt x="120000" y="0"/>
                  </a:lnTo>
                  <a:cubicBezTo>
                    <a:pt x="50526" y="60000"/>
                    <a:pt x="18947" y="6000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80" name="Shape 380"/>
            <p:cNvSpPr/>
            <p:nvPr/>
          </p:nvSpPr>
          <p:spPr>
            <a:xfrm>
              <a:off x="1587500" y="1516937"/>
              <a:ext cx="38100" cy="3693"/>
            </a:xfrm>
            <a:custGeom>
              <a:avLst/>
              <a:gdLst/>
              <a:ahLst/>
              <a:cxnLst/>
              <a:rect l="0" t="0" r="0" b="0"/>
              <a:pathLst>
                <a:path w="120000" h="120000" extrusionOk="0">
                  <a:moveTo>
                    <a:pt x="120000" y="60000"/>
                  </a:moveTo>
                  <a:lnTo>
                    <a:pt x="120000" y="60000"/>
                  </a:lnTo>
                  <a:lnTo>
                    <a:pt x="0" y="0"/>
                  </a:lnTo>
                  <a:lnTo>
                    <a:pt x="76923" y="120000"/>
                  </a:lnTo>
                  <a:lnTo>
                    <a:pt x="120000" y="6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81" name="Shape 381"/>
            <p:cNvSpPr/>
            <p:nvPr/>
          </p:nvSpPr>
          <p:spPr>
            <a:xfrm>
              <a:off x="1522413" y="1519399"/>
              <a:ext cx="30162" cy="4924"/>
            </a:xfrm>
            <a:custGeom>
              <a:avLst/>
              <a:gdLst/>
              <a:ahLst/>
              <a:cxnLst/>
              <a:rect l="0" t="0" r="0" b="0"/>
              <a:pathLst>
                <a:path w="120000" h="120000" extrusionOk="0">
                  <a:moveTo>
                    <a:pt x="120000" y="120000"/>
                  </a:moveTo>
                  <a:lnTo>
                    <a:pt x="120000" y="120000"/>
                  </a:lnTo>
                  <a:lnTo>
                    <a:pt x="86250" y="0"/>
                  </a:lnTo>
                  <a:lnTo>
                    <a:pt x="0" y="100000"/>
                  </a:lnTo>
                  <a:cubicBezTo>
                    <a:pt x="30000" y="100000"/>
                    <a:pt x="97500" y="10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82" name="Shape 382"/>
            <p:cNvSpPr/>
            <p:nvPr/>
          </p:nvSpPr>
          <p:spPr>
            <a:xfrm>
              <a:off x="6650038" y="1573559"/>
              <a:ext cx="33337" cy="3693"/>
            </a:xfrm>
            <a:custGeom>
              <a:avLst/>
              <a:gdLst/>
              <a:ahLst/>
              <a:cxnLst/>
              <a:rect l="0" t="0" r="0" b="0"/>
              <a:pathLst>
                <a:path w="120000" h="120000" extrusionOk="0">
                  <a:moveTo>
                    <a:pt x="109411" y="120000"/>
                  </a:moveTo>
                  <a:lnTo>
                    <a:pt x="109411" y="120000"/>
                  </a:lnTo>
                  <a:lnTo>
                    <a:pt x="120000" y="60000"/>
                  </a:lnTo>
                  <a:cubicBezTo>
                    <a:pt x="98823" y="30000"/>
                    <a:pt x="63529" y="30000"/>
                    <a:pt x="0" y="0"/>
                  </a:cubicBezTo>
                  <a:lnTo>
                    <a:pt x="109411"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83" name="Shape 383"/>
            <p:cNvSpPr/>
            <p:nvPr/>
          </p:nvSpPr>
          <p:spPr>
            <a:xfrm>
              <a:off x="6162675" y="1566174"/>
              <a:ext cx="15875" cy="4924"/>
            </a:xfrm>
            <a:custGeom>
              <a:avLst/>
              <a:gdLst/>
              <a:ahLst/>
              <a:cxnLst/>
              <a:rect l="0" t="0" r="0" b="0"/>
              <a:pathLst>
                <a:path w="120000" h="120000" extrusionOk="0">
                  <a:moveTo>
                    <a:pt x="56470" y="120000"/>
                  </a:moveTo>
                  <a:lnTo>
                    <a:pt x="56470" y="120000"/>
                  </a:lnTo>
                  <a:lnTo>
                    <a:pt x="120000" y="120000"/>
                  </a:lnTo>
                  <a:lnTo>
                    <a:pt x="0" y="0"/>
                  </a:lnTo>
                  <a:lnTo>
                    <a:pt x="5647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84" name="Shape 384"/>
            <p:cNvSpPr/>
            <p:nvPr/>
          </p:nvSpPr>
          <p:spPr>
            <a:xfrm>
              <a:off x="5738813" y="1571097"/>
              <a:ext cx="60325" cy="6155"/>
            </a:xfrm>
            <a:custGeom>
              <a:avLst/>
              <a:gdLst/>
              <a:ahLst/>
              <a:cxnLst/>
              <a:rect l="0" t="0" r="0" b="0"/>
              <a:pathLst>
                <a:path w="120000" h="120000" extrusionOk="0">
                  <a:moveTo>
                    <a:pt x="9523" y="105000"/>
                  </a:moveTo>
                  <a:lnTo>
                    <a:pt x="9523" y="105000"/>
                  </a:lnTo>
                  <a:cubicBezTo>
                    <a:pt x="43809" y="120000"/>
                    <a:pt x="85714" y="90000"/>
                    <a:pt x="120000" y="105000"/>
                  </a:cubicBezTo>
                  <a:cubicBezTo>
                    <a:pt x="43809" y="120000"/>
                    <a:pt x="0" y="0"/>
                    <a:pt x="9523" y="105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sp>
        <p:nvSpPr>
          <p:cNvPr id="385" name="Shape 385"/>
          <p:cNvSpPr txBox="1">
            <a:spLocks noGrp="1"/>
          </p:cNvSpPr>
          <p:nvPr>
            <p:ph type="dt" idx="10"/>
          </p:nvPr>
        </p:nvSpPr>
        <p:spPr>
          <a:xfrm>
            <a:off x="8075612" y="6400801"/>
            <a:ext cx="1243859" cy="27622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100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86" name="Shape 386"/>
          <p:cNvSpPr txBox="1">
            <a:spLocks noGrp="1"/>
          </p:cNvSpPr>
          <p:nvPr>
            <p:ph type="ftr" idx="11"/>
          </p:nvPr>
        </p:nvSpPr>
        <p:spPr>
          <a:xfrm>
            <a:off x="1522413" y="6400801"/>
            <a:ext cx="6324599" cy="276226"/>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00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87" name="Shape 387"/>
          <p:cNvSpPr txBox="1">
            <a:spLocks noGrp="1"/>
          </p:cNvSpPr>
          <p:nvPr>
            <p:ph type="sldNum" idx="12"/>
          </p:nvPr>
        </p:nvSpPr>
        <p:spPr>
          <a:xfrm>
            <a:off x="9523412" y="6400801"/>
            <a:ext cx="1143002" cy="276226"/>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a:solidFill>
                  <a:schemeClr val="lt1"/>
                </a:solidFill>
                <a:latin typeface="Century Gothic"/>
                <a:ea typeface="Century Gothic"/>
                <a:cs typeface="Century Gothic"/>
                <a:sym typeface="Century Gothic"/>
              </a:defRPr>
            </a:lvl1pPr>
            <a:lvl2pPr marL="0" marR="0" lvl="1" indent="0" algn="r" rtl="0">
              <a:spcBef>
                <a:spcPts val="0"/>
              </a:spcBef>
              <a:buNone/>
              <a:defRPr sz="1000">
                <a:solidFill>
                  <a:schemeClr val="lt1"/>
                </a:solidFill>
                <a:latin typeface="Century Gothic"/>
                <a:ea typeface="Century Gothic"/>
                <a:cs typeface="Century Gothic"/>
                <a:sym typeface="Century Gothic"/>
              </a:defRPr>
            </a:lvl2pPr>
            <a:lvl3pPr marL="0" marR="0" lvl="2" indent="0" algn="r" rtl="0">
              <a:spcBef>
                <a:spcPts val="0"/>
              </a:spcBef>
              <a:buNone/>
              <a:defRPr sz="1000">
                <a:solidFill>
                  <a:schemeClr val="lt1"/>
                </a:solidFill>
                <a:latin typeface="Century Gothic"/>
                <a:ea typeface="Century Gothic"/>
                <a:cs typeface="Century Gothic"/>
                <a:sym typeface="Century Gothic"/>
              </a:defRPr>
            </a:lvl3pPr>
            <a:lvl4pPr marL="0" marR="0" lvl="3" indent="0" algn="r" rtl="0">
              <a:spcBef>
                <a:spcPts val="0"/>
              </a:spcBef>
              <a:buNone/>
              <a:defRPr sz="1000">
                <a:solidFill>
                  <a:schemeClr val="lt1"/>
                </a:solidFill>
                <a:latin typeface="Century Gothic"/>
                <a:ea typeface="Century Gothic"/>
                <a:cs typeface="Century Gothic"/>
                <a:sym typeface="Century Gothic"/>
              </a:defRPr>
            </a:lvl4pPr>
            <a:lvl5pPr marL="0" marR="0" lvl="4" indent="0" algn="r" rtl="0">
              <a:spcBef>
                <a:spcPts val="0"/>
              </a:spcBef>
              <a:buNone/>
              <a:defRPr sz="1000">
                <a:solidFill>
                  <a:schemeClr val="lt1"/>
                </a:solidFill>
                <a:latin typeface="Century Gothic"/>
                <a:ea typeface="Century Gothic"/>
                <a:cs typeface="Century Gothic"/>
                <a:sym typeface="Century Gothic"/>
              </a:defRPr>
            </a:lvl5pPr>
            <a:lvl6pPr marL="0" marR="0" lvl="5" indent="0" algn="r" rtl="0">
              <a:spcBef>
                <a:spcPts val="0"/>
              </a:spcBef>
              <a:buNone/>
              <a:defRPr sz="1000">
                <a:solidFill>
                  <a:schemeClr val="lt1"/>
                </a:solidFill>
                <a:latin typeface="Century Gothic"/>
                <a:ea typeface="Century Gothic"/>
                <a:cs typeface="Century Gothic"/>
                <a:sym typeface="Century Gothic"/>
              </a:defRPr>
            </a:lvl6pPr>
            <a:lvl7pPr marL="0" marR="0" lvl="6" indent="0" algn="r" rtl="0">
              <a:spcBef>
                <a:spcPts val="0"/>
              </a:spcBef>
              <a:buNone/>
              <a:defRPr sz="1000">
                <a:solidFill>
                  <a:schemeClr val="lt1"/>
                </a:solidFill>
                <a:latin typeface="Century Gothic"/>
                <a:ea typeface="Century Gothic"/>
                <a:cs typeface="Century Gothic"/>
                <a:sym typeface="Century Gothic"/>
              </a:defRPr>
            </a:lvl7pPr>
            <a:lvl8pPr marL="0" marR="0" lvl="7" indent="0" algn="r" rtl="0">
              <a:spcBef>
                <a:spcPts val="0"/>
              </a:spcBef>
              <a:buNone/>
              <a:defRPr sz="1000">
                <a:solidFill>
                  <a:schemeClr val="lt1"/>
                </a:solidFill>
                <a:latin typeface="Century Gothic"/>
                <a:ea typeface="Century Gothic"/>
                <a:cs typeface="Century Gothic"/>
                <a:sym typeface="Century Gothic"/>
              </a:defRPr>
            </a:lvl8pPr>
            <a:lvl9pPr marL="0" marR="0" lvl="8" indent="0" algn="r" rtl="0">
              <a:spcBef>
                <a:spcPts val="0"/>
              </a:spcBef>
              <a:buNone/>
              <a:defRPr sz="1000">
                <a:solidFill>
                  <a:schemeClr val="lt1"/>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sp>
        <p:nvSpPr>
          <p:cNvPr id="388" name="Shape 388"/>
          <p:cNvSpPr txBox="1">
            <a:spLocks noGrp="1"/>
          </p:cNvSpPr>
          <p:nvPr>
            <p:ph type="body" idx="1"/>
          </p:nvPr>
        </p:nvSpPr>
        <p:spPr>
          <a:xfrm>
            <a:off x="6249860" y="2819399"/>
            <a:ext cx="4416552" cy="3352801"/>
          </a:xfrm>
          <a:prstGeom prst="rect">
            <a:avLst/>
          </a:prstGeom>
          <a:noFill/>
          <a:ln>
            <a:noFill/>
          </a:ln>
        </p:spPr>
        <p:txBody>
          <a:bodyPr spcFirstLastPara="1" wrap="square" lIns="91425" tIns="91425" rIns="91425" bIns="91425" anchor="t" anchorCtr="0"/>
          <a:lstStyle>
            <a:lvl1pPr marL="457200" marR="0" lvl="0" indent="-350520" algn="l" rtl="0">
              <a:lnSpc>
                <a:spcPct val="90000"/>
              </a:lnSpc>
              <a:spcBef>
                <a:spcPts val="1800"/>
              </a:spcBef>
              <a:spcAft>
                <a:spcPts val="0"/>
              </a:spcAft>
              <a:buClr>
                <a:schemeClr val="dk2"/>
              </a:buClr>
              <a:buSzPts val="1920"/>
              <a:buFont typeface="Noto Sans Symbols"/>
              <a:buChar char="▶"/>
              <a:defRPr sz="2400" b="0" i="0" u="none" strike="noStrike" cap="none">
                <a:solidFill>
                  <a:schemeClr val="lt1"/>
                </a:solidFill>
                <a:latin typeface="Century Gothic"/>
                <a:ea typeface="Century Gothic"/>
                <a:cs typeface="Century Gothic"/>
                <a:sym typeface="Century Gothic"/>
              </a:defRPr>
            </a:lvl1pPr>
            <a:lvl2pPr marL="914400" marR="0" lvl="1" indent="-355600" algn="l" rtl="0">
              <a:lnSpc>
                <a:spcPct val="90000"/>
              </a:lnSpc>
              <a:spcBef>
                <a:spcPts val="600"/>
              </a:spcBef>
              <a:spcAft>
                <a:spcPts val="0"/>
              </a:spcAft>
              <a:buClr>
                <a:schemeClr val="dk2"/>
              </a:buClr>
              <a:buSzPts val="2000"/>
              <a:buFont typeface="Noto Sans Symbols"/>
              <a:buChar char="▶"/>
              <a:defRPr sz="2000" b="0" i="0" u="none" strike="noStrike" cap="none">
                <a:solidFill>
                  <a:schemeClr val="lt1"/>
                </a:solidFill>
                <a:latin typeface="Century Gothic"/>
                <a:ea typeface="Century Gothic"/>
                <a:cs typeface="Century Gothic"/>
                <a:sym typeface="Century Gothic"/>
              </a:defRPr>
            </a:lvl2pPr>
            <a:lvl3pPr marL="1371600" marR="0" lvl="2" indent="-320039" algn="l" rtl="0">
              <a:lnSpc>
                <a:spcPct val="90000"/>
              </a:lnSpc>
              <a:spcBef>
                <a:spcPts val="600"/>
              </a:spcBef>
              <a:spcAft>
                <a:spcPts val="0"/>
              </a:spcAft>
              <a:buClr>
                <a:schemeClr val="dk2"/>
              </a:buClr>
              <a:buSzPts val="1440"/>
              <a:buFont typeface="Noto Sans Symbols"/>
              <a:buChar char="▶"/>
              <a:defRPr sz="1800" b="0" i="0" u="none" strike="noStrike" cap="none">
                <a:solidFill>
                  <a:schemeClr val="lt1"/>
                </a:solidFill>
                <a:latin typeface="Century Gothic"/>
                <a:ea typeface="Century Gothic"/>
                <a:cs typeface="Century Gothic"/>
                <a:sym typeface="Century Gothic"/>
              </a:defRPr>
            </a:lvl3pPr>
            <a:lvl4pPr marL="1828800" marR="0" lvl="3" indent="-330200" algn="l" rtl="0">
              <a:lnSpc>
                <a:spcPct val="90000"/>
              </a:lnSpc>
              <a:spcBef>
                <a:spcPts val="600"/>
              </a:spcBef>
              <a:spcAft>
                <a:spcPts val="0"/>
              </a:spcAft>
              <a:buClr>
                <a:schemeClr val="dk2"/>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4pPr>
            <a:lvl5pPr marL="2286000" marR="0" lvl="4" indent="-330200" algn="l" rtl="0">
              <a:lnSpc>
                <a:spcPct val="90000"/>
              </a:lnSpc>
              <a:spcBef>
                <a:spcPts val="600"/>
              </a:spcBef>
              <a:spcAft>
                <a:spcPts val="0"/>
              </a:spcAft>
              <a:buClr>
                <a:schemeClr val="dk2"/>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5pPr>
            <a:lvl6pPr marL="2743200" marR="0" lvl="5" indent="-330200" algn="l" rtl="0">
              <a:lnSpc>
                <a:spcPct val="90000"/>
              </a:lnSpc>
              <a:spcBef>
                <a:spcPts val="600"/>
              </a:spcBef>
              <a:spcAft>
                <a:spcPts val="0"/>
              </a:spcAft>
              <a:buClr>
                <a:schemeClr val="dk2"/>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6pPr>
            <a:lvl7pPr marL="3200400" marR="0" lvl="6" indent="-309879" algn="l" rtl="0">
              <a:lnSpc>
                <a:spcPct val="90000"/>
              </a:lnSpc>
              <a:spcBef>
                <a:spcPts val="600"/>
              </a:spcBef>
              <a:spcAft>
                <a:spcPts val="0"/>
              </a:spcAft>
              <a:buClr>
                <a:schemeClr val="dk2"/>
              </a:buClr>
              <a:buSzPts val="1280"/>
              <a:buFont typeface="Noto Sans Symbols"/>
              <a:buChar char="▶"/>
              <a:defRPr sz="1600" b="0" i="0" u="none" strike="noStrike" cap="none">
                <a:solidFill>
                  <a:schemeClr val="lt1"/>
                </a:solidFill>
                <a:latin typeface="Century Gothic"/>
                <a:ea typeface="Century Gothic"/>
                <a:cs typeface="Century Gothic"/>
                <a:sym typeface="Century Gothic"/>
              </a:defRPr>
            </a:lvl7pPr>
            <a:lvl8pPr marL="3657600" marR="0" lvl="7" indent="-330200" algn="l" rtl="0">
              <a:lnSpc>
                <a:spcPct val="90000"/>
              </a:lnSpc>
              <a:spcBef>
                <a:spcPts val="600"/>
              </a:spcBef>
              <a:spcAft>
                <a:spcPts val="0"/>
              </a:spcAft>
              <a:buClr>
                <a:schemeClr val="dk2"/>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8pPr>
            <a:lvl9pPr marL="4114800" marR="0" lvl="8" indent="-309879" algn="l" rtl="0">
              <a:lnSpc>
                <a:spcPct val="90000"/>
              </a:lnSpc>
              <a:spcBef>
                <a:spcPts val="600"/>
              </a:spcBef>
              <a:spcAft>
                <a:spcPts val="0"/>
              </a:spcAft>
              <a:buClr>
                <a:schemeClr val="dk2"/>
              </a:buClr>
              <a:buSzPts val="1280"/>
              <a:buFont typeface="Noto Sans Symbols"/>
              <a:buChar char="▶"/>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389" name="Shape 389"/>
          <p:cNvSpPr txBox="1">
            <a:spLocks noGrp="1"/>
          </p:cNvSpPr>
          <p:nvPr>
            <p:ph type="body" idx="2"/>
          </p:nvPr>
        </p:nvSpPr>
        <p:spPr>
          <a:xfrm>
            <a:off x="6249860" y="1905000"/>
            <a:ext cx="4416552" cy="762000"/>
          </a:xfrm>
          <a:prstGeom prst="rect">
            <a:avLst/>
          </a:prstGeom>
          <a:noFill/>
          <a:ln>
            <a:noFill/>
          </a:ln>
        </p:spPr>
        <p:txBody>
          <a:bodyPr spcFirstLastPara="1" wrap="square" lIns="91425" tIns="91425" rIns="91425" bIns="91425" anchor="ctr" anchorCtr="0"/>
          <a:lstStyle>
            <a:lvl1pPr marL="457200" marR="0" lvl="0" indent="-228600" algn="l" rtl="0">
              <a:lnSpc>
                <a:spcPct val="90000"/>
              </a:lnSpc>
              <a:spcBef>
                <a:spcPts val="0"/>
              </a:spcBef>
              <a:spcAft>
                <a:spcPts val="0"/>
              </a:spcAft>
              <a:buClr>
                <a:schemeClr val="dk2"/>
              </a:buClr>
              <a:buSzPts val="1920"/>
              <a:buFont typeface="Noto Sans Symbols"/>
              <a:buNone/>
              <a:defRPr sz="24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90000"/>
              </a:lnSpc>
              <a:spcBef>
                <a:spcPts val="600"/>
              </a:spcBef>
              <a:spcAft>
                <a:spcPts val="0"/>
              </a:spcAft>
              <a:buClr>
                <a:schemeClr val="dk2"/>
              </a:buClr>
              <a:buSzPts val="2000"/>
              <a:buFont typeface="Noto Sans Symbols"/>
              <a:buNone/>
              <a:defRPr sz="2000" b="1" i="0" u="none" strike="noStrike" cap="none">
                <a:solidFill>
                  <a:schemeClr val="lt1"/>
                </a:solidFill>
                <a:latin typeface="Century Gothic"/>
                <a:ea typeface="Century Gothic"/>
                <a:cs typeface="Century Gothic"/>
                <a:sym typeface="Century Gothic"/>
              </a:defRPr>
            </a:lvl2pPr>
            <a:lvl3pPr marL="1371600" marR="0" lvl="2" indent="-228600" algn="l" rtl="0">
              <a:lnSpc>
                <a:spcPct val="90000"/>
              </a:lnSpc>
              <a:spcBef>
                <a:spcPts val="600"/>
              </a:spcBef>
              <a:spcAft>
                <a:spcPts val="0"/>
              </a:spcAft>
              <a:buClr>
                <a:schemeClr val="dk2"/>
              </a:buClr>
              <a:buSzPts val="1440"/>
              <a:buFont typeface="Noto Sans Symbols"/>
              <a:buNone/>
              <a:defRPr sz="1800" b="1" i="0" u="none" strike="noStrike" cap="none">
                <a:solidFill>
                  <a:schemeClr val="lt1"/>
                </a:solidFill>
                <a:latin typeface="Century Gothic"/>
                <a:ea typeface="Century Gothic"/>
                <a:cs typeface="Century Gothic"/>
                <a:sym typeface="Century Gothic"/>
              </a:defRPr>
            </a:lvl3pPr>
            <a:lvl4pPr marL="1828800" marR="0" lvl="3" indent="-228600" algn="l" rtl="0">
              <a:lnSpc>
                <a:spcPct val="90000"/>
              </a:lnSpc>
              <a:spcBef>
                <a:spcPts val="600"/>
              </a:spcBef>
              <a:spcAft>
                <a:spcPts val="0"/>
              </a:spcAft>
              <a:buClr>
                <a:schemeClr val="dk2"/>
              </a:buClr>
              <a:buSzPts val="1600"/>
              <a:buFont typeface="Noto Sans Symbols"/>
              <a:buNone/>
              <a:defRPr sz="1600" b="1" i="0" u="none" strike="noStrike" cap="none">
                <a:solidFill>
                  <a:schemeClr val="lt1"/>
                </a:solidFill>
                <a:latin typeface="Century Gothic"/>
                <a:ea typeface="Century Gothic"/>
                <a:cs typeface="Century Gothic"/>
                <a:sym typeface="Century Gothic"/>
              </a:defRPr>
            </a:lvl4pPr>
            <a:lvl5pPr marL="2286000" marR="0" lvl="4" indent="-228600" algn="l" rtl="0">
              <a:lnSpc>
                <a:spcPct val="90000"/>
              </a:lnSpc>
              <a:spcBef>
                <a:spcPts val="600"/>
              </a:spcBef>
              <a:spcAft>
                <a:spcPts val="0"/>
              </a:spcAft>
              <a:buClr>
                <a:schemeClr val="dk2"/>
              </a:buClr>
              <a:buSzPts val="1600"/>
              <a:buFont typeface="Noto Sans Symbols"/>
              <a:buNone/>
              <a:defRPr sz="1600" b="1" i="0" u="none" strike="noStrike" cap="none">
                <a:solidFill>
                  <a:schemeClr val="lt1"/>
                </a:solidFill>
                <a:latin typeface="Century Gothic"/>
                <a:ea typeface="Century Gothic"/>
                <a:cs typeface="Century Gothic"/>
                <a:sym typeface="Century Gothic"/>
              </a:defRPr>
            </a:lvl5pPr>
            <a:lvl6pPr marL="2743200" marR="0" lvl="5" indent="-228600" algn="l" rtl="0">
              <a:lnSpc>
                <a:spcPct val="90000"/>
              </a:lnSpc>
              <a:spcBef>
                <a:spcPts val="600"/>
              </a:spcBef>
              <a:spcAft>
                <a:spcPts val="0"/>
              </a:spcAft>
              <a:buClr>
                <a:schemeClr val="dk2"/>
              </a:buClr>
              <a:buSzPts val="1600"/>
              <a:buFont typeface="Noto Sans Symbols"/>
              <a:buNone/>
              <a:defRPr sz="1600" b="1" i="0" u="none" strike="noStrike" cap="none">
                <a:solidFill>
                  <a:schemeClr val="lt1"/>
                </a:solidFill>
                <a:latin typeface="Century Gothic"/>
                <a:ea typeface="Century Gothic"/>
                <a:cs typeface="Century Gothic"/>
                <a:sym typeface="Century Gothic"/>
              </a:defRPr>
            </a:lvl6pPr>
            <a:lvl7pPr marL="3200400" marR="0" lvl="6" indent="-228600" algn="l" rtl="0">
              <a:lnSpc>
                <a:spcPct val="90000"/>
              </a:lnSpc>
              <a:spcBef>
                <a:spcPts val="600"/>
              </a:spcBef>
              <a:spcAft>
                <a:spcPts val="0"/>
              </a:spcAft>
              <a:buClr>
                <a:schemeClr val="dk2"/>
              </a:buClr>
              <a:buSzPts val="1280"/>
              <a:buFont typeface="Noto Sans Symbols"/>
              <a:buNone/>
              <a:defRPr sz="1600" b="1" i="0" u="none" strike="noStrike" cap="none">
                <a:solidFill>
                  <a:schemeClr val="lt1"/>
                </a:solidFill>
                <a:latin typeface="Century Gothic"/>
                <a:ea typeface="Century Gothic"/>
                <a:cs typeface="Century Gothic"/>
                <a:sym typeface="Century Gothic"/>
              </a:defRPr>
            </a:lvl7pPr>
            <a:lvl8pPr marL="3657600" marR="0" lvl="7" indent="-228600" algn="l" rtl="0">
              <a:lnSpc>
                <a:spcPct val="90000"/>
              </a:lnSpc>
              <a:spcBef>
                <a:spcPts val="600"/>
              </a:spcBef>
              <a:spcAft>
                <a:spcPts val="0"/>
              </a:spcAft>
              <a:buClr>
                <a:schemeClr val="dk2"/>
              </a:buClr>
              <a:buSzPts val="1600"/>
              <a:buFont typeface="Noto Sans Symbols"/>
              <a:buNone/>
              <a:defRPr sz="1600" b="1" i="0" u="none" strike="noStrike" cap="none">
                <a:solidFill>
                  <a:schemeClr val="lt1"/>
                </a:solidFill>
                <a:latin typeface="Century Gothic"/>
                <a:ea typeface="Century Gothic"/>
                <a:cs typeface="Century Gothic"/>
                <a:sym typeface="Century Gothic"/>
              </a:defRPr>
            </a:lvl8pPr>
            <a:lvl9pPr marL="4114800" marR="0" lvl="8" indent="-228600" algn="l" rtl="0">
              <a:lnSpc>
                <a:spcPct val="90000"/>
              </a:lnSpc>
              <a:spcBef>
                <a:spcPts val="600"/>
              </a:spcBef>
              <a:spcAft>
                <a:spcPts val="0"/>
              </a:spcAft>
              <a:buClr>
                <a:schemeClr val="dk2"/>
              </a:buClr>
              <a:buSzPts val="1280"/>
              <a:buFont typeface="Noto Sans Symbols"/>
              <a:buNone/>
              <a:defRPr sz="1600" b="1" i="0" u="none" strike="noStrike" cap="none">
                <a:solidFill>
                  <a:schemeClr val="lt1"/>
                </a:solidFill>
                <a:latin typeface="Century Gothic"/>
                <a:ea typeface="Century Gothic"/>
                <a:cs typeface="Century Gothic"/>
                <a:sym typeface="Century Gothic"/>
              </a:defRPr>
            </a:lvl9pPr>
          </a:lstStyle>
          <a:p>
            <a:endParaRPr/>
          </a:p>
        </p:txBody>
      </p:sp>
      <p:sp>
        <p:nvSpPr>
          <p:cNvPr id="390" name="Shape 390"/>
          <p:cNvSpPr txBox="1">
            <a:spLocks noGrp="1"/>
          </p:cNvSpPr>
          <p:nvPr>
            <p:ph type="body" idx="3"/>
          </p:nvPr>
        </p:nvSpPr>
        <p:spPr>
          <a:xfrm>
            <a:off x="1522413" y="2819399"/>
            <a:ext cx="4416552" cy="3352801"/>
          </a:xfrm>
          <a:prstGeom prst="rect">
            <a:avLst/>
          </a:prstGeom>
          <a:noFill/>
          <a:ln>
            <a:noFill/>
          </a:ln>
        </p:spPr>
        <p:txBody>
          <a:bodyPr spcFirstLastPara="1" wrap="square" lIns="91425" tIns="91425" rIns="91425" bIns="91425" anchor="t" anchorCtr="0"/>
          <a:lstStyle>
            <a:lvl1pPr marL="457200" marR="0" lvl="0" indent="-350520" algn="l" rtl="0">
              <a:lnSpc>
                <a:spcPct val="90000"/>
              </a:lnSpc>
              <a:spcBef>
                <a:spcPts val="1800"/>
              </a:spcBef>
              <a:spcAft>
                <a:spcPts val="0"/>
              </a:spcAft>
              <a:buClr>
                <a:schemeClr val="dk2"/>
              </a:buClr>
              <a:buSzPts val="1920"/>
              <a:buFont typeface="Noto Sans Symbols"/>
              <a:buChar char="▶"/>
              <a:defRPr sz="2400" b="0" i="0" u="none" strike="noStrike" cap="none">
                <a:solidFill>
                  <a:schemeClr val="lt1"/>
                </a:solidFill>
                <a:latin typeface="Century Gothic"/>
                <a:ea typeface="Century Gothic"/>
                <a:cs typeface="Century Gothic"/>
                <a:sym typeface="Century Gothic"/>
              </a:defRPr>
            </a:lvl1pPr>
            <a:lvl2pPr marL="914400" marR="0" lvl="1" indent="-355600" algn="l" rtl="0">
              <a:lnSpc>
                <a:spcPct val="90000"/>
              </a:lnSpc>
              <a:spcBef>
                <a:spcPts val="600"/>
              </a:spcBef>
              <a:spcAft>
                <a:spcPts val="0"/>
              </a:spcAft>
              <a:buClr>
                <a:schemeClr val="dk2"/>
              </a:buClr>
              <a:buSzPts val="2000"/>
              <a:buFont typeface="Noto Sans Symbols"/>
              <a:buChar char="▶"/>
              <a:defRPr sz="2000" b="0" i="0" u="none" strike="noStrike" cap="none">
                <a:solidFill>
                  <a:schemeClr val="lt1"/>
                </a:solidFill>
                <a:latin typeface="Century Gothic"/>
                <a:ea typeface="Century Gothic"/>
                <a:cs typeface="Century Gothic"/>
                <a:sym typeface="Century Gothic"/>
              </a:defRPr>
            </a:lvl2pPr>
            <a:lvl3pPr marL="1371600" marR="0" lvl="2" indent="-320039" algn="l" rtl="0">
              <a:lnSpc>
                <a:spcPct val="90000"/>
              </a:lnSpc>
              <a:spcBef>
                <a:spcPts val="600"/>
              </a:spcBef>
              <a:spcAft>
                <a:spcPts val="0"/>
              </a:spcAft>
              <a:buClr>
                <a:schemeClr val="dk2"/>
              </a:buClr>
              <a:buSzPts val="1440"/>
              <a:buFont typeface="Noto Sans Symbols"/>
              <a:buChar char="▶"/>
              <a:defRPr sz="1800" b="0" i="0" u="none" strike="noStrike" cap="none">
                <a:solidFill>
                  <a:schemeClr val="lt1"/>
                </a:solidFill>
                <a:latin typeface="Century Gothic"/>
                <a:ea typeface="Century Gothic"/>
                <a:cs typeface="Century Gothic"/>
                <a:sym typeface="Century Gothic"/>
              </a:defRPr>
            </a:lvl3pPr>
            <a:lvl4pPr marL="1828800" marR="0" lvl="3" indent="-330200" algn="l" rtl="0">
              <a:lnSpc>
                <a:spcPct val="90000"/>
              </a:lnSpc>
              <a:spcBef>
                <a:spcPts val="600"/>
              </a:spcBef>
              <a:spcAft>
                <a:spcPts val="0"/>
              </a:spcAft>
              <a:buClr>
                <a:schemeClr val="dk2"/>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4pPr>
            <a:lvl5pPr marL="2286000" marR="0" lvl="4" indent="-330200" algn="l" rtl="0">
              <a:lnSpc>
                <a:spcPct val="90000"/>
              </a:lnSpc>
              <a:spcBef>
                <a:spcPts val="600"/>
              </a:spcBef>
              <a:spcAft>
                <a:spcPts val="0"/>
              </a:spcAft>
              <a:buClr>
                <a:schemeClr val="dk2"/>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5pPr>
            <a:lvl6pPr marL="2743200" marR="0" lvl="5" indent="-330200" algn="l" rtl="0">
              <a:lnSpc>
                <a:spcPct val="90000"/>
              </a:lnSpc>
              <a:spcBef>
                <a:spcPts val="600"/>
              </a:spcBef>
              <a:spcAft>
                <a:spcPts val="0"/>
              </a:spcAft>
              <a:buClr>
                <a:schemeClr val="dk2"/>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6pPr>
            <a:lvl7pPr marL="3200400" marR="0" lvl="6" indent="-309879" algn="l" rtl="0">
              <a:lnSpc>
                <a:spcPct val="90000"/>
              </a:lnSpc>
              <a:spcBef>
                <a:spcPts val="600"/>
              </a:spcBef>
              <a:spcAft>
                <a:spcPts val="0"/>
              </a:spcAft>
              <a:buClr>
                <a:schemeClr val="dk2"/>
              </a:buClr>
              <a:buSzPts val="1280"/>
              <a:buFont typeface="Noto Sans Symbols"/>
              <a:buChar char="▶"/>
              <a:defRPr sz="1600" b="0" i="0" u="none" strike="noStrike" cap="none">
                <a:solidFill>
                  <a:schemeClr val="lt1"/>
                </a:solidFill>
                <a:latin typeface="Century Gothic"/>
                <a:ea typeface="Century Gothic"/>
                <a:cs typeface="Century Gothic"/>
                <a:sym typeface="Century Gothic"/>
              </a:defRPr>
            </a:lvl7pPr>
            <a:lvl8pPr marL="3657600" marR="0" lvl="7" indent="-330200" algn="l" rtl="0">
              <a:lnSpc>
                <a:spcPct val="90000"/>
              </a:lnSpc>
              <a:spcBef>
                <a:spcPts val="600"/>
              </a:spcBef>
              <a:spcAft>
                <a:spcPts val="0"/>
              </a:spcAft>
              <a:buClr>
                <a:schemeClr val="dk2"/>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8pPr>
            <a:lvl9pPr marL="4114800" marR="0" lvl="8" indent="-309879" algn="l" rtl="0">
              <a:lnSpc>
                <a:spcPct val="90000"/>
              </a:lnSpc>
              <a:spcBef>
                <a:spcPts val="600"/>
              </a:spcBef>
              <a:spcAft>
                <a:spcPts val="0"/>
              </a:spcAft>
              <a:buClr>
                <a:schemeClr val="dk2"/>
              </a:buClr>
              <a:buSzPts val="1280"/>
              <a:buFont typeface="Noto Sans Symbols"/>
              <a:buChar char="▶"/>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391" name="Shape 391"/>
          <p:cNvSpPr txBox="1">
            <a:spLocks noGrp="1"/>
          </p:cNvSpPr>
          <p:nvPr>
            <p:ph type="body" idx="4"/>
          </p:nvPr>
        </p:nvSpPr>
        <p:spPr>
          <a:xfrm>
            <a:off x="1522413" y="1905000"/>
            <a:ext cx="4416552" cy="762000"/>
          </a:xfrm>
          <a:prstGeom prst="rect">
            <a:avLst/>
          </a:prstGeom>
          <a:noFill/>
          <a:ln>
            <a:noFill/>
          </a:ln>
        </p:spPr>
        <p:txBody>
          <a:bodyPr spcFirstLastPara="1" wrap="square" lIns="91425" tIns="91425" rIns="91425" bIns="91425" anchor="ctr" anchorCtr="0"/>
          <a:lstStyle>
            <a:lvl1pPr marL="457200" marR="0" lvl="0" indent="-228600" algn="l" rtl="0">
              <a:lnSpc>
                <a:spcPct val="90000"/>
              </a:lnSpc>
              <a:spcBef>
                <a:spcPts val="0"/>
              </a:spcBef>
              <a:spcAft>
                <a:spcPts val="0"/>
              </a:spcAft>
              <a:buClr>
                <a:schemeClr val="dk2"/>
              </a:buClr>
              <a:buSzPts val="1920"/>
              <a:buFont typeface="Noto Sans Symbols"/>
              <a:buNone/>
              <a:defRPr sz="24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90000"/>
              </a:lnSpc>
              <a:spcBef>
                <a:spcPts val="600"/>
              </a:spcBef>
              <a:spcAft>
                <a:spcPts val="0"/>
              </a:spcAft>
              <a:buClr>
                <a:schemeClr val="dk2"/>
              </a:buClr>
              <a:buSzPts val="2000"/>
              <a:buFont typeface="Noto Sans Symbols"/>
              <a:buNone/>
              <a:defRPr sz="2000" b="1" i="0" u="none" strike="noStrike" cap="none">
                <a:solidFill>
                  <a:schemeClr val="lt1"/>
                </a:solidFill>
                <a:latin typeface="Century Gothic"/>
                <a:ea typeface="Century Gothic"/>
                <a:cs typeface="Century Gothic"/>
                <a:sym typeface="Century Gothic"/>
              </a:defRPr>
            </a:lvl2pPr>
            <a:lvl3pPr marL="1371600" marR="0" lvl="2" indent="-228600" algn="l" rtl="0">
              <a:lnSpc>
                <a:spcPct val="90000"/>
              </a:lnSpc>
              <a:spcBef>
                <a:spcPts val="600"/>
              </a:spcBef>
              <a:spcAft>
                <a:spcPts val="0"/>
              </a:spcAft>
              <a:buClr>
                <a:schemeClr val="dk2"/>
              </a:buClr>
              <a:buSzPts val="1440"/>
              <a:buFont typeface="Noto Sans Symbols"/>
              <a:buNone/>
              <a:defRPr sz="1800" b="1" i="0" u="none" strike="noStrike" cap="none">
                <a:solidFill>
                  <a:schemeClr val="lt1"/>
                </a:solidFill>
                <a:latin typeface="Century Gothic"/>
                <a:ea typeface="Century Gothic"/>
                <a:cs typeface="Century Gothic"/>
                <a:sym typeface="Century Gothic"/>
              </a:defRPr>
            </a:lvl3pPr>
            <a:lvl4pPr marL="1828800" marR="0" lvl="3" indent="-228600" algn="l" rtl="0">
              <a:lnSpc>
                <a:spcPct val="90000"/>
              </a:lnSpc>
              <a:spcBef>
                <a:spcPts val="600"/>
              </a:spcBef>
              <a:spcAft>
                <a:spcPts val="0"/>
              </a:spcAft>
              <a:buClr>
                <a:schemeClr val="dk2"/>
              </a:buClr>
              <a:buSzPts val="1600"/>
              <a:buFont typeface="Noto Sans Symbols"/>
              <a:buNone/>
              <a:defRPr sz="1600" b="1" i="0" u="none" strike="noStrike" cap="none">
                <a:solidFill>
                  <a:schemeClr val="lt1"/>
                </a:solidFill>
                <a:latin typeface="Century Gothic"/>
                <a:ea typeface="Century Gothic"/>
                <a:cs typeface="Century Gothic"/>
                <a:sym typeface="Century Gothic"/>
              </a:defRPr>
            </a:lvl4pPr>
            <a:lvl5pPr marL="2286000" marR="0" lvl="4" indent="-228600" algn="l" rtl="0">
              <a:lnSpc>
                <a:spcPct val="90000"/>
              </a:lnSpc>
              <a:spcBef>
                <a:spcPts val="600"/>
              </a:spcBef>
              <a:spcAft>
                <a:spcPts val="0"/>
              </a:spcAft>
              <a:buClr>
                <a:schemeClr val="dk2"/>
              </a:buClr>
              <a:buSzPts val="1600"/>
              <a:buFont typeface="Noto Sans Symbols"/>
              <a:buNone/>
              <a:defRPr sz="1600" b="1" i="0" u="none" strike="noStrike" cap="none">
                <a:solidFill>
                  <a:schemeClr val="lt1"/>
                </a:solidFill>
                <a:latin typeface="Century Gothic"/>
                <a:ea typeface="Century Gothic"/>
                <a:cs typeface="Century Gothic"/>
                <a:sym typeface="Century Gothic"/>
              </a:defRPr>
            </a:lvl5pPr>
            <a:lvl6pPr marL="2743200" marR="0" lvl="5" indent="-228600" algn="l" rtl="0">
              <a:lnSpc>
                <a:spcPct val="90000"/>
              </a:lnSpc>
              <a:spcBef>
                <a:spcPts val="600"/>
              </a:spcBef>
              <a:spcAft>
                <a:spcPts val="0"/>
              </a:spcAft>
              <a:buClr>
                <a:schemeClr val="dk2"/>
              </a:buClr>
              <a:buSzPts val="1600"/>
              <a:buFont typeface="Noto Sans Symbols"/>
              <a:buNone/>
              <a:defRPr sz="1600" b="1" i="0" u="none" strike="noStrike" cap="none">
                <a:solidFill>
                  <a:schemeClr val="lt1"/>
                </a:solidFill>
                <a:latin typeface="Century Gothic"/>
                <a:ea typeface="Century Gothic"/>
                <a:cs typeface="Century Gothic"/>
                <a:sym typeface="Century Gothic"/>
              </a:defRPr>
            </a:lvl6pPr>
            <a:lvl7pPr marL="3200400" marR="0" lvl="6" indent="-228600" algn="l" rtl="0">
              <a:lnSpc>
                <a:spcPct val="90000"/>
              </a:lnSpc>
              <a:spcBef>
                <a:spcPts val="600"/>
              </a:spcBef>
              <a:spcAft>
                <a:spcPts val="0"/>
              </a:spcAft>
              <a:buClr>
                <a:schemeClr val="dk2"/>
              </a:buClr>
              <a:buSzPts val="1280"/>
              <a:buFont typeface="Noto Sans Symbols"/>
              <a:buNone/>
              <a:defRPr sz="1600" b="1" i="0" u="none" strike="noStrike" cap="none">
                <a:solidFill>
                  <a:schemeClr val="lt1"/>
                </a:solidFill>
                <a:latin typeface="Century Gothic"/>
                <a:ea typeface="Century Gothic"/>
                <a:cs typeface="Century Gothic"/>
                <a:sym typeface="Century Gothic"/>
              </a:defRPr>
            </a:lvl7pPr>
            <a:lvl8pPr marL="3657600" marR="0" lvl="7" indent="-228600" algn="l" rtl="0">
              <a:lnSpc>
                <a:spcPct val="90000"/>
              </a:lnSpc>
              <a:spcBef>
                <a:spcPts val="600"/>
              </a:spcBef>
              <a:spcAft>
                <a:spcPts val="0"/>
              </a:spcAft>
              <a:buClr>
                <a:schemeClr val="dk2"/>
              </a:buClr>
              <a:buSzPts val="1600"/>
              <a:buFont typeface="Noto Sans Symbols"/>
              <a:buNone/>
              <a:defRPr sz="1600" b="1" i="0" u="none" strike="noStrike" cap="none">
                <a:solidFill>
                  <a:schemeClr val="lt1"/>
                </a:solidFill>
                <a:latin typeface="Century Gothic"/>
                <a:ea typeface="Century Gothic"/>
                <a:cs typeface="Century Gothic"/>
                <a:sym typeface="Century Gothic"/>
              </a:defRPr>
            </a:lvl8pPr>
            <a:lvl9pPr marL="4114800" marR="0" lvl="8" indent="-228600" algn="l" rtl="0">
              <a:lnSpc>
                <a:spcPct val="90000"/>
              </a:lnSpc>
              <a:spcBef>
                <a:spcPts val="600"/>
              </a:spcBef>
              <a:spcAft>
                <a:spcPts val="0"/>
              </a:spcAft>
              <a:buClr>
                <a:schemeClr val="dk2"/>
              </a:buClr>
              <a:buSzPts val="1280"/>
              <a:buFont typeface="Noto Sans Symbols"/>
              <a:buNone/>
              <a:defRPr sz="1600" b="1" i="0" u="none" strike="noStrike" cap="none">
                <a:solidFill>
                  <a:schemeClr val="lt1"/>
                </a:solidFill>
                <a:latin typeface="Century Gothic"/>
                <a:ea typeface="Century Gothic"/>
                <a:cs typeface="Century Gothic"/>
                <a:sym typeface="Century Gothic"/>
              </a:defRPr>
            </a:lvl9pPr>
          </a:lstStyle>
          <a:p>
            <a:endParaRPr/>
          </a:p>
        </p:txBody>
      </p:sp>
      <p:sp>
        <p:nvSpPr>
          <p:cNvPr id="392" name="Shape 392"/>
          <p:cNvSpPr txBox="1">
            <a:spLocks noGrp="1"/>
          </p:cNvSpPr>
          <p:nvPr>
            <p:ph type="title"/>
          </p:nvPr>
        </p:nvSpPr>
        <p:spPr>
          <a:xfrm>
            <a:off x="1522414" y="274638"/>
            <a:ext cx="9143998" cy="1020762"/>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lt1"/>
              </a:buClr>
              <a:buSzPts val="3200"/>
              <a:buFont typeface="Century Gothic"/>
              <a:buNone/>
              <a:defRPr sz="3200" b="0" i="0" u="none" strike="noStrike" cap="none">
                <a:solidFill>
                  <a:schemeClr val="l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93"/>
        <p:cNvGrpSpPr/>
        <p:nvPr/>
      </p:nvGrpSpPr>
      <p:grpSpPr>
        <a:xfrm>
          <a:off x="0" y="0"/>
          <a:ext cx="0" cy="0"/>
          <a:chOff x="0" y="0"/>
          <a:chExt cx="0" cy="0"/>
        </a:xfrm>
      </p:grpSpPr>
      <p:grpSp>
        <p:nvGrpSpPr>
          <p:cNvPr id="394" name="Shape 394"/>
          <p:cNvGrpSpPr/>
          <p:nvPr/>
        </p:nvGrpSpPr>
        <p:grpSpPr>
          <a:xfrm>
            <a:off x="4417839" y="1630821"/>
            <a:ext cx="6291028" cy="4575885"/>
            <a:chOff x="4417839" y="1630821"/>
            <a:chExt cx="6291028" cy="4575885"/>
          </a:xfrm>
        </p:grpSpPr>
        <p:grpSp>
          <p:nvGrpSpPr>
            <p:cNvPr id="395" name="Shape 395"/>
            <p:cNvGrpSpPr/>
            <p:nvPr/>
          </p:nvGrpSpPr>
          <p:grpSpPr>
            <a:xfrm>
              <a:off x="5414491" y="1630821"/>
              <a:ext cx="5294376" cy="4114800"/>
              <a:chOff x="3310555" y="716546"/>
              <a:chExt cx="5294376" cy="4114800"/>
            </a:xfrm>
          </p:grpSpPr>
          <p:grpSp>
            <p:nvGrpSpPr>
              <p:cNvPr id="396" name="Shape 396"/>
              <p:cNvGrpSpPr/>
              <p:nvPr/>
            </p:nvGrpSpPr>
            <p:grpSpPr>
              <a:xfrm flipH="1">
                <a:off x="3310555" y="737968"/>
                <a:ext cx="5294376" cy="54864"/>
                <a:chOff x="1522413" y="1514475"/>
                <a:chExt cx="10569575" cy="64008"/>
              </a:xfrm>
            </p:grpSpPr>
            <p:sp>
              <p:nvSpPr>
                <p:cNvPr id="397" name="Shape 397"/>
                <p:cNvSpPr/>
                <p:nvPr/>
              </p:nvSpPr>
              <p:spPr>
                <a:xfrm>
                  <a:off x="12028488" y="1525554"/>
                  <a:ext cx="63500" cy="4924"/>
                </a:xfrm>
                <a:custGeom>
                  <a:avLst/>
                  <a:gdLst/>
                  <a:ahLst/>
                  <a:cxnLst/>
                  <a:rect l="0" t="0" r="0" b="0"/>
                  <a:pathLst>
                    <a:path w="120000" h="120000" extrusionOk="0">
                      <a:moveTo>
                        <a:pt x="53731" y="120000"/>
                      </a:moveTo>
                      <a:lnTo>
                        <a:pt x="53731" y="120000"/>
                      </a:lnTo>
                      <a:lnTo>
                        <a:pt x="120000" y="60000"/>
                      </a:lnTo>
                      <a:cubicBezTo>
                        <a:pt x="107462" y="40000"/>
                        <a:pt x="46567" y="20000"/>
                        <a:pt x="69850" y="0"/>
                      </a:cubicBezTo>
                      <a:cubicBezTo>
                        <a:pt x="0" y="20000"/>
                        <a:pt x="14328" y="60000"/>
                        <a:pt x="53731"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98" name="Shape 398"/>
                <p:cNvSpPr/>
                <p:nvPr/>
              </p:nvSpPr>
              <p:spPr>
                <a:xfrm>
                  <a:off x="12022138" y="1532939"/>
                  <a:ext cx="19050" cy="1231"/>
                </a:xfrm>
                <a:custGeom>
                  <a:avLst/>
                  <a:gdLst/>
                  <a:ahLst/>
                  <a:cxnLst/>
                  <a:rect l="0" t="0" r="0" b="0"/>
                  <a:pathLst>
                    <a:path w="120000" h="120000" extrusionOk="0">
                      <a:moveTo>
                        <a:pt x="0" y="120000"/>
                      </a:moveTo>
                      <a:lnTo>
                        <a:pt x="0" y="120000"/>
                      </a:lnTo>
                      <a:lnTo>
                        <a:pt x="120000" y="60000"/>
                      </a:lnTo>
                      <a:cubicBezTo>
                        <a:pt x="96000" y="0"/>
                        <a:pt x="66000"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99" name="Shape 399"/>
                <p:cNvSpPr/>
                <p:nvPr/>
              </p:nvSpPr>
              <p:spPr>
                <a:xfrm>
                  <a:off x="12041188" y="1531708"/>
                  <a:ext cx="39687" cy="6155"/>
                </a:xfrm>
                <a:custGeom>
                  <a:avLst/>
                  <a:gdLst/>
                  <a:ahLst/>
                  <a:cxnLst/>
                  <a:rect l="0" t="0" r="0" b="0"/>
                  <a:pathLst>
                    <a:path w="120000" h="120000" extrusionOk="0">
                      <a:moveTo>
                        <a:pt x="120000" y="0"/>
                      </a:moveTo>
                      <a:lnTo>
                        <a:pt x="120000" y="0"/>
                      </a:lnTo>
                      <a:lnTo>
                        <a:pt x="0" y="40000"/>
                      </a:lnTo>
                      <a:cubicBezTo>
                        <a:pt x="14634" y="60000"/>
                        <a:pt x="17560" y="120000"/>
                        <a:pt x="55609" y="20000"/>
                      </a:cubicBezTo>
                      <a:cubicBezTo>
                        <a:pt x="43902" y="60000"/>
                        <a:pt x="67317" y="2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00" name="Shape 400"/>
                <p:cNvSpPr/>
                <p:nvPr/>
              </p:nvSpPr>
              <p:spPr>
                <a:xfrm>
                  <a:off x="11831638" y="1526784"/>
                  <a:ext cx="42862" cy="4924"/>
                </a:xfrm>
                <a:custGeom>
                  <a:avLst/>
                  <a:gdLst/>
                  <a:ahLst/>
                  <a:cxnLst/>
                  <a:rect l="0" t="0" r="0" b="0"/>
                  <a:pathLst>
                    <a:path w="120000" h="120000" extrusionOk="0">
                      <a:moveTo>
                        <a:pt x="5333" y="0"/>
                      </a:moveTo>
                      <a:lnTo>
                        <a:pt x="5333" y="0"/>
                      </a:lnTo>
                      <a:cubicBezTo>
                        <a:pt x="0" y="20000"/>
                        <a:pt x="40000" y="80000"/>
                        <a:pt x="48000" y="120000"/>
                      </a:cubicBezTo>
                      <a:lnTo>
                        <a:pt x="120000" y="80000"/>
                      </a:lnTo>
                      <a:cubicBezTo>
                        <a:pt x="82666" y="60000"/>
                        <a:pt x="10666" y="40000"/>
                        <a:pt x="533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01" name="Shape 401"/>
                <p:cNvSpPr/>
                <p:nvPr/>
              </p:nvSpPr>
              <p:spPr>
                <a:xfrm>
                  <a:off x="11809413" y="1531708"/>
                  <a:ext cx="41275" cy="2462"/>
                </a:xfrm>
                <a:custGeom>
                  <a:avLst/>
                  <a:gdLst/>
                  <a:ahLst/>
                  <a:cxnLst/>
                  <a:rect l="0" t="0" r="0" b="0"/>
                  <a:pathLst>
                    <a:path w="120000" h="120000" extrusionOk="0">
                      <a:moveTo>
                        <a:pt x="114545" y="0"/>
                      </a:moveTo>
                      <a:lnTo>
                        <a:pt x="114545" y="0"/>
                      </a:lnTo>
                      <a:lnTo>
                        <a:pt x="0" y="120000"/>
                      </a:lnTo>
                      <a:cubicBezTo>
                        <a:pt x="100909" y="120000"/>
                        <a:pt x="120000" y="80000"/>
                        <a:pt x="114545"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02" name="Shape 402"/>
                <p:cNvSpPr/>
                <p:nvPr/>
              </p:nvSpPr>
              <p:spPr>
                <a:xfrm>
                  <a:off x="12003088" y="1537863"/>
                  <a:ext cx="77787" cy="3693"/>
                </a:xfrm>
                <a:custGeom>
                  <a:avLst/>
                  <a:gdLst/>
                  <a:ahLst/>
                  <a:cxnLst/>
                  <a:rect l="0" t="0" r="0" b="0"/>
                  <a:pathLst>
                    <a:path w="120000" h="120000" extrusionOk="0">
                      <a:moveTo>
                        <a:pt x="20487" y="120000"/>
                      </a:moveTo>
                      <a:lnTo>
                        <a:pt x="20487" y="120000"/>
                      </a:lnTo>
                      <a:lnTo>
                        <a:pt x="120000" y="0"/>
                      </a:lnTo>
                      <a:lnTo>
                        <a:pt x="0" y="120000"/>
                      </a:lnTo>
                      <a:lnTo>
                        <a:pt x="20487"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03" name="Shape 403"/>
                <p:cNvSpPr/>
                <p:nvPr/>
              </p:nvSpPr>
              <p:spPr>
                <a:xfrm>
                  <a:off x="11664950" y="1523092"/>
                  <a:ext cx="39687" cy="4924"/>
                </a:xfrm>
                <a:custGeom>
                  <a:avLst/>
                  <a:gdLst/>
                  <a:ahLst/>
                  <a:cxnLst/>
                  <a:rect l="0" t="0" r="0" b="0"/>
                  <a:pathLst>
                    <a:path w="120000" h="120000" extrusionOk="0">
                      <a:moveTo>
                        <a:pt x="54285" y="96000"/>
                      </a:moveTo>
                      <a:lnTo>
                        <a:pt x="54285" y="96000"/>
                      </a:lnTo>
                      <a:lnTo>
                        <a:pt x="120000" y="0"/>
                      </a:lnTo>
                      <a:lnTo>
                        <a:pt x="0" y="120000"/>
                      </a:lnTo>
                      <a:lnTo>
                        <a:pt x="54285" y="96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04" name="Shape 404"/>
                <p:cNvSpPr/>
                <p:nvPr/>
              </p:nvSpPr>
              <p:spPr>
                <a:xfrm>
                  <a:off x="11506200" y="1521861"/>
                  <a:ext cx="92075" cy="4924"/>
                </a:xfrm>
                <a:custGeom>
                  <a:avLst/>
                  <a:gdLst/>
                  <a:ahLst/>
                  <a:cxnLst/>
                  <a:rect l="0" t="0" r="0" b="0"/>
                  <a:pathLst>
                    <a:path w="120000" h="120000" extrusionOk="0">
                      <a:moveTo>
                        <a:pt x="99183" y="120000"/>
                      </a:moveTo>
                      <a:lnTo>
                        <a:pt x="99183" y="120000"/>
                      </a:lnTo>
                      <a:cubicBezTo>
                        <a:pt x="119999" y="60000"/>
                        <a:pt x="69795" y="20000"/>
                        <a:pt x="91836" y="0"/>
                      </a:cubicBezTo>
                      <a:cubicBezTo>
                        <a:pt x="57551" y="0"/>
                        <a:pt x="26938" y="40000"/>
                        <a:pt x="0" y="100000"/>
                      </a:cubicBezTo>
                      <a:cubicBezTo>
                        <a:pt x="29387" y="60000"/>
                        <a:pt x="59999" y="80000"/>
                        <a:pt x="99183"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05" name="Shape 405"/>
                <p:cNvSpPr/>
                <p:nvPr/>
              </p:nvSpPr>
              <p:spPr>
                <a:xfrm>
                  <a:off x="11471275" y="1525554"/>
                  <a:ext cx="34925" cy="3693"/>
                </a:xfrm>
                <a:custGeom>
                  <a:avLst/>
                  <a:gdLst/>
                  <a:ahLst/>
                  <a:cxnLst/>
                  <a:rect l="0" t="0" r="0" b="0"/>
                  <a:pathLst>
                    <a:path w="120000" h="120000" extrusionOk="0">
                      <a:moveTo>
                        <a:pt x="0" y="120000"/>
                      </a:moveTo>
                      <a:lnTo>
                        <a:pt x="0" y="120000"/>
                      </a:lnTo>
                      <a:cubicBezTo>
                        <a:pt x="36666" y="80000"/>
                        <a:pt x="76666" y="40000"/>
                        <a:pt x="120000" y="0"/>
                      </a:cubicBezTo>
                      <a:cubicBezTo>
                        <a:pt x="80000" y="0"/>
                        <a:pt x="40000" y="4000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06" name="Shape 406"/>
                <p:cNvSpPr/>
                <p:nvPr/>
              </p:nvSpPr>
              <p:spPr>
                <a:xfrm>
                  <a:off x="11710988" y="1529246"/>
                  <a:ext cx="30162" cy="4924"/>
                </a:xfrm>
                <a:custGeom>
                  <a:avLst/>
                  <a:gdLst/>
                  <a:ahLst/>
                  <a:cxnLst/>
                  <a:rect l="0" t="0" r="0" b="0"/>
                  <a:pathLst>
                    <a:path w="120000" h="120000" extrusionOk="0">
                      <a:moveTo>
                        <a:pt x="120000" y="120000"/>
                      </a:moveTo>
                      <a:lnTo>
                        <a:pt x="120000" y="120000"/>
                      </a:lnTo>
                      <a:cubicBezTo>
                        <a:pt x="108750" y="96000"/>
                        <a:pt x="86250" y="24000"/>
                        <a:pt x="0" y="0"/>
                      </a:cubicBezTo>
                      <a:lnTo>
                        <a:pt x="60000" y="120000"/>
                      </a:ln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07" name="Shape 407"/>
                <p:cNvSpPr/>
                <p:nvPr/>
              </p:nvSpPr>
              <p:spPr>
                <a:xfrm>
                  <a:off x="11691938" y="1532939"/>
                  <a:ext cx="34925" cy="1231"/>
                </a:xfrm>
                <a:custGeom>
                  <a:avLst/>
                  <a:gdLst/>
                  <a:ahLst/>
                  <a:cxnLst/>
                  <a:rect l="0" t="0" r="0" b="0"/>
                  <a:pathLst>
                    <a:path w="120000" h="120000" extrusionOk="0">
                      <a:moveTo>
                        <a:pt x="120000" y="120000"/>
                      </a:moveTo>
                      <a:lnTo>
                        <a:pt x="120000" y="120000"/>
                      </a:lnTo>
                      <a:lnTo>
                        <a:pt x="116666" y="120000"/>
                      </a:lnTo>
                      <a:lnTo>
                        <a:pt x="0" y="0"/>
                      </a:ln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08" name="Shape 408"/>
                <p:cNvSpPr/>
                <p:nvPr/>
              </p:nvSpPr>
              <p:spPr>
                <a:xfrm>
                  <a:off x="11741150" y="1534170"/>
                  <a:ext cx="4762" cy="0"/>
                </a:xfrm>
                <a:custGeom>
                  <a:avLst/>
                  <a:gdLst/>
                  <a:ahLst/>
                  <a:cxnLst/>
                  <a:rect l="0" t="0" r="0" b="0"/>
                  <a:pathLst>
                    <a:path w="120000" h="120000" extrusionOk="0">
                      <a:moveTo>
                        <a:pt x="120000" y="0"/>
                      </a:moveTo>
                      <a:lnTo>
                        <a:pt x="120000" y="0"/>
                      </a:lnTo>
                      <a:lnTo>
                        <a:pt x="0" y="0"/>
                      </a:lnTo>
                      <a:cubicBezTo>
                        <a:pt x="48000" y="0"/>
                        <a:pt x="72000"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09" name="Shape 409"/>
                <p:cNvSpPr/>
                <p:nvPr/>
              </p:nvSpPr>
              <p:spPr>
                <a:xfrm>
                  <a:off x="11841163" y="1537863"/>
                  <a:ext cx="71437" cy="8617"/>
                </a:xfrm>
                <a:custGeom>
                  <a:avLst/>
                  <a:gdLst/>
                  <a:ahLst/>
                  <a:cxnLst/>
                  <a:rect l="0" t="0" r="0" b="0"/>
                  <a:pathLst>
                    <a:path w="120000" h="120000" extrusionOk="0">
                      <a:moveTo>
                        <a:pt x="120000" y="0"/>
                      </a:moveTo>
                      <a:lnTo>
                        <a:pt x="120000" y="0"/>
                      </a:lnTo>
                      <a:cubicBezTo>
                        <a:pt x="81600" y="40000"/>
                        <a:pt x="0" y="66666"/>
                        <a:pt x="78400" y="120000"/>
                      </a:cubicBezTo>
                      <a:cubicBezTo>
                        <a:pt x="105600" y="80000"/>
                        <a:pt x="60800" y="53333"/>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10" name="Shape 410"/>
                <p:cNvSpPr/>
                <p:nvPr/>
              </p:nvSpPr>
              <p:spPr>
                <a:xfrm>
                  <a:off x="11764963" y="1535401"/>
                  <a:ext cx="44450" cy="3693"/>
                </a:xfrm>
                <a:custGeom>
                  <a:avLst/>
                  <a:gdLst/>
                  <a:ahLst/>
                  <a:cxnLst/>
                  <a:rect l="0" t="0" r="0" b="0"/>
                  <a:pathLst>
                    <a:path w="120000" h="120000" extrusionOk="0">
                      <a:moveTo>
                        <a:pt x="0" y="90000"/>
                      </a:moveTo>
                      <a:lnTo>
                        <a:pt x="0" y="90000"/>
                      </a:lnTo>
                      <a:lnTo>
                        <a:pt x="112340" y="120000"/>
                      </a:lnTo>
                      <a:cubicBezTo>
                        <a:pt x="109787" y="90000"/>
                        <a:pt x="89361" y="30000"/>
                        <a:pt x="120000" y="0"/>
                      </a:cubicBezTo>
                      <a:lnTo>
                        <a:pt x="0" y="9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11" name="Shape 411"/>
                <p:cNvSpPr/>
                <p:nvPr/>
              </p:nvSpPr>
              <p:spPr>
                <a:xfrm>
                  <a:off x="11744325" y="1537863"/>
                  <a:ext cx="20637" cy="2462"/>
                </a:xfrm>
                <a:custGeom>
                  <a:avLst/>
                  <a:gdLst/>
                  <a:ahLst/>
                  <a:cxnLst/>
                  <a:rect l="0" t="0" r="0" b="0"/>
                  <a:pathLst>
                    <a:path w="120000" h="120000" extrusionOk="0">
                      <a:moveTo>
                        <a:pt x="0" y="120000"/>
                      </a:moveTo>
                      <a:lnTo>
                        <a:pt x="0" y="120000"/>
                      </a:lnTo>
                      <a:lnTo>
                        <a:pt x="120000" y="0"/>
                      </a:lnTo>
                      <a:lnTo>
                        <a:pt x="27272" y="0"/>
                      </a:lnTo>
                      <a:lnTo>
                        <a:pt x="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12" name="Shape 412"/>
                <p:cNvSpPr/>
                <p:nvPr/>
              </p:nvSpPr>
              <p:spPr>
                <a:xfrm>
                  <a:off x="11482388" y="1531708"/>
                  <a:ext cx="85725" cy="3693"/>
                </a:xfrm>
                <a:custGeom>
                  <a:avLst/>
                  <a:gdLst/>
                  <a:ahLst/>
                  <a:cxnLst/>
                  <a:rect l="0" t="0" r="0" b="0"/>
                  <a:pathLst>
                    <a:path w="120000" h="120000" extrusionOk="0">
                      <a:moveTo>
                        <a:pt x="84000" y="0"/>
                      </a:moveTo>
                      <a:lnTo>
                        <a:pt x="84000" y="0"/>
                      </a:lnTo>
                      <a:cubicBezTo>
                        <a:pt x="58666" y="60000"/>
                        <a:pt x="30666" y="60000"/>
                        <a:pt x="0" y="60000"/>
                      </a:cubicBezTo>
                      <a:cubicBezTo>
                        <a:pt x="33333" y="90000"/>
                        <a:pt x="68000" y="120000"/>
                        <a:pt x="101333" y="120000"/>
                      </a:cubicBezTo>
                      <a:cubicBezTo>
                        <a:pt x="105333" y="60000"/>
                        <a:pt x="120000" y="0"/>
                        <a:pt x="84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13" name="Shape 413"/>
                <p:cNvSpPr/>
                <p:nvPr/>
              </p:nvSpPr>
              <p:spPr>
                <a:xfrm>
                  <a:off x="11626850" y="1532939"/>
                  <a:ext cx="4762" cy="1231"/>
                </a:xfrm>
                <a:custGeom>
                  <a:avLst/>
                  <a:gdLst/>
                  <a:ahLst/>
                  <a:cxnLst/>
                  <a:rect l="0" t="0" r="0" b="0"/>
                  <a:pathLst>
                    <a:path w="120000" h="120000" extrusionOk="0">
                      <a:moveTo>
                        <a:pt x="120000" y="0"/>
                      </a:moveTo>
                      <a:lnTo>
                        <a:pt x="120000" y="0"/>
                      </a:lnTo>
                      <a:lnTo>
                        <a:pt x="0" y="120000"/>
                      </a:lnTo>
                      <a:cubicBezTo>
                        <a:pt x="72000" y="120000"/>
                        <a:pt x="120000" y="12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14" name="Shape 414"/>
                <p:cNvSpPr/>
                <p:nvPr/>
              </p:nvSpPr>
              <p:spPr>
                <a:xfrm>
                  <a:off x="11261725" y="1534170"/>
                  <a:ext cx="4762" cy="0"/>
                </a:xfrm>
                <a:custGeom>
                  <a:avLst/>
                  <a:gdLst/>
                  <a:ahLst/>
                  <a:cxnLst/>
                  <a:rect l="0" t="0" r="0" b="0"/>
                  <a:pathLst>
                    <a:path w="120000" h="120000" extrusionOk="0">
                      <a:moveTo>
                        <a:pt x="0" y="0"/>
                      </a:moveTo>
                      <a:lnTo>
                        <a:pt x="0" y="0"/>
                      </a:lnTo>
                      <a:lnTo>
                        <a:pt x="96000" y="0"/>
                      </a:lnTo>
                      <a:cubicBezTo>
                        <a:pt x="96000" y="0"/>
                        <a:pt x="96000" y="0"/>
                        <a:pt x="120000" y="0"/>
                      </a:cubicBez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15" name="Shape 415"/>
                <p:cNvSpPr/>
                <p:nvPr/>
              </p:nvSpPr>
              <p:spPr>
                <a:xfrm>
                  <a:off x="11553825" y="1534170"/>
                  <a:ext cx="44450" cy="2462"/>
                </a:xfrm>
                <a:custGeom>
                  <a:avLst/>
                  <a:gdLst/>
                  <a:ahLst/>
                  <a:cxnLst/>
                  <a:rect l="0" t="0" r="0" b="0"/>
                  <a:pathLst>
                    <a:path w="120000" h="120000" extrusionOk="0">
                      <a:moveTo>
                        <a:pt x="15319" y="120000"/>
                      </a:moveTo>
                      <a:lnTo>
                        <a:pt x="15319" y="120000"/>
                      </a:lnTo>
                      <a:cubicBezTo>
                        <a:pt x="63829" y="120000"/>
                        <a:pt x="91914" y="60000"/>
                        <a:pt x="120000" y="0"/>
                      </a:cubicBezTo>
                      <a:cubicBezTo>
                        <a:pt x="84255" y="0"/>
                        <a:pt x="45957" y="60000"/>
                        <a:pt x="5106" y="60000"/>
                      </a:cubicBezTo>
                      <a:cubicBezTo>
                        <a:pt x="0" y="60000"/>
                        <a:pt x="0" y="120000"/>
                        <a:pt x="15319"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16" name="Shape 416"/>
                <p:cNvSpPr/>
                <p:nvPr/>
              </p:nvSpPr>
              <p:spPr>
                <a:xfrm>
                  <a:off x="11409363" y="1529246"/>
                  <a:ext cx="31750" cy="2462"/>
                </a:xfrm>
                <a:custGeom>
                  <a:avLst/>
                  <a:gdLst/>
                  <a:ahLst/>
                  <a:cxnLst/>
                  <a:rect l="0" t="0" r="0" b="0"/>
                  <a:pathLst>
                    <a:path w="120000" h="120000" extrusionOk="0">
                      <a:moveTo>
                        <a:pt x="0" y="40000"/>
                      </a:moveTo>
                      <a:lnTo>
                        <a:pt x="0" y="40000"/>
                      </a:lnTo>
                      <a:cubicBezTo>
                        <a:pt x="36363" y="80000"/>
                        <a:pt x="76363" y="120000"/>
                        <a:pt x="120000" y="120000"/>
                      </a:cubicBezTo>
                      <a:cubicBezTo>
                        <a:pt x="83636" y="80000"/>
                        <a:pt x="10909" y="0"/>
                        <a:pt x="0" y="4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17" name="Shape 417"/>
                <p:cNvSpPr/>
                <p:nvPr/>
              </p:nvSpPr>
              <p:spPr>
                <a:xfrm>
                  <a:off x="11618913" y="1531708"/>
                  <a:ext cx="6350" cy="0"/>
                </a:xfrm>
                <a:custGeom>
                  <a:avLst/>
                  <a:gdLst/>
                  <a:ahLst/>
                  <a:cxnLst/>
                  <a:rect l="0" t="0" r="0" b="0"/>
                  <a:pathLst>
                    <a:path w="120000" h="120000" extrusionOk="0">
                      <a:moveTo>
                        <a:pt x="60000" y="0"/>
                      </a:moveTo>
                      <a:lnTo>
                        <a:pt x="60000" y="0"/>
                      </a:lnTo>
                      <a:lnTo>
                        <a:pt x="120000" y="0"/>
                      </a:lnTo>
                      <a:cubicBezTo>
                        <a:pt x="0" y="0"/>
                        <a:pt x="0" y="0"/>
                        <a:pt x="6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18" name="Shape 418"/>
                <p:cNvSpPr/>
                <p:nvPr/>
              </p:nvSpPr>
              <p:spPr>
                <a:xfrm>
                  <a:off x="11598275" y="1531708"/>
                  <a:ext cx="28575" cy="2462"/>
                </a:xfrm>
                <a:custGeom>
                  <a:avLst/>
                  <a:gdLst/>
                  <a:ahLst/>
                  <a:cxnLst/>
                  <a:rect l="0" t="0" r="0" b="0"/>
                  <a:pathLst>
                    <a:path w="120000" h="120000" extrusionOk="0">
                      <a:moveTo>
                        <a:pt x="96774" y="0"/>
                      </a:moveTo>
                      <a:lnTo>
                        <a:pt x="96774" y="0"/>
                      </a:lnTo>
                      <a:cubicBezTo>
                        <a:pt x="58064" y="40000"/>
                        <a:pt x="30967" y="80000"/>
                        <a:pt x="0" y="120000"/>
                      </a:cubicBezTo>
                      <a:cubicBezTo>
                        <a:pt x="42580" y="120000"/>
                        <a:pt x="85161" y="80000"/>
                        <a:pt x="120000" y="80000"/>
                      </a:cubicBezTo>
                      <a:cubicBezTo>
                        <a:pt x="112258" y="40000"/>
                        <a:pt x="104516" y="40000"/>
                        <a:pt x="96774"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19" name="Shape 419"/>
                <p:cNvSpPr/>
                <p:nvPr/>
              </p:nvSpPr>
              <p:spPr>
                <a:xfrm>
                  <a:off x="11137900" y="1534170"/>
                  <a:ext cx="188912" cy="23388"/>
                </a:xfrm>
                <a:custGeom>
                  <a:avLst/>
                  <a:gdLst/>
                  <a:ahLst/>
                  <a:cxnLst/>
                  <a:rect l="0" t="0" r="0" b="0"/>
                  <a:pathLst>
                    <a:path w="120000" h="120000" extrusionOk="0">
                      <a:moveTo>
                        <a:pt x="36363" y="120000"/>
                      </a:moveTo>
                      <a:lnTo>
                        <a:pt x="36363" y="120000"/>
                      </a:lnTo>
                      <a:cubicBezTo>
                        <a:pt x="38181" y="102222"/>
                        <a:pt x="68484" y="84444"/>
                        <a:pt x="94545" y="106666"/>
                      </a:cubicBezTo>
                      <a:cubicBezTo>
                        <a:pt x="119999" y="93333"/>
                        <a:pt x="103636" y="31111"/>
                        <a:pt x="81212" y="0"/>
                      </a:cubicBezTo>
                      <a:cubicBezTo>
                        <a:pt x="80606" y="8888"/>
                        <a:pt x="80606" y="13333"/>
                        <a:pt x="53939" y="26666"/>
                      </a:cubicBezTo>
                      <a:cubicBezTo>
                        <a:pt x="63030" y="35555"/>
                        <a:pt x="112727" y="48888"/>
                        <a:pt x="90303" y="62222"/>
                      </a:cubicBezTo>
                      <a:cubicBezTo>
                        <a:pt x="55151" y="71111"/>
                        <a:pt x="61818" y="57777"/>
                        <a:pt x="44848" y="48888"/>
                      </a:cubicBezTo>
                      <a:cubicBezTo>
                        <a:pt x="58787" y="71111"/>
                        <a:pt x="0" y="80000"/>
                        <a:pt x="7878" y="111111"/>
                      </a:cubicBezTo>
                      <a:lnTo>
                        <a:pt x="38181" y="102222"/>
                      </a:lnTo>
                      <a:cubicBezTo>
                        <a:pt x="38787" y="106666"/>
                        <a:pt x="27878" y="115555"/>
                        <a:pt x="36363"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20" name="Shape 420"/>
                <p:cNvSpPr/>
                <p:nvPr/>
              </p:nvSpPr>
              <p:spPr>
                <a:xfrm>
                  <a:off x="11266488" y="1529246"/>
                  <a:ext cx="95250" cy="4924"/>
                </a:xfrm>
                <a:custGeom>
                  <a:avLst/>
                  <a:gdLst/>
                  <a:ahLst/>
                  <a:cxnLst/>
                  <a:rect l="0" t="0" r="0" b="0"/>
                  <a:pathLst>
                    <a:path w="120000" h="120000" extrusionOk="0">
                      <a:moveTo>
                        <a:pt x="98400" y="120000"/>
                      </a:moveTo>
                      <a:lnTo>
                        <a:pt x="98400" y="120000"/>
                      </a:lnTo>
                      <a:lnTo>
                        <a:pt x="120000" y="120000"/>
                      </a:lnTo>
                      <a:cubicBezTo>
                        <a:pt x="94800" y="100000"/>
                        <a:pt x="78000" y="80000"/>
                        <a:pt x="45600" y="0"/>
                      </a:cubicBezTo>
                      <a:cubicBezTo>
                        <a:pt x="9600" y="40000"/>
                        <a:pt x="2400" y="80000"/>
                        <a:pt x="0" y="100000"/>
                      </a:cubicBezTo>
                      <a:lnTo>
                        <a:pt x="105600" y="120000"/>
                      </a:lnTo>
                      <a:lnTo>
                        <a:pt x="984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21" name="Shape 421"/>
                <p:cNvSpPr/>
                <p:nvPr/>
              </p:nvSpPr>
              <p:spPr>
                <a:xfrm>
                  <a:off x="11361738" y="1531708"/>
                  <a:ext cx="134937" cy="12309"/>
                </a:xfrm>
                <a:custGeom>
                  <a:avLst/>
                  <a:gdLst/>
                  <a:ahLst/>
                  <a:cxnLst/>
                  <a:rect l="0" t="0" r="0" b="0"/>
                  <a:pathLst>
                    <a:path w="120000" h="120000" extrusionOk="0">
                      <a:moveTo>
                        <a:pt x="67605" y="25714"/>
                      </a:moveTo>
                      <a:lnTo>
                        <a:pt x="67605" y="25714"/>
                      </a:lnTo>
                      <a:cubicBezTo>
                        <a:pt x="55774" y="59999"/>
                        <a:pt x="19436" y="77142"/>
                        <a:pt x="41408" y="119999"/>
                      </a:cubicBezTo>
                      <a:cubicBezTo>
                        <a:pt x="86197" y="119999"/>
                        <a:pt x="72676" y="85714"/>
                        <a:pt x="99718" y="68571"/>
                      </a:cubicBezTo>
                      <a:cubicBezTo>
                        <a:pt x="27887" y="77142"/>
                        <a:pt x="120000" y="51428"/>
                        <a:pt x="68450" y="25714"/>
                      </a:cubicBezTo>
                      <a:cubicBezTo>
                        <a:pt x="81971" y="25714"/>
                        <a:pt x="94647" y="17142"/>
                        <a:pt x="107323" y="17142"/>
                      </a:cubicBezTo>
                      <a:cubicBezTo>
                        <a:pt x="93802" y="17142"/>
                        <a:pt x="81971" y="8571"/>
                        <a:pt x="70140" y="0"/>
                      </a:cubicBezTo>
                      <a:lnTo>
                        <a:pt x="71830" y="8571"/>
                      </a:lnTo>
                      <a:lnTo>
                        <a:pt x="71830" y="8571"/>
                      </a:lnTo>
                      <a:cubicBezTo>
                        <a:pt x="71830" y="8571"/>
                        <a:pt x="71830" y="8571"/>
                        <a:pt x="71830" y="8571"/>
                      </a:cubicBezTo>
                      <a:cubicBezTo>
                        <a:pt x="75211" y="8571"/>
                        <a:pt x="76056" y="8571"/>
                        <a:pt x="72676" y="8571"/>
                      </a:cubicBezTo>
                      <a:lnTo>
                        <a:pt x="70985" y="8571"/>
                      </a:lnTo>
                      <a:cubicBezTo>
                        <a:pt x="70140" y="17142"/>
                        <a:pt x="69295" y="17142"/>
                        <a:pt x="67605" y="25714"/>
                      </a:cubicBezTo>
                      <a:cubicBezTo>
                        <a:pt x="47323" y="17142"/>
                        <a:pt x="64225" y="17142"/>
                        <a:pt x="70985" y="8571"/>
                      </a:cubicBezTo>
                      <a:cubicBezTo>
                        <a:pt x="70985" y="8571"/>
                        <a:pt x="71830" y="8571"/>
                        <a:pt x="71830" y="8571"/>
                      </a:cubicBezTo>
                      <a:lnTo>
                        <a:pt x="71830" y="8571"/>
                      </a:lnTo>
                      <a:lnTo>
                        <a:pt x="0" y="25714"/>
                      </a:lnTo>
                      <a:cubicBezTo>
                        <a:pt x="15211" y="25714"/>
                        <a:pt x="33802" y="25714"/>
                        <a:pt x="67605" y="2571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22" name="Shape 422"/>
                <p:cNvSpPr/>
                <p:nvPr/>
              </p:nvSpPr>
              <p:spPr>
                <a:xfrm>
                  <a:off x="11834813" y="1552634"/>
                  <a:ext cx="9525" cy="1231"/>
                </a:xfrm>
                <a:custGeom>
                  <a:avLst/>
                  <a:gdLst/>
                  <a:ahLst/>
                  <a:cxnLst/>
                  <a:rect l="0" t="0" r="0" b="0"/>
                  <a:pathLst>
                    <a:path w="120000" h="120000" extrusionOk="0">
                      <a:moveTo>
                        <a:pt x="120000" y="120000"/>
                      </a:moveTo>
                      <a:lnTo>
                        <a:pt x="120000" y="120000"/>
                      </a:lnTo>
                      <a:cubicBezTo>
                        <a:pt x="87272" y="120000"/>
                        <a:pt x="87272" y="120000"/>
                        <a:pt x="87272" y="0"/>
                      </a:cubicBezTo>
                      <a:cubicBezTo>
                        <a:pt x="21818" y="120000"/>
                        <a:pt x="0" y="12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23" name="Shape 423"/>
                <p:cNvSpPr/>
                <p:nvPr/>
              </p:nvSpPr>
              <p:spPr>
                <a:xfrm>
                  <a:off x="11764963" y="1542787"/>
                  <a:ext cx="117475" cy="9847"/>
                </a:xfrm>
                <a:custGeom>
                  <a:avLst/>
                  <a:gdLst/>
                  <a:ahLst/>
                  <a:cxnLst/>
                  <a:rect l="0" t="0" r="0" b="0"/>
                  <a:pathLst>
                    <a:path w="120000" h="120000" extrusionOk="0">
                      <a:moveTo>
                        <a:pt x="47213" y="110000"/>
                      </a:moveTo>
                      <a:lnTo>
                        <a:pt x="47213" y="110000"/>
                      </a:lnTo>
                      <a:cubicBezTo>
                        <a:pt x="53114" y="100000"/>
                        <a:pt x="58032" y="80000"/>
                        <a:pt x="77704" y="90000"/>
                      </a:cubicBezTo>
                      <a:cubicBezTo>
                        <a:pt x="94426" y="100000"/>
                        <a:pt x="77704" y="110000"/>
                        <a:pt x="78688" y="120000"/>
                      </a:cubicBezTo>
                      <a:cubicBezTo>
                        <a:pt x="90491" y="110000"/>
                        <a:pt x="120000" y="90000"/>
                        <a:pt x="82622" y="70000"/>
                      </a:cubicBezTo>
                      <a:lnTo>
                        <a:pt x="76721" y="80000"/>
                      </a:lnTo>
                      <a:cubicBezTo>
                        <a:pt x="43278" y="60000"/>
                        <a:pt x="0" y="10000"/>
                        <a:pt x="5901" y="0"/>
                      </a:cubicBezTo>
                      <a:cubicBezTo>
                        <a:pt x="15737" y="40000"/>
                        <a:pt x="24590" y="70000"/>
                        <a:pt x="47213" y="11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24" name="Shape 424"/>
                <p:cNvSpPr/>
                <p:nvPr/>
              </p:nvSpPr>
              <p:spPr>
                <a:xfrm>
                  <a:off x="11555413" y="1544017"/>
                  <a:ext cx="69850" cy="4924"/>
                </a:xfrm>
                <a:custGeom>
                  <a:avLst/>
                  <a:gdLst/>
                  <a:ahLst/>
                  <a:cxnLst/>
                  <a:rect l="0" t="0" r="0" b="0"/>
                  <a:pathLst>
                    <a:path w="120000" h="120000" extrusionOk="0">
                      <a:moveTo>
                        <a:pt x="113513" y="0"/>
                      </a:moveTo>
                      <a:lnTo>
                        <a:pt x="113513" y="0"/>
                      </a:lnTo>
                      <a:lnTo>
                        <a:pt x="0" y="40000"/>
                      </a:lnTo>
                      <a:lnTo>
                        <a:pt x="58378" y="120000"/>
                      </a:lnTo>
                      <a:lnTo>
                        <a:pt x="55135" y="80000"/>
                      </a:lnTo>
                      <a:cubicBezTo>
                        <a:pt x="120000" y="80000"/>
                        <a:pt x="105405" y="40000"/>
                        <a:pt x="11351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25" name="Shape 425"/>
                <p:cNvSpPr/>
                <p:nvPr/>
              </p:nvSpPr>
              <p:spPr>
                <a:xfrm>
                  <a:off x="11223625" y="1528016"/>
                  <a:ext cx="38100" cy="6155"/>
                </a:xfrm>
                <a:custGeom>
                  <a:avLst/>
                  <a:gdLst/>
                  <a:ahLst/>
                  <a:cxnLst/>
                  <a:rect l="0" t="0" r="0" b="0"/>
                  <a:pathLst>
                    <a:path w="120000" h="120000" extrusionOk="0">
                      <a:moveTo>
                        <a:pt x="93000" y="85714"/>
                      </a:moveTo>
                      <a:lnTo>
                        <a:pt x="93000" y="85714"/>
                      </a:lnTo>
                      <a:lnTo>
                        <a:pt x="120000" y="0"/>
                      </a:lnTo>
                      <a:lnTo>
                        <a:pt x="0" y="119999"/>
                      </a:lnTo>
                      <a:lnTo>
                        <a:pt x="93000" y="85714"/>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26" name="Shape 426"/>
                <p:cNvSpPr/>
                <p:nvPr/>
              </p:nvSpPr>
              <p:spPr>
                <a:xfrm>
                  <a:off x="11145838" y="1529246"/>
                  <a:ext cx="22225" cy="2462"/>
                </a:xfrm>
                <a:custGeom>
                  <a:avLst/>
                  <a:gdLst/>
                  <a:ahLst/>
                  <a:cxnLst/>
                  <a:rect l="0" t="0" r="0" b="0"/>
                  <a:pathLst>
                    <a:path w="120000" h="120000" extrusionOk="0">
                      <a:moveTo>
                        <a:pt x="105000" y="120000"/>
                      </a:moveTo>
                      <a:lnTo>
                        <a:pt x="105000" y="120000"/>
                      </a:lnTo>
                      <a:lnTo>
                        <a:pt x="120000" y="0"/>
                      </a:lnTo>
                      <a:lnTo>
                        <a:pt x="0" y="90000"/>
                      </a:lnTo>
                      <a:lnTo>
                        <a:pt x="105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27" name="Shape 427"/>
                <p:cNvSpPr/>
                <p:nvPr/>
              </p:nvSpPr>
              <p:spPr>
                <a:xfrm>
                  <a:off x="6197600" y="1566174"/>
                  <a:ext cx="20637" cy="1231"/>
                </a:xfrm>
                <a:custGeom>
                  <a:avLst/>
                  <a:gdLst/>
                  <a:ahLst/>
                  <a:cxnLst/>
                  <a:rect l="0" t="0" r="0" b="0"/>
                  <a:pathLst>
                    <a:path w="120000" h="120000" extrusionOk="0">
                      <a:moveTo>
                        <a:pt x="120000" y="0"/>
                      </a:moveTo>
                      <a:lnTo>
                        <a:pt x="120000" y="0"/>
                      </a:lnTo>
                      <a:lnTo>
                        <a:pt x="0" y="120000"/>
                      </a:lnTo>
                      <a:cubicBezTo>
                        <a:pt x="57142" y="0"/>
                        <a:pt x="91428"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28" name="Shape 428"/>
                <p:cNvSpPr/>
                <p:nvPr/>
              </p:nvSpPr>
              <p:spPr>
                <a:xfrm>
                  <a:off x="6356350" y="1564943"/>
                  <a:ext cx="9525" cy="1231"/>
                </a:xfrm>
                <a:custGeom>
                  <a:avLst/>
                  <a:gdLst/>
                  <a:ahLst/>
                  <a:cxnLst/>
                  <a:rect l="0" t="0" r="0" b="0"/>
                  <a:pathLst>
                    <a:path w="120000" h="120000" extrusionOk="0">
                      <a:moveTo>
                        <a:pt x="72000" y="120000"/>
                      </a:moveTo>
                      <a:lnTo>
                        <a:pt x="72000" y="120000"/>
                      </a:lnTo>
                      <a:lnTo>
                        <a:pt x="120000" y="0"/>
                      </a:lnTo>
                      <a:cubicBezTo>
                        <a:pt x="36000" y="60000"/>
                        <a:pt x="0" y="120000"/>
                        <a:pt x="72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29" name="Shape 429"/>
                <p:cNvSpPr/>
                <p:nvPr/>
              </p:nvSpPr>
              <p:spPr>
                <a:xfrm>
                  <a:off x="8950325" y="1521861"/>
                  <a:ext cx="61912" cy="7386"/>
                </a:xfrm>
                <a:custGeom>
                  <a:avLst/>
                  <a:gdLst/>
                  <a:ahLst/>
                  <a:cxnLst/>
                  <a:rect l="0" t="0" r="0" b="0"/>
                  <a:pathLst>
                    <a:path w="120000" h="120000" extrusionOk="0">
                      <a:moveTo>
                        <a:pt x="120000" y="120000"/>
                      </a:moveTo>
                      <a:lnTo>
                        <a:pt x="120000" y="120000"/>
                      </a:lnTo>
                      <a:cubicBezTo>
                        <a:pt x="62769" y="66666"/>
                        <a:pt x="0" y="0"/>
                        <a:pt x="7384" y="53333"/>
                      </a:cubicBezTo>
                      <a:lnTo>
                        <a:pt x="24000" y="106666"/>
                      </a:lnTo>
                      <a:cubicBezTo>
                        <a:pt x="64615" y="93333"/>
                        <a:pt x="94153" y="106666"/>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30" name="Shape 430"/>
                <p:cNvSpPr/>
                <p:nvPr/>
              </p:nvSpPr>
              <p:spPr>
                <a:xfrm>
                  <a:off x="7537450" y="1546479"/>
                  <a:ext cx="28575" cy="3693"/>
                </a:xfrm>
                <a:custGeom>
                  <a:avLst/>
                  <a:gdLst/>
                  <a:ahLst/>
                  <a:cxnLst/>
                  <a:rect l="0" t="0" r="0" b="0"/>
                  <a:pathLst>
                    <a:path w="120000" h="120000" extrusionOk="0">
                      <a:moveTo>
                        <a:pt x="0" y="90000"/>
                      </a:moveTo>
                      <a:lnTo>
                        <a:pt x="0" y="90000"/>
                      </a:lnTo>
                      <a:lnTo>
                        <a:pt x="37241" y="120000"/>
                      </a:lnTo>
                      <a:lnTo>
                        <a:pt x="120000" y="0"/>
                      </a:lnTo>
                      <a:lnTo>
                        <a:pt x="0" y="9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31" name="Shape 431"/>
                <p:cNvSpPr/>
                <p:nvPr/>
              </p:nvSpPr>
              <p:spPr>
                <a:xfrm>
                  <a:off x="7478713" y="1562481"/>
                  <a:ext cx="38100" cy="2462"/>
                </a:xfrm>
                <a:custGeom>
                  <a:avLst/>
                  <a:gdLst/>
                  <a:ahLst/>
                  <a:cxnLst/>
                  <a:rect l="0" t="0" r="0" b="0"/>
                  <a:pathLst>
                    <a:path w="120000" h="120000" extrusionOk="0">
                      <a:moveTo>
                        <a:pt x="120000" y="120000"/>
                      </a:moveTo>
                      <a:lnTo>
                        <a:pt x="120000" y="120000"/>
                      </a:lnTo>
                      <a:lnTo>
                        <a:pt x="0" y="0"/>
                      </a:lnTo>
                      <a:cubicBezTo>
                        <a:pt x="27000" y="40000"/>
                        <a:pt x="66000" y="8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32" name="Shape 432"/>
                <p:cNvSpPr/>
                <p:nvPr/>
              </p:nvSpPr>
              <p:spPr>
                <a:xfrm>
                  <a:off x="5410200" y="1568636"/>
                  <a:ext cx="36512" cy="3693"/>
                </a:xfrm>
                <a:custGeom>
                  <a:avLst/>
                  <a:gdLst/>
                  <a:ahLst/>
                  <a:cxnLst/>
                  <a:rect l="0" t="0" r="0" b="0"/>
                  <a:pathLst>
                    <a:path w="120000" h="120000" extrusionOk="0">
                      <a:moveTo>
                        <a:pt x="75789" y="0"/>
                      </a:moveTo>
                      <a:lnTo>
                        <a:pt x="75789" y="0"/>
                      </a:lnTo>
                      <a:lnTo>
                        <a:pt x="0" y="120000"/>
                      </a:lnTo>
                      <a:cubicBezTo>
                        <a:pt x="120000" y="120000"/>
                        <a:pt x="66315" y="72000"/>
                        <a:pt x="75789"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33" name="Shape 433"/>
                <p:cNvSpPr/>
                <p:nvPr/>
              </p:nvSpPr>
              <p:spPr>
                <a:xfrm>
                  <a:off x="10206038" y="1530477"/>
                  <a:ext cx="61912" cy="4924"/>
                </a:xfrm>
                <a:custGeom>
                  <a:avLst/>
                  <a:gdLst/>
                  <a:ahLst/>
                  <a:cxnLst/>
                  <a:rect l="0" t="0" r="0" b="0"/>
                  <a:pathLst>
                    <a:path w="120000" h="120000" extrusionOk="0">
                      <a:moveTo>
                        <a:pt x="120000" y="60000"/>
                      </a:moveTo>
                      <a:lnTo>
                        <a:pt x="120000" y="60000"/>
                      </a:lnTo>
                      <a:cubicBezTo>
                        <a:pt x="72000" y="20000"/>
                        <a:pt x="33230" y="0"/>
                        <a:pt x="0" y="0"/>
                      </a:cubicBezTo>
                      <a:cubicBezTo>
                        <a:pt x="59076" y="40000"/>
                        <a:pt x="105230" y="120000"/>
                        <a:pt x="120000" y="6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34" name="Shape 434"/>
                <p:cNvSpPr/>
                <p:nvPr/>
              </p:nvSpPr>
              <p:spPr>
                <a:xfrm>
                  <a:off x="6257925" y="1525554"/>
                  <a:ext cx="19050" cy="2462"/>
                </a:xfrm>
                <a:custGeom>
                  <a:avLst/>
                  <a:gdLst/>
                  <a:ahLst/>
                  <a:cxnLst/>
                  <a:rect l="0" t="0" r="0" b="0"/>
                  <a:pathLst>
                    <a:path w="120000" h="120000" extrusionOk="0">
                      <a:moveTo>
                        <a:pt x="102857" y="0"/>
                      </a:moveTo>
                      <a:lnTo>
                        <a:pt x="102857" y="0"/>
                      </a:lnTo>
                      <a:cubicBezTo>
                        <a:pt x="28571" y="60000"/>
                        <a:pt x="0" y="120000"/>
                        <a:pt x="0" y="120000"/>
                      </a:cubicBezTo>
                      <a:cubicBezTo>
                        <a:pt x="74285" y="120000"/>
                        <a:pt x="120000" y="60000"/>
                        <a:pt x="102857"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35" name="Shape 435"/>
                <p:cNvSpPr/>
                <p:nvPr/>
              </p:nvSpPr>
              <p:spPr>
                <a:xfrm>
                  <a:off x="10134600" y="1528016"/>
                  <a:ext cx="71437" cy="3693"/>
                </a:xfrm>
                <a:custGeom>
                  <a:avLst/>
                  <a:gdLst/>
                  <a:ahLst/>
                  <a:cxnLst/>
                  <a:rect l="0" t="0" r="0" b="0"/>
                  <a:pathLst>
                    <a:path w="120000" h="120000" extrusionOk="0">
                      <a:moveTo>
                        <a:pt x="0" y="90000"/>
                      </a:moveTo>
                      <a:lnTo>
                        <a:pt x="0" y="90000"/>
                      </a:lnTo>
                      <a:lnTo>
                        <a:pt x="20800" y="120000"/>
                      </a:lnTo>
                      <a:cubicBezTo>
                        <a:pt x="51200" y="90000"/>
                        <a:pt x="83200" y="60000"/>
                        <a:pt x="120000" y="90000"/>
                      </a:cubicBezTo>
                      <a:cubicBezTo>
                        <a:pt x="83200" y="30000"/>
                        <a:pt x="40000" y="0"/>
                        <a:pt x="0" y="9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36" name="Shape 436"/>
                <p:cNvSpPr/>
                <p:nvPr/>
              </p:nvSpPr>
              <p:spPr>
                <a:xfrm>
                  <a:off x="2582863" y="1560020"/>
                  <a:ext cx="7937" cy="1231"/>
                </a:xfrm>
                <a:custGeom>
                  <a:avLst/>
                  <a:gdLst/>
                  <a:ahLst/>
                  <a:cxnLst/>
                  <a:rect l="0" t="0" r="0" b="0"/>
                  <a:pathLst>
                    <a:path w="120000" h="120000" extrusionOk="0">
                      <a:moveTo>
                        <a:pt x="120000" y="120000"/>
                      </a:moveTo>
                      <a:lnTo>
                        <a:pt x="120000" y="120000"/>
                      </a:lnTo>
                      <a:lnTo>
                        <a:pt x="15000" y="0"/>
                      </a:lnTo>
                      <a:cubicBezTo>
                        <a:pt x="0" y="120000"/>
                        <a:pt x="45000" y="12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37" name="Shape 437"/>
                <p:cNvSpPr/>
                <p:nvPr/>
              </p:nvSpPr>
              <p:spPr>
                <a:xfrm>
                  <a:off x="1762125" y="1521861"/>
                  <a:ext cx="34925" cy="1231"/>
                </a:xfrm>
                <a:custGeom>
                  <a:avLst/>
                  <a:gdLst/>
                  <a:ahLst/>
                  <a:cxnLst/>
                  <a:rect l="0" t="0" r="0" b="0"/>
                  <a:pathLst>
                    <a:path w="120000" h="120000" extrusionOk="0">
                      <a:moveTo>
                        <a:pt x="0" y="120000"/>
                      </a:moveTo>
                      <a:lnTo>
                        <a:pt x="0" y="120000"/>
                      </a:lnTo>
                      <a:cubicBezTo>
                        <a:pt x="30000" y="120000"/>
                        <a:pt x="76666" y="120000"/>
                        <a:pt x="120000" y="120000"/>
                      </a:cubicBezTo>
                      <a:cubicBezTo>
                        <a:pt x="96666" y="0"/>
                        <a:pt x="63333"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38" name="Shape 438"/>
                <p:cNvSpPr/>
                <p:nvPr/>
              </p:nvSpPr>
              <p:spPr>
                <a:xfrm>
                  <a:off x="10812463" y="1529246"/>
                  <a:ext cx="19050" cy="1231"/>
                </a:xfrm>
                <a:custGeom>
                  <a:avLst/>
                  <a:gdLst/>
                  <a:ahLst/>
                  <a:cxnLst/>
                  <a:rect l="0" t="0" r="0" b="0"/>
                  <a:pathLst>
                    <a:path w="120000" h="120000" extrusionOk="0">
                      <a:moveTo>
                        <a:pt x="0" y="120000"/>
                      </a:moveTo>
                      <a:lnTo>
                        <a:pt x="0" y="120000"/>
                      </a:lnTo>
                      <a:cubicBezTo>
                        <a:pt x="120000" y="120000"/>
                        <a:pt x="18000"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39" name="Shape 439"/>
                <p:cNvSpPr/>
                <p:nvPr/>
              </p:nvSpPr>
              <p:spPr>
                <a:xfrm>
                  <a:off x="10896600" y="1545248"/>
                  <a:ext cx="7937" cy="2462"/>
                </a:xfrm>
                <a:custGeom>
                  <a:avLst/>
                  <a:gdLst/>
                  <a:ahLst/>
                  <a:cxnLst/>
                  <a:rect l="0" t="0" r="0" b="0"/>
                  <a:pathLst>
                    <a:path w="120000" h="120000" extrusionOk="0">
                      <a:moveTo>
                        <a:pt x="120000" y="0"/>
                      </a:moveTo>
                      <a:lnTo>
                        <a:pt x="120000" y="0"/>
                      </a:lnTo>
                      <a:cubicBezTo>
                        <a:pt x="60000" y="40000"/>
                        <a:pt x="15000" y="80000"/>
                        <a:pt x="0" y="120000"/>
                      </a:cubicBezTo>
                      <a:cubicBezTo>
                        <a:pt x="30000" y="80000"/>
                        <a:pt x="60000" y="4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40" name="Shape 440"/>
                <p:cNvSpPr/>
                <p:nvPr/>
              </p:nvSpPr>
              <p:spPr>
                <a:xfrm>
                  <a:off x="9947275" y="1553865"/>
                  <a:ext cx="4762" cy="1231"/>
                </a:xfrm>
                <a:custGeom>
                  <a:avLst/>
                  <a:gdLst/>
                  <a:ahLst/>
                  <a:cxnLst/>
                  <a:rect l="0" t="0" r="0" b="0"/>
                  <a:pathLst>
                    <a:path w="120000" h="120000" extrusionOk="0">
                      <a:moveTo>
                        <a:pt x="24000" y="0"/>
                      </a:moveTo>
                      <a:lnTo>
                        <a:pt x="24000" y="0"/>
                      </a:lnTo>
                      <a:lnTo>
                        <a:pt x="0" y="0"/>
                      </a:lnTo>
                      <a:cubicBezTo>
                        <a:pt x="120000" y="120000"/>
                        <a:pt x="96000" y="0"/>
                        <a:pt x="24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41" name="Shape 441"/>
                <p:cNvSpPr/>
                <p:nvPr/>
              </p:nvSpPr>
              <p:spPr>
                <a:xfrm>
                  <a:off x="10817225" y="1531708"/>
                  <a:ext cx="23812" cy="0"/>
                </a:xfrm>
                <a:custGeom>
                  <a:avLst/>
                  <a:gdLst/>
                  <a:ahLst/>
                  <a:cxnLst/>
                  <a:rect l="0" t="0" r="0" b="0"/>
                  <a:pathLst>
                    <a:path w="120000" h="120000" extrusionOk="0">
                      <a:moveTo>
                        <a:pt x="120000" y="0"/>
                      </a:moveTo>
                      <a:lnTo>
                        <a:pt x="120000" y="0"/>
                      </a:lnTo>
                      <a:cubicBezTo>
                        <a:pt x="86400" y="0"/>
                        <a:pt x="48000" y="0"/>
                        <a:pt x="0" y="0"/>
                      </a:cubicBezTo>
                      <a:cubicBezTo>
                        <a:pt x="24000" y="0"/>
                        <a:pt x="57600"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42" name="Shape 442"/>
                <p:cNvSpPr/>
                <p:nvPr/>
              </p:nvSpPr>
              <p:spPr>
                <a:xfrm>
                  <a:off x="10836275" y="1529246"/>
                  <a:ext cx="19050" cy="1231"/>
                </a:xfrm>
                <a:custGeom>
                  <a:avLst/>
                  <a:gdLst/>
                  <a:ahLst/>
                  <a:cxnLst/>
                  <a:rect l="0" t="0" r="0" b="0"/>
                  <a:pathLst>
                    <a:path w="120000" h="120000" extrusionOk="0">
                      <a:moveTo>
                        <a:pt x="0" y="120000"/>
                      </a:moveTo>
                      <a:lnTo>
                        <a:pt x="0" y="120000"/>
                      </a:lnTo>
                      <a:lnTo>
                        <a:pt x="108000" y="120000"/>
                      </a:lnTo>
                      <a:cubicBezTo>
                        <a:pt x="120000" y="120000"/>
                        <a:pt x="108000"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43" name="Shape 443"/>
                <p:cNvSpPr/>
                <p:nvPr/>
              </p:nvSpPr>
              <p:spPr>
                <a:xfrm>
                  <a:off x="10787063" y="1530477"/>
                  <a:ext cx="30162" cy="1231"/>
                </a:xfrm>
                <a:custGeom>
                  <a:avLst/>
                  <a:gdLst/>
                  <a:ahLst/>
                  <a:cxnLst/>
                  <a:rect l="0" t="0" r="0" b="0"/>
                  <a:pathLst>
                    <a:path w="120000" h="120000" extrusionOk="0">
                      <a:moveTo>
                        <a:pt x="0" y="0"/>
                      </a:moveTo>
                      <a:lnTo>
                        <a:pt x="0" y="0"/>
                      </a:lnTo>
                      <a:cubicBezTo>
                        <a:pt x="42580" y="0"/>
                        <a:pt x="81290" y="0"/>
                        <a:pt x="120000" y="120000"/>
                      </a:cubicBezTo>
                      <a:cubicBezTo>
                        <a:pt x="108387" y="0"/>
                        <a:pt x="100645" y="0"/>
                        <a:pt x="104516" y="0"/>
                      </a:cubicBez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44" name="Shape 444"/>
                <p:cNvSpPr/>
                <p:nvPr/>
              </p:nvSpPr>
              <p:spPr>
                <a:xfrm>
                  <a:off x="4092575" y="1552634"/>
                  <a:ext cx="20637" cy="2462"/>
                </a:xfrm>
                <a:custGeom>
                  <a:avLst/>
                  <a:gdLst/>
                  <a:ahLst/>
                  <a:cxnLst/>
                  <a:rect l="0" t="0" r="0" b="0"/>
                  <a:pathLst>
                    <a:path w="120000" h="120000" extrusionOk="0">
                      <a:moveTo>
                        <a:pt x="120000" y="0"/>
                      </a:moveTo>
                      <a:lnTo>
                        <a:pt x="120000" y="0"/>
                      </a:lnTo>
                      <a:lnTo>
                        <a:pt x="99130" y="0"/>
                      </a:lnTo>
                      <a:cubicBezTo>
                        <a:pt x="0" y="120000"/>
                        <a:pt x="41739" y="6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45" name="Shape 445"/>
                <p:cNvSpPr/>
                <p:nvPr/>
              </p:nvSpPr>
              <p:spPr>
                <a:xfrm>
                  <a:off x="8528050" y="1567405"/>
                  <a:ext cx="3175" cy="1231"/>
                </a:xfrm>
                <a:custGeom>
                  <a:avLst/>
                  <a:gdLst/>
                  <a:ahLst/>
                  <a:cxnLst/>
                  <a:rect l="0" t="0" r="0" b="0"/>
                  <a:pathLst>
                    <a:path w="120000" h="120000" extrusionOk="0">
                      <a:moveTo>
                        <a:pt x="40000" y="120000"/>
                      </a:moveTo>
                      <a:lnTo>
                        <a:pt x="40000" y="120000"/>
                      </a:lnTo>
                      <a:lnTo>
                        <a:pt x="120000" y="0"/>
                      </a:lnTo>
                      <a:lnTo>
                        <a:pt x="0" y="0"/>
                      </a:lnTo>
                      <a:lnTo>
                        <a:pt x="4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46" name="Shape 446"/>
                <p:cNvSpPr/>
                <p:nvPr/>
              </p:nvSpPr>
              <p:spPr>
                <a:xfrm>
                  <a:off x="8461375" y="1556326"/>
                  <a:ext cx="66675" cy="14771"/>
                </a:xfrm>
                <a:custGeom>
                  <a:avLst/>
                  <a:gdLst/>
                  <a:ahLst/>
                  <a:cxnLst/>
                  <a:rect l="0" t="0" r="0" b="0"/>
                  <a:pathLst>
                    <a:path w="120000" h="120000" extrusionOk="0">
                      <a:moveTo>
                        <a:pt x="0" y="120000"/>
                      </a:moveTo>
                      <a:lnTo>
                        <a:pt x="0" y="120000"/>
                      </a:lnTo>
                      <a:cubicBezTo>
                        <a:pt x="52173" y="77647"/>
                        <a:pt x="81739" y="84705"/>
                        <a:pt x="120000" y="91764"/>
                      </a:cubicBezTo>
                      <a:lnTo>
                        <a:pt x="80000" y="0"/>
                      </a:lnTo>
                      <a:lnTo>
                        <a:pt x="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47" name="Shape 447"/>
                <p:cNvSpPr/>
                <p:nvPr/>
              </p:nvSpPr>
              <p:spPr>
                <a:xfrm>
                  <a:off x="1562100" y="1514475"/>
                  <a:ext cx="9563100" cy="64008"/>
                </a:xfrm>
                <a:custGeom>
                  <a:avLst/>
                  <a:gdLst/>
                  <a:ahLst/>
                  <a:cxnLst/>
                  <a:rect l="0" t="0" r="0" b="0"/>
                  <a:pathLst>
                    <a:path w="120000" h="120000" extrusionOk="0">
                      <a:moveTo>
                        <a:pt x="29539" y="19200"/>
                      </a:moveTo>
                      <a:lnTo>
                        <a:pt x="29539" y="19200"/>
                      </a:lnTo>
                      <a:lnTo>
                        <a:pt x="29694" y="20800"/>
                      </a:lnTo>
                      <a:cubicBezTo>
                        <a:pt x="29347" y="24000"/>
                        <a:pt x="29443" y="20800"/>
                        <a:pt x="29539" y="19200"/>
                      </a:cubicBezTo>
                      <a:close/>
                      <a:moveTo>
                        <a:pt x="114317" y="40000"/>
                      </a:moveTo>
                      <a:lnTo>
                        <a:pt x="114317" y="40000"/>
                      </a:lnTo>
                      <a:cubicBezTo>
                        <a:pt x="114400" y="38400"/>
                        <a:pt x="114388" y="36800"/>
                        <a:pt x="114364" y="36800"/>
                      </a:cubicBezTo>
                      <a:cubicBezTo>
                        <a:pt x="114305" y="38400"/>
                        <a:pt x="114125" y="38400"/>
                        <a:pt x="113922" y="38400"/>
                      </a:cubicBezTo>
                      <a:cubicBezTo>
                        <a:pt x="113982" y="40000"/>
                        <a:pt x="114089" y="41600"/>
                        <a:pt x="114317" y="40000"/>
                      </a:cubicBezTo>
                      <a:close/>
                      <a:moveTo>
                        <a:pt x="113527" y="36800"/>
                      </a:moveTo>
                      <a:lnTo>
                        <a:pt x="113527" y="36800"/>
                      </a:lnTo>
                      <a:lnTo>
                        <a:pt x="113515" y="36800"/>
                      </a:lnTo>
                      <a:cubicBezTo>
                        <a:pt x="113132" y="33600"/>
                        <a:pt x="113264" y="35200"/>
                        <a:pt x="113527" y="36800"/>
                      </a:cubicBezTo>
                      <a:close/>
                      <a:moveTo>
                        <a:pt x="76283" y="80000"/>
                      </a:moveTo>
                      <a:lnTo>
                        <a:pt x="76283" y="80000"/>
                      </a:lnTo>
                      <a:cubicBezTo>
                        <a:pt x="76151" y="83200"/>
                        <a:pt x="75960" y="81600"/>
                        <a:pt x="75732" y="78400"/>
                      </a:cubicBezTo>
                      <a:cubicBezTo>
                        <a:pt x="75900" y="78400"/>
                        <a:pt x="76079" y="78400"/>
                        <a:pt x="76283" y="80000"/>
                      </a:cubicBezTo>
                      <a:close/>
                      <a:moveTo>
                        <a:pt x="62907" y="96000"/>
                      </a:moveTo>
                      <a:lnTo>
                        <a:pt x="62907" y="96000"/>
                      </a:lnTo>
                      <a:cubicBezTo>
                        <a:pt x="62739" y="97600"/>
                        <a:pt x="62404" y="102400"/>
                        <a:pt x="62273" y="97600"/>
                      </a:cubicBezTo>
                      <a:cubicBezTo>
                        <a:pt x="62476" y="88000"/>
                        <a:pt x="62620" y="92800"/>
                        <a:pt x="62907" y="96000"/>
                      </a:cubicBezTo>
                      <a:close/>
                      <a:moveTo>
                        <a:pt x="54113" y="97600"/>
                      </a:moveTo>
                      <a:lnTo>
                        <a:pt x="54113" y="97600"/>
                      </a:lnTo>
                      <a:lnTo>
                        <a:pt x="54699" y="104000"/>
                      </a:lnTo>
                      <a:cubicBezTo>
                        <a:pt x="53994" y="113600"/>
                        <a:pt x="53479" y="110400"/>
                        <a:pt x="54029" y="120000"/>
                      </a:cubicBezTo>
                      <a:cubicBezTo>
                        <a:pt x="54113" y="97600"/>
                        <a:pt x="56315" y="118400"/>
                        <a:pt x="56398" y="96000"/>
                      </a:cubicBezTo>
                      <a:lnTo>
                        <a:pt x="56793" y="100800"/>
                      </a:lnTo>
                      <a:cubicBezTo>
                        <a:pt x="56673" y="100800"/>
                        <a:pt x="56662" y="102400"/>
                        <a:pt x="56554" y="102400"/>
                      </a:cubicBezTo>
                      <a:cubicBezTo>
                        <a:pt x="57308" y="112000"/>
                        <a:pt x="57116" y="86400"/>
                        <a:pt x="58085" y="89600"/>
                      </a:cubicBezTo>
                      <a:cubicBezTo>
                        <a:pt x="58420" y="91200"/>
                        <a:pt x="58660" y="94400"/>
                        <a:pt x="58432" y="97600"/>
                      </a:cubicBezTo>
                      <a:lnTo>
                        <a:pt x="59186" y="91200"/>
                      </a:lnTo>
                      <a:cubicBezTo>
                        <a:pt x="59401" y="92800"/>
                        <a:pt x="59353" y="96000"/>
                        <a:pt x="59126" y="96000"/>
                      </a:cubicBezTo>
                      <a:lnTo>
                        <a:pt x="60287" y="94400"/>
                      </a:lnTo>
                      <a:lnTo>
                        <a:pt x="60275" y="94400"/>
                      </a:lnTo>
                      <a:cubicBezTo>
                        <a:pt x="60442" y="91200"/>
                        <a:pt x="60813" y="86400"/>
                        <a:pt x="60993" y="83200"/>
                      </a:cubicBezTo>
                      <a:cubicBezTo>
                        <a:pt x="61280" y="86400"/>
                        <a:pt x="60849" y="86400"/>
                        <a:pt x="60921" y="89600"/>
                      </a:cubicBezTo>
                      <a:lnTo>
                        <a:pt x="61555" y="83200"/>
                      </a:lnTo>
                      <a:cubicBezTo>
                        <a:pt x="61818" y="89600"/>
                        <a:pt x="61292" y="94400"/>
                        <a:pt x="60849" y="94400"/>
                      </a:cubicBezTo>
                      <a:cubicBezTo>
                        <a:pt x="61447" y="116800"/>
                        <a:pt x="61375" y="88000"/>
                        <a:pt x="62667" y="102400"/>
                      </a:cubicBezTo>
                      <a:lnTo>
                        <a:pt x="62057" y="104000"/>
                      </a:lnTo>
                      <a:cubicBezTo>
                        <a:pt x="62452" y="116800"/>
                        <a:pt x="62919" y="112000"/>
                        <a:pt x="63601" y="120000"/>
                      </a:cubicBezTo>
                      <a:cubicBezTo>
                        <a:pt x="63433" y="116800"/>
                        <a:pt x="62237" y="100800"/>
                        <a:pt x="62931" y="96000"/>
                      </a:cubicBezTo>
                      <a:cubicBezTo>
                        <a:pt x="63122" y="97600"/>
                        <a:pt x="63385" y="97600"/>
                        <a:pt x="63756" y="94400"/>
                      </a:cubicBezTo>
                      <a:cubicBezTo>
                        <a:pt x="63756" y="100800"/>
                        <a:pt x="64115" y="99200"/>
                        <a:pt x="64582" y="99200"/>
                      </a:cubicBezTo>
                      <a:lnTo>
                        <a:pt x="64546" y="110400"/>
                      </a:lnTo>
                      <a:cubicBezTo>
                        <a:pt x="65036" y="107200"/>
                        <a:pt x="65000" y="102400"/>
                        <a:pt x="65288" y="97600"/>
                      </a:cubicBezTo>
                      <a:cubicBezTo>
                        <a:pt x="65838" y="97600"/>
                        <a:pt x="65958" y="105600"/>
                        <a:pt x="66077" y="113600"/>
                      </a:cubicBezTo>
                      <a:cubicBezTo>
                        <a:pt x="66963" y="115200"/>
                        <a:pt x="65479" y="100800"/>
                        <a:pt x="66520" y="99200"/>
                      </a:cubicBezTo>
                      <a:cubicBezTo>
                        <a:pt x="67250" y="102400"/>
                        <a:pt x="67764" y="99200"/>
                        <a:pt x="68638" y="92800"/>
                      </a:cubicBezTo>
                      <a:cubicBezTo>
                        <a:pt x="69152" y="96000"/>
                        <a:pt x="68554" y="99200"/>
                        <a:pt x="68733" y="102400"/>
                      </a:cubicBezTo>
                      <a:lnTo>
                        <a:pt x="69188" y="94400"/>
                      </a:lnTo>
                      <a:cubicBezTo>
                        <a:pt x="69296" y="94400"/>
                        <a:pt x="69260" y="96000"/>
                        <a:pt x="69248" y="97600"/>
                      </a:cubicBezTo>
                      <a:cubicBezTo>
                        <a:pt x="69631" y="94400"/>
                        <a:pt x="69272" y="88000"/>
                        <a:pt x="69882" y="84800"/>
                      </a:cubicBezTo>
                      <a:cubicBezTo>
                        <a:pt x="70037" y="73600"/>
                        <a:pt x="71114" y="102400"/>
                        <a:pt x="71856" y="89600"/>
                      </a:cubicBezTo>
                      <a:cubicBezTo>
                        <a:pt x="72035" y="92800"/>
                        <a:pt x="71772" y="96000"/>
                        <a:pt x="71820" y="99200"/>
                      </a:cubicBezTo>
                      <a:cubicBezTo>
                        <a:pt x="72849" y="91200"/>
                        <a:pt x="72705" y="94400"/>
                        <a:pt x="73543" y="83200"/>
                      </a:cubicBezTo>
                      <a:lnTo>
                        <a:pt x="74249" y="89600"/>
                      </a:lnTo>
                      <a:cubicBezTo>
                        <a:pt x="73734" y="81600"/>
                        <a:pt x="74404" y="72000"/>
                        <a:pt x="74991" y="65600"/>
                      </a:cubicBezTo>
                      <a:cubicBezTo>
                        <a:pt x="74799" y="60800"/>
                        <a:pt x="74644" y="57600"/>
                        <a:pt x="74536" y="56000"/>
                      </a:cubicBezTo>
                      <a:lnTo>
                        <a:pt x="75469" y="51200"/>
                      </a:lnTo>
                      <a:cubicBezTo>
                        <a:pt x="75589" y="52800"/>
                        <a:pt x="75493" y="56000"/>
                        <a:pt x="75337" y="60800"/>
                      </a:cubicBezTo>
                      <a:lnTo>
                        <a:pt x="75505" y="57600"/>
                      </a:lnTo>
                      <a:cubicBezTo>
                        <a:pt x="75840" y="62400"/>
                        <a:pt x="75672" y="68800"/>
                        <a:pt x="75433" y="73600"/>
                      </a:cubicBezTo>
                      <a:lnTo>
                        <a:pt x="75098" y="67200"/>
                      </a:lnTo>
                      <a:cubicBezTo>
                        <a:pt x="74859" y="73600"/>
                        <a:pt x="74644" y="80000"/>
                        <a:pt x="74691" y="86400"/>
                      </a:cubicBezTo>
                      <a:cubicBezTo>
                        <a:pt x="74751" y="84800"/>
                        <a:pt x="74871" y="84800"/>
                        <a:pt x="75002" y="83200"/>
                      </a:cubicBezTo>
                      <a:cubicBezTo>
                        <a:pt x="74943" y="84800"/>
                        <a:pt x="74907" y="86400"/>
                        <a:pt x="74931" y="88000"/>
                      </a:cubicBezTo>
                      <a:cubicBezTo>
                        <a:pt x="74967" y="89600"/>
                        <a:pt x="75062" y="86400"/>
                        <a:pt x="75218" y="84800"/>
                      </a:cubicBezTo>
                      <a:lnTo>
                        <a:pt x="75421" y="96000"/>
                      </a:lnTo>
                      <a:lnTo>
                        <a:pt x="75481" y="91200"/>
                      </a:lnTo>
                      <a:lnTo>
                        <a:pt x="76701" y="99200"/>
                      </a:lnTo>
                      <a:cubicBezTo>
                        <a:pt x="77587" y="88000"/>
                        <a:pt x="78340" y="70400"/>
                        <a:pt x="79740" y="65600"/>
                      </a:cubicBezTo>
                      <a:cubicBezTo>
                        <a:pt x="79393" y="75200"/>
                        <a:pt x="79668" y="80000"/>
                        <a:pt x="79645" y="89600"/>
                      </a:cubicBezTo>
                      <a:cubicBezTo>
                        <a:pt x="79262" y="80000"/>
                        <a:pt x="78568" y="94400"/>
                        <a:pt x="77850" y="92800"/>
                      </a:cubicBezTo>
                      <a:cubicBezTo>
                        <a:pt x="78221" y="92800"/>
                        <a:pt x="78137" y="97600"/>
                        <a:pt x="78041" y="99200"/>
                      </a:cubicBezTo>
                      <a:lnTo>
                        <a:pt x="79333" y="91200"/>
                      </a:lnTo>
                      <a:cubicBezTo>
                        <a:pt x="79298" y="99200"/>
                        <a:pt x="79609" y="96000"/>
                        <a:pt x="79944" y="100800"/>
                      </a:cubicBezTo>
                      <a:cubicBezTo>
                        <a:pt x="79680" y="83200"/>
                        <a:pt x="80901" y="89600"/>
                        <a:pt x="81427" y="84800"/>
                      </a:cubicBezTo>
                      <a:cubicBezTo>
                        <a:pt x="81451" y="89600"/>
                        <a:pt x="81332" y="96000"/>
                        <a:pt x="80685" y="94400"/>
                      </a:cubicBezTo>
                      <a:cubicBezTo>
                        <a:pt x="81391" y="107200"/>
                        <a:pt x="81607" y="75200"/>
                        <a:pt x="82301" y="86400"/>
                      </a:cubicBezTo>
                      <a:cubicBezTo>
                        <a:pt x="82133" y="86400"/>
                        <a:pt x="82049" y="84800"/>
                        <a:pt x="81990" y="88000"/>
                      </a:cubicBezTo>
                      <a:cubicBezTo>
                        <a:pt x="82360" y="83200"/>
                        <a:pt x="83246" y="88000"/>
                        <a:pt x="83042" y="92800"/>
                      </a:cubicBezTo>
                      <a:lnTo>
                        <a:pt x="82887" y="92800"/>
                      </a:lnTo>
                      <a:cubicBezTo>
                        <a:pt x="83916" y="94400"/>
                        <a:pt x="86033" y="92800"/>
                        <a:pt x="86189" y="80000"/>
                      </a:cubicBezTo>
                      <a:cubicBezTo>
                        <a:pt x="86201" y="81600"/>
                        <a:pt x="86057" y="96000"/>
                        <a:pt x="85998" y="99200"/>
                      </a:cubicBezTo>
                      <a:lnTo>
                        <a:pt x="87840" y="52800"/>
                      </a:lnTo>
                      <a:cubicBezTo>
                        <a:pt x="87684" y="65600"/>
                        <a:pt x="88307" y="92800"/>
                        <a:pt x="87445" y="99200"/>
                      </a:cubicBezTo>
                      <a:cubicBezTo>
                        <a:pt x="87696" y="100800"/>
                        <a:pt x="87996" y="104000"/>
                        <a:pt x="88522" y="99200"/>
                      </a:cubicBezTo>
                      <a:cubicBezTo>
                        <a:pt x="88354" y="97600"/>
                        <a:pt x="88103" y="81600"/>
                        <a:pt x="88331" y="81600"/>
                      </a:cubicBezTo>
                      <a:cubicBezTo>
                        <a:pt x="88965" y="94400"/>
                        <a:pt x="88773" y="88000"/>
                        <a:pt x="89551" y="99200"/>
                      </a:cubicBezTo>
                      <a:cubicBezTo>
                        <a:pt x="89288" y="97600"/>
                        <a:pt x="89575" y="78400"/>
                        <a:pt x="89970" y="80000"/>
                      </a:cubicBezTo>
                      <a:cubicBezTo>
                        <a:pt x="89910" y="81600"/>
                        <a:pt x="90005" y="97600"/>
                        <a:pt x="89862" y="99200"/>
                      </a:cubicBezTo>
                      <a:lnTo>
                        <a:pt x="90855" y="81600"/>
                      </a:lnTo>
                      <a:cubicBezTo>
                        <a:pt x="90604" y="84800"/>
                        <a:pt x="90807" y="97600"/>
                        <a:pt x="91034" y="102400"/>
                      </a:cubicBezTo>
                      <a:cubicBezTo>
                        <a:pt x="90927" y="99200"/>
                        <a:pt x="91884" y="102400"/>
                        <a:pt x="92147" y="100800"/>
                      </a:cubicBezTo>
                      <a:lnTo>
                        <a:pt x="91728" y="97600"/>
                      </a:lnTo>
                      <a:cubicBezTo>
                        <a:pt x="92853" y="100800"/>
                        <a:pt x="92841" y="72000"/>
                        <a:pt x="93954" y="73600"/>
                      </a:cubicBezTo>
                      <a:cubicBezTo>
                        <a:pt x="93822" y="76800"/>
                        <a:pt x="93619" y="96000"/>
                        <a:pt x="94181" y="99200"/>
                      </a:cubicBezTo>
                      <a:cubicBezTo>
                        <a:pt x="94444" y="89600"/>
                        <a:pt x="95330" y="54400"/>
                        <a:pt x="96311" y="46400"/>
                      </a:cubicBezTo>
                      <a:lnTo>
                        <a:pt x="96502" y="52800"/>
                      </a:lnTo>
                      <a:lnTo>
                        <a:pt x="97256" y="46400"/>
                      </a:lnTo>
                      <a:cubicBezTo>
                        <a:pt x="96789" y="60800"/>
                        <a:pt x="95473" y="89600"/>
                        <a:pt x="94743" y="100800"/>
                      </a:cubicBezTo>
                      <a:cubicBezTo>
                        <a:pt x="95162" y="105600"/>
                        <a:pt x="94863" y="107200"/>
                        <a:pt x="95497" y="107200"/>
                      </a:cubicBezTo>
                      <a:cubicBezTo>
                        <a:pt x="95712" y="112000"/>
                        <a:pt x="95150" y="115200"/>
                        <a:pt x="94971" y="115200"/>
                      </a:cubicBezTo>
                      <a:lnTo>
                        <a:pt x="96430" y="118400"/>
                      </a:lnTo>
                      <a:cubicBezTo>
                        <a:pt x="96358" y="107200"/>
                        <a:pt x="97543" y="107200"/>
                        <a:pt x="97495" y="99200"/>
                      </a:cubicBezTo>
                      <a:lnTo>
                        <a:pt x="95904" y="108800"/>
                      </a:lnTo>
                      <a:cubicBezTo>
                        <a:pt x="95844" y="99200"/>
                        <a:pt x="96825" y="78400"/>
                        <a:pt x="97854" y="81600"/>
                      </a:cubicBezTo>
                      <a:cubicBezTo>
                        <a:pt x="98117" y="84800"/>
                        <a:pt x="97663" y="100800"/>
                        <a:pt x="97686" y="104000"/>
                      </a:cubicBezTo>
                      <a:cubicBezTo>
                        <a:pt x="97818" y="100800"/>
                        <a:pt x="98667" y="97600"/>
                        <a:pt x="98763" y="99200"/>
                      </a:cubicBezTo>
                      <a:lnTo>
                        <a:pt x="98321" y="105600"/>
                      </a:lnTo>
                      <a:cubicBezTo>
                        <a:pt x="98895" y="110400"/>
                        <a:pt x="99266" y="91200"/>
                        <a:pt x="99960" y="102400"/>
                      </a:cubicBezTo>
                      <a:cubicBezTo>
                        <a:pt x="100199" y="102400"/>
                        <a:pt x="100666" y="116800"/>
                        <a:pt x="100713" y="110400"/>
                      </a:cubicBezTo>
                      <a:cubicBezTo>
                        <a:pt x="100319" y="97600"/>
                        <a:pt x="100247" y="59200"/>
                        <a:pt x="100510" y="49600"/>
                      </a:cubicBezTo>
                      <a:cubicBezTo>
                        <a:pt x="100594" y="49600"/>
                        <a:pt x="101754" y="60800"/>
                        <a:pt x="102029" y="67200"/>
                      </a:cubicBezTo>
                      <a:cubicBezTo>
                        <a:pt x="102424" y="76800"/>
                        <a:pt x="101443" y="91200"/>
                        <a:pt x="101778" y="99200"/>
                      </a:cubicBezTo>
                      <a:cubicBezTo>
                        <a:pt x="101790" y="96000"/>
                        <a:pt x="102005" y="92800"/>
                        <a:pt x="102101" y="91200"/>
                      </a:cubicBezTo>
                      <a:cubicBezTo>
                        <a:pt x="102352" y="94400"/>
                        <a:pt x="101994" y="100800"/>
                        <a:pt x="102544" y="99200"/>
                      </a:cubicBezTo>
                      <a:cubicBezTo>
                        <a:pt x="102628" y="88000"/>
                        <a:pt x="103657" y="100800"/>
                        <a:pt x="102795" y="89600"/>
                      </a:cubicBezTo>
                      <a:cubicBezTo>
                        <a:pt x="103333" y="88000"/>
                        <a:pt x="103369" y="92800"/>
                        <a:pt x="103992" y="92800"/>
                      </a:cubicBezTo>
                      <a:cubicBezTo>
                        <a:pt x="103788" y="84800"/>
                        <a:pt x="104554" y="68800"/>
                        <a:pt x="105092" y="65600"/>
                      </a:cubicBezTo>
                      <a:cubicBezTo>
                        <a:pt x="105056" y="67200"/>
                        <a:pt x="105176" y="72000"/>
                        <a:pt x="105236" y="73600"/>
                      </a:cubicBezTo>
                      <a:cubicBezTo>
                        <a:pt x="106336" y="75200"/>
                        <a:pt x="106923" y="80000"/>
                        <a:pt x="107940" y="80000"/>
                      </a:cubicBezTo>
                      <a:cubicBezTo>
                        <a:pt x="108035" y="83200"/>
                        <a:pt x="108526" y="86400"/>
                        <a:pt x="108323" y="91200"/>
                      </a:cubicBezTo>
                      <a:cubicBezTo>
                        <a:pt x="108466" y="89600"/>
                        <a:pt x="108598" y="84800"/>
                        <a:pt x="108909" y="84800"/>
                      </a:cubicBezTo>
                      <a:cubicBezTo>
                        <a:pt x="109519" y="94400"/>
                        <a:pt x="108215" y="86400"/>
                        <a:pt x="108681" y="97600"/>
                      </a:cubicBezTo>
                      <a:cubicBezTo>
                        <a:pt x="108717" y="91200"/>
                        <a:pt x="109495" y="89600"/>
                        <a:pt x="109938" y="84800"/>
                      </a:cubicBezTo>
                      <a:cubicBezTo>
                        <a:pt x="109806" y="75200"/>
                        <a:pt x="108909" y="83200"/>
                        <a:pt x="108454" y="86400"/>
                      </a:cubicBezTo>
                      <a:cubicBezTo>
                        <a:pt x="108454" y="73600"/>
                        <a:pt x="109232" y="59200"/>
                        <a:pt x="110297" y="52800"/>
                      </a:cubicBezTo>
                      <a:cubicBezTo>
                        <a:pt x="111146" y="49600"/>
                        <a:pt x="110667" y="62400"/>
                        <a:pt x="110811" y="60800"/>
                      </a:cubicBezTo>
                      <a:cubicBezTo>
                        <a:pt x="112402" y="62400"/>
                        <a:pt x="112175" y="36800"/>
                        <a:pt x="113491" y="46400"/>
                      </a:cubicBezTo>
                      <a:cubicBezTo>
                        <a:pt x="114017" y="56000"/>
                        <a:pt x="113515" y="64000"/>
                        <a:pt x="113635" y="70400"/>
                      </a:cubicBezTo>
                      <a:cubicBezTo>
                        <a:pt x="112941" y="73600"/>
                        <a:pt x="112570" y="64000"/>
                        <a:pt x="112103" y="64000"/>
                      </a:cubicBezTo>
                      <a:lnTo>
                        <a:pt x="112677" y="68800"/>
                      </a:lnTo>
                      <a:cubicBezTo>
                        <a:pt x="112462" y="72000"/>
                        <a:pt x="111996" y="73600"/>
                        <a:pt x="111744" y="72000"/>
                      </a:cubicBezTo>
                      <a:cubicBezTo>
                        <a:pt x="112187" y="80000"/>
                        <a:pt x="114436" y="73600"/>
                        <a:pt x="115668" y="81600"/>
                      </a:cubicBezTo>
                      <a:cubicBezTo>
                        <a:pt x="115884" y="78400"/>
                        <a:pt x="116267" y="75200"/>
                        <a:pt x="116087" y="72000"/>
                      </a:cubicBezTo>
                      <a:lnTo>
                        <a:pt x="115692" y="72000"/>
                      </a:lnTo>
                      <a:cubicBezTo>
                        <a:pt x="115333" y="65600"/>
                        <a:pt x="116434" y="62400"/>
                        <a:pt x="115932" y="59200"/>
                      </a:cubicBezTo>
                      <a:cubicBezTo>
                        <a:pt x="116458" y="54400"/>
                        <a:pt x="117044" y="46400"/>
                        <a:pt x="117774" y="51200"/>
                      </a:cubicBezTo>
                      <a:lnTo>
                        <a:pt x="117918" y="60800"/>
                      </a:lnTo>
                      <a:cubicBezTo>
                        <a:pt x="117894" y="57600"/>
                        <a:pt x="117439" y="56000"/>
                        <a:pt x="117224" y="57600"/>
                      </a:cubicBezTo>
                      <a:cubicBezTo>
                        <a:pt x="117535" y="54400"/>
                        <a:pt x="118348" y="72000"/>
                        <a:pt x="118683" y="59200"/>
                      </a:cubicBezTo>
                      <a:lnTo>
                        <a:pt x="118169" y="51200"/>
                      </a:lnTo>
                      <a:cubicBezTo>
                        <a:pt x="118695" y="46400"/>
                        <a:pt x="119341" y="36800"/>
                        <a:pt x="120000" y="40000"/>
                      </a:cubicBezTo>
                      <a:cubicBezTo>
                        <a:pt x="119700" y="30400"/>
                        <a:pt x="119844" y="41600"/>
                        <a:pt x="119389" y="28800"/>
                      </a:cubicBezTo>
                      <a:cubicBezTo>
                        <a:pt x="119784" y="43200"/>
                        <a:pt x="117714" y="28800"/>
                        <a:pt x="118360" y="43200"/>
                      </a:cubicBezTo>
                      <a:cubicBezTo>
                        <a:pt x="117894" y="30400"/>
                        <a:pt x="117547" y="38400"/>
                        <a:pt x="116925" y="25600"/>
                      </a:cubicBezTo>
                      <a:cubicBezTo>
                        <a:pt x="116937" y="28800"/>
                        <a:pt x="117140" y="32000"/>
                        <a:pt x="116602" y="30400"/>
                      </a:cubicBezTo>
                      <a:cubicBezTo>
                        <a:pt x="116566" y="32000"/>
                        <a:pt x="116518" y="33600"/>
                        <a:pt x="116470" y="33600"/>
                      </a:cubicBezTo>
                      <a:lnTo>
                        <a:pt x="116434" y="33600"/>
                      </a:lnTo>
                      <a:lnTo>
                        <a:pt x="116470" y="33600"/>
                      </a:lnTo>
                      <a:cubicBezTo>
                        <a:pt x="116446" y="33600"/>
                        <a:pt x="116446" y="35200"/>
                        <a:pt x="116482" y="33600"/>
                      </a:cubicBezTo>
                      <a:cubicBezTo>
                        <a:pt x="116614" y="35200"/>
                        <a:pt x="116721" y="36800"/>
                        <a:pt x="116757" y="38400"/>
                      </a:cubicBezTo>
                      <a:cubicBezTo>
                        <a:pt x="116482" y="46400"/>
                        <a:pt x="115621" y="46400"/>
                        <a:pt x="115322" y="49600"/>
                      </a:cubicBezTo>
                      <a:cubicBezTo>
                        <a:pt x="114999" y="48000"/>
                        <a:pt x="115465" y="46400"/>
                        <a:pt x="115286" y="43200"/>
                      </a:cubicBezTo>
                      <a:lnTo>
                        <a:pt x="114843" y="48000"/>
                      </a:lnTo>
                      <a:cubicBezTo>
                        <a:pt x="114807" y="41600"/>
                        <a:pt x="113982" y="36800"/>
                        <a:pt x="114747" y="32000"/>
                      </a:cubicBezTo>
                      <a:lnTo>
                        <a:pt x="114065" y="32000"/>
                      </a:lnTo>
                      <a:cubicBezTo>
                        <a:pt x="113659" y="27200"/>
                        <a:pt x="113096" y="25600"/>
                        <a:pt x="112761" y="28800"/>
                      </a:cubicBezTo>
                      <a:cubicBezTo>
                        <a:pt x="112438" y="27200"/>
                        <a:pt x="111936" y="36800"/>
                        <a:pt x="112223" y="30400"/>
                      </a:cubicBezTo>
                      <a:lnTo>
                        <a:pt x="111146" y="35200"/>
                      </a:lnTo>
                      <a:lnTo>
                        <a:pt x="111134" y="33600"/>
                      </a:lnTo>
                      <a:cubicBezTo>
                        <a:pt x="110069" y="32000"/>
                        <a:pt x="108945" y="44800"/>
                        <a:pt x="107724" y="32000"/>
                      </a:cubicBezTo>
                      <a:cubicBezTo>
                        <a:pt x="107365" y="33600"/>
                        <a:pt x="107006" y="35200"/>
                        <a:pt x="106396" y="33600"/>
                      </a:cubicBezTo>
                      <a:lnTo>
                        <a:pt x="106289" y="27200"/>
                      </a:lnTo>
                      <a:cubicBezTo>
                        <a:pt x="105822" y="28800"/>
                        <a:pt x="104901" y="20800"/>
                        <a:pt x="104709" y="27200"/>
                      </a:cubicBezTo>
                      <a:cubicBezTo>
                        <a:pt x="104207" y="11200"/>
                        <a:pt x="102472" y="22400"/>
                        <a:pt x="101670" y="19200"/>
                      </a:cubicBezTo>
                      <a:lnTo>
                        <a:pt x="101635" y="27200"/>
                      </a:lnTo>
                      <a:cubicBezTo>
                        <a:pt x="101084" y="27200"/>
                        <a:pt x="100546" y="28800"/>
                        <a:pt x="99852" y="32000"/>
                      </a:cubicBezTo>
                      <a:lnTo>
                        <a:pt x="99900" y="40000"/>
                      </a:lnTo>
                      <a:cubicBezTo>
                        <a:pt x="99302" y="44800"/>
                        <a:pt x="98368" y="33600"/>
                        <a:pt x="97423" y="35200"/>
                      </a:cubicBezTo>
                      <a:cubicBezTo>
                        <a:pt x="97495" y="32000"/>
                        <a:pt x="97734" y="32000"/>
                        <a:pt x="97902" y="33600"/>
                      </a:cubicBezTo>
                      <a:cubicBezTo>
                        <a:pt x="96777" y="17600"/>
                        <a:pt x="95521" y="44800"/>
                        <a:pt x="94504" y="33600"/>
                      </a:cubicBezTo>
                      <a:cubicBezTo>
                        <a:pt x="94253" y="35200"/>
                        <a:pt x="94061" y="35200"/>
                        <a:pt x="93894" y="33600"/>
                      </a:cubicBezTo>
                      <a:cubicBezTo>
                        <a:pt x="93918" y="33600"/>
                        <a:pt x="93930" y="33600"/>
                        <a:pt x="93954" y="32000"/>
                      </a:cubicBezTo>
                      <a:lnTo>
                        <a:pt x="93846" y="32000"/>
                      </a:lnTo>
                      <a:lnTo>
                        <a:pt x="93499" y="28800"/>
                      </a:lnTo>
                      <a:cubicBezTo>
                        <a:pt x="93595" y="30400"/>
                        <a:pt x="93702" y="32000"/>
                        <a:pt x="93786" y="32000"/>
                      </a:cubicBezTo>
                      <a:cubicBezTo>
                        <a:pt x="93595" y="32000"/>
                        <a:pt x="93296" y="33600"/>
                        <a:pt x="93008" y="35200"/>
                      </a:cubicBezTo>
                      <a:lnTo>
                        <a:pt x="92877" y="27200"/>
                      </a:lnTo>
                      <a:lnTo>
                        <a:pt x="92817" y="27200"/>
                      </a:lnTo>
                      <a:cubicBezTo>
                        <a:pt x="92530" y="24000"/>
                        <a:pt x="92590" y="30400"/>
                        <a:pt x="92733" y="36800"/>
                      </a:cubicBezTo>
                      <a:cubicBezTo>
                        <a:pt x="92590" y="38400"/>
                        <a:pt x="92458" y="40000"/>
                        <a:pt x="92350" y="41600"/>
                      </a:cubicBezTo>
                      <a:cubicBezTo>
                        <a:pt x="92123" y="28800"/>
                        <a:pt x="91585" y="46400"/>
                        <a:pt x="91274" y="32000"/>
                      </a:cubicBezTo>
                      <a:cubicBezTo>
                        <a:pt x="91070" y="38400"/>
                        <a:pt x="89802" y="36800"/>
                        <a:pt x="89647" y="51200"/>
                      </a:cubicBezTo>
                      <a:cubicBezTo>
                        <a:pt x="89635" y="48000"/>
                        <a:pt x="89551" y="48000"/>
                        <a:pt x="89706" y="48000"/>
                      </a:cubicBezTo>
                      <a:cubicBezTo>
                        <a:pt x="89383" y="46400"/>
                        <a:pt x="89060" y="44800"/>
                        <a:pt x="88773" y="48000"/>
                      </a:cubicBezTo>
                      <a:lnTo>
                        <a:pt x="88630" y="38400"/>
                      </a:lnTo>
                      <a:lnTo>
                        <a:pt x="87924" y="51200"/>
                      </a:lnTo>
                      <a:cubicBezTo>
                        <a:pt x="87493" y="44800"/>
                        <a:pt x="87314" y="41600"/>
                        <a:pt x="87744" y="33600"/>
                      </a:cubicBezTo>
                      <a:cubicBezTo>
                        <a:pt x="86703" y="44800"/>
                        <a:pt x="86895" y="38400"/>
                        <a:pt x="86021" y="49600"/>
                      </a:cubicBezTo>
                      <a:lnTo>
                        <a:pt x="86069" y="43200"/>
                      </a:lnTo>
                      <a:cubicBezTo>
                        <a:pt x="85746" y="43200"/>
                        <a:pt x="85244" y="51200"/>
                        <a:pt x="85052" y="46400"/>
                      </a:cubicBezTo>
                      <a:cubicBezTo>
                        <a:pt x="84358" y="33600"/>
                        <a:pt x="81583" y="43200"/>
                        <a:pt x="79776" y="32000"/>
                      </a:cubicBezTo>
                      <a:cubicBezTo>
                        <a:pt x="80123" y="51200"/>
                        <a:pt x="78939" y="22400"/>
                        <a:pt x="78867" y="38400"/>
                      </a:cubicBezTo>
                      <a:cubicBezTo>
                        <a:pt x="78759" y="33600"/>
                        <a:pt x="78508" y="30400"/>
                        <a:pt x="78795" y="27200"/>
                      </a:cubicBezTo>
                      <a:cubicBezTo>
                        <a:pt x="77874" y="30400"/>
                        <a:pt x="77419" y="19200"/>
                        <a:pt x="76785" y="32000"/>
                      </a:cubicBezTo>
                      <a:cubicBezTo>
                        <a:pt x="76677" y="27200"/>
                        <a:pt x="76977" y="25600"/>
                        <a:pt x="76881" y="22400"/>
                      </a:cubicBezTo>
                      <a:cubicBezTo>
                        <a:pt x="76809" y="22400"/>
                        <a:pt x="76594" y="25600"/>
                        <a:pt x="76498" y="24000"/>
                      </a:cubicBezTo>
                      <a:cubicBezTo>
                        <a:pt x="76402" y="20800"/>
                        <a:pt x="76630" y="19200"/>
                        <a:pt x="76773" y="17600"/>
                      </a:cubicBezTo>
                      <a:cubicBezTo>
                        <a:pt x="75840" y="17600"/>
                        <a:pt x="75744" y="32000"/>
                        <a:pt x="75672" y="44800"/>
                      </a:cubicBezTo>
                      <a:cubicBezTo>
                        <a:pt x="75194" y="38400"/>
                        <a:pt x="74955" y="40000"/>
                        <a:pt x="74608" y="48000"/>
                      </a:cubicBezTo>
                      <a:cubicBezTo>
                        <a:pt x="74452" y="43200"/>
                        <a:pt x="74165" y="38400"/>
                        <a:pt x="74751" y="38400"/>
                      </a:cubicBezTo>
                      <a:cubicBezTo>
                        <a:pt x="74428" y="36800"/>
                        <a:pt x="72741" y="30400"/>
                        <a:pt x="72717" y="41600"/>
                      </a:cubicBezTo>
                      <a:cubicBezTo>
                        <a:pt x="72610" y="38400"/>
                        <a:pt x="72251" y="40000"/>
                        <a:pt x="72167" y="41600"/>
                      </a:cubicBezTo>
                      <a:cubicBezTo>
                        <a:pt x="71425" y="40000"/>
                        <a:pt x="71365" y="40000"/>
                        <a:pt x="70636" y="40000"/>
                      </a:cubicBezTo>
                      <a:lnTo>
                        <a:pt x="70839" y="41600"/>
                      </a:lnTo>
                      <a:cubicBezTo>
                        <a:pt x="70552" y="54400"/>
                        <a:pt x="70241" y="44800"/>
                        <a:pt x="69655" y="46400"/>
                      </a:cubicBezTo>
                      <a:lnTo>
                        <a:pt x="69666" y="44800"/>
                      </a:lnTo>
                      <a:cubicBezTo>
                        <a:pt x="68327" y="35200"/>
                        <a:pt x="69092" y="49600"/>
                        <a:pt x="67776" y="38400"/>
                      </a:cubicBezTo>
                      <a:lnTo>
                        <a:pt x="67848" y="46400"/>
                      </a:lnTo>
                      <a:cubicBezTo>
                        <a:pt x="67716" y="62400"/>
                        <a:pt x="66675" y="35200"/>
                        <a:pt x="65910" y="41600"/>
                      </a:cubicBezTo>
                      <a:lnTo>
                        <a:pt x="66185" y="46400"/>
                      </a:lnTo>
                      <a:cubicBezTo>
                        <a:pt x="65766" y="52800"/>
                        <a:pt x="65012" y="24000"/>
                        <a:pt x="64594" y="20800"/>
                      </a:cubicBezTo>
                      <a:cubicBezTo>
                        <a:pt x="64498" y="19200"/>
                        <a:pt x="64737" y="19200"/>
                        <a:pt x="64869" y="17600"/>
                      </a:cubicBezTo>
                      <a:cubicBezTo>
                        <a:pt x="63768" y="9600"/>
                        <a:pt x="64725" y="27200"/>
                        <a:pt x="63900" y="30400"/>
                      </a:cubicBezTo>
                      <a:cubicBezTo>
                        <a:pt x="63744" y="24000"/>
                        <a:pt x="64091" y="16000"/>
                        <a:pt x="63541" y="14400"/>
                      </a:cubicBezTo>
                      <a:cubicBezTo>
                        <a:pt x="63266" y="11200"/>
                        <a:pt x="61938" y="32000"/>
                        <a:pt x="61184" y="20800"/>
                      </a:cubicBezTo>
                      <a:cubicBezTo>
                        <a:pt x="61351" y="25600"/>
                        <a:pt x="61519" y="30400"/>
                        <a:pt x="61136" y="33600"/>
                      </a:cubicBezTo>
                      <a:cubicBezTo>
                        <a:pt x="60550" y="33600"/>
                        <a:pt x="59557" y="16000"/>
                        <a:pt x="59030" y="30400"/>
                      </a:cubicBezTo>
                      <a:cubicBezTo>
                        <a:pt x="58959" y="28800"/>
                        <a:pt x="58923" y="27200"/>
                        <a:pt x="58923" y="25600"/>
                      </a:cubicBezTo>
                      <a:cubicBezTo>
                        <a:pt x="58480" y="30400"/>
                        <a:pt x="57475" y="32000"/>
                        <a:pt x="57200" y="38400"/>
                      </a:cubicBezTo>
                      <a:cubicBezTo>
                        <a:pt x="56793" y="12800"/>
                        <a:pt x="54424" y="51200"/>
                        <a:pt x="54436" y="25600"/>
                      </a:cubicBezTo>
                      <a:lnTo>
                        <a:pt x="53060" y="27200"/>
                      </a:lnTo>
                      <a:lnTo>
                        <a:pt x="53096" y="24000"/>
                      </a:lnTo>
                      <a:cubicBezTo>
                        <a:pt x="52223" y="22400"/>
                        <a:pt x="51912" y="28800"/>
                        <a:pt x="51601" y="35200"/>
                      </a:cubicBezTo>
                      <a:cubicBezTo>
                        <a:pt x="51397" y="32000"/>
                        <a:pt x="51553" y="30400"/>
                        <a:pt x="51565" y="28800"/>
                      </a:cubicBezTo>
                      <a:cubicBezTo>
                        <a:pt x="50285" y="24000"/>
                        <a:pt x="50153" y="24000"/>
                        <a:pt x="49076" y="36800"/>
                      </a:cubicBezTo>
                      <a:lnTo>
                        <a:pt x="48969" y="28800"/>
                      </a:lnTo>
                      <a:cubicBezTo>
                        <a:pt x="48669" y="33600"/>
                        <a:pt x="47114" y="16000"/>
                        <a:pt x="45858" y="24000"/>
                      </a:cubicBezTo>
                      <a:cubicBezTo>
                        <a:pt x="45870" y="24000"/>
                        <a:pt x="45894" y="22400"/>
                        <a:pt x="45990" y="20800"/>
                      </a:cubicBezTo>
                      <a:cubicBezTo>
                        <a:pt x="44578" y="30400"/>
                        <a:pt x="42604" y="0"/>
                        <a:pt x="42089" y="27200"/>
                      </a:cubicBezTo>
                      <a:lnTo>
                        <a:pt x="41144" y="33600"/>
                      </a:lnTo>
                      <a:cubicBezTo>
                        <a:pt x="42352" y="36800"/>
                        <a:pt x="40965" y="46400"/>
                        <a:pt x="41467" y="51200"/>
                      </a:cubicBezTo>
                      <a:cubicBezTo>
                        <a:pt x="40989" y="52800"/>
                        <a:pt x="40235" y="43200"/>
                        <a:pt x="40821" y="41600"/>
                      </a:cubicBezTo>
                      <a:lnTo>
                        <a:pt x="40917" y="43200"/>
                      </a:lnTo>
                      <a:cubicBezTo>
                        <a:pt x="41132" y="27200"/>
                        <a:pt x="39409" y="36800"/>
                        <a:pt x="39445" y="25600"/>
                      </a:cubicBezTo>
                      <a:cubicBezTo>
                        <a:pt x="37064" y="27200"/>
                        <a:pt x="34743" y="17600"/>
                        <a:pt x="32518" y="16000"/>
                      </a:cubicBezTo>
                      <a:lnTo>
                        <a:pt x="32781" y="28800"/>
                      </a:lnTo>
                      <a:lnTo>
                        <a:pt x="32003" y="27200"/>
                      </a:lnTo>
                      <a:cubicBezTo>
                        <a:pt x="31800" y="24000"/>
                        <a:pt x="31728" y="17600"/>
                        <a:pt x="32279" y="19200"/>
                      </a:cubicBezTo>
                      <a:cubicBezTo>
                        <a:pt x="31992" y="12800"/>
                        <a:pt x="31345" y="24000"/>
                        <a:pt x="31333" y="27200"/>
                      </a:cubicBezTo>
                      <a:cubicBezTo>
                        <a:pt x="30245" y="22400"/>
                        <a:pt x="31764" y="14400"/>
                        <a:pt x="31429" y="14400"/>
                      </a:cubicBezTo>
                      <a:lnTo>
                        <a:pt x="30975" y="14400"/>
                      </a:lnTo>
                      <a:lnTo>
                        <a:pt x="31070" y="14400"/>
                      </a:lnTo>
                      <a:cubicBezTo>
                        <a:pt x="30711" y="19200"/>
                        <a:pt x="30675" y="24000"/>
                        <a:pt x="30005" y="24000"/>
                      </a:cubicBezTo>
                      <a:cubicBezTo>
                        <a:pt x="29587" y="20800"/>
                        <a:pt x="29790" y="16000"/>
                        <a:pt x="29623" y="16000"/>
                      </a:cubicBezTo>
                      <a:cubicBezTo>
                        <a:pt x="29635" y="16000"/>
                        <a:pt x="29575" y="14400"/>
                        <a:pt x="29371" y="16000"/>
                      </a:cubicBezTo>
                      <a:lnTo>
                        <a:pt x="28390" y="14400"/>
                      </a:lnTo>
                      <a:lnTo>
                        <a:pt x="28785" y="24000"/>
                      </a:lnTo>
                      <a:cubicBezTo>
                        <a:pt x="28354" y="28800"/>
                        <a:pt x="27864" y="24000"/>
                        <a:pt x="28319" y="33600"/>
                      </a:cubicBezTo>
                      <a:cubicBezTo>
                        <a:pt x="27649" y="17600"/>
                        <a:pt x="24669" y="27200"/>
                        <a:pt x="24263" y="22400"/>
                      </a:cubicBezTo>
                      <a:cubicBezTo>
                        <a:pt x="23653" y="28800"/>
                        <a:pt x="23054" y="28800"/>
                        <a:pt x="22301" y="27200"/>
                      </a:cubicBezTo>
                      <a:cubicBezTo>
                        <a:pt x="22492" y="30400"/>
                        <a:pt x="22600" y="40000"/>
                        <a:pt x="21966" y="38400"/>
                      </a:cubicBezTo>
                      <a:cubicBezTo>
                        <a:pt x="22193" y="17600"/>
                        <a:pt x="20781" y="28800"/>
                        <a:pt x="20267" y="14400"/>
                      </a:cubicBezTo>
                      <a:cubicBezTo>
                        <a:pt x="20733" y="24000"/>
                        <a:pt x="18448" y="16000"/>
                        <a:pt x="19178" y="30400"/>
                      </a:cubicBezTo>
                      <a:cubicBezTo>
                        <a:pt x="18640" y="28800"/>
                        <a:pt x="19142" y="22400"/>
                        <a:pt x="18735" y="17600"/>
                      </a:cubicBezTo>
                      <a:cubicBezTo>
                        <a:pt x="17467" y="25600"/>
                        <a:pt x="15924" y="12800"/>
                        <a:pt x="14356" y="14400"/>
                      </a:cubicBezTo>
                      <a:cubicBezTo>
                        <a:pt x="14333" y="17600"/>
                        <a:pt x="14596" y="20800"/>
                        <a:pt x="14261" y="25600"/>
                      </a:cubicBezTo>
                      <a:lnTo>
                        <a:pt x="13423" y="12800"/>
                      </a:lnTo>
                      <a:cubicBezTo>
                        <a:pt x="13112" y="14400"/>
                        <a:pt x="13136" y="27200"/>
                        <a:pt x="12574" y="17600"/>
                      </a:cubicBezTo>
                      <a:cubicBezTo>
                        <a:pt x="12658" y="20800"/>
                        <a:pt x="12777" y="24000"/>
                        <a:pt x="12562" y="24000"/>
                      </a:cubicBezTo>
                      <a:cubicBezTo>
                        <a:pt x="9475" y="11200"/>
                        <a:pt x="6269" y="35200"/>
                        <a:pt x="3134" y="11200"/>
                      </a:cubicBezTo>
                      <a:cubicBezTo>
                        <a:pt x="3553" y="14400"/>
                        <a:pt x="3278" y="16000"/>
                        <a:pt x="2955" y="16000"/>
                      </a:cubicBezTo>
                      <a:cubicBezTo>
                        <a:pt x="3158" y="17600"/>
                        <a:pt x="2943" y="22400"/>
                        <a:pt x="2991" y="27200"/>
                      </a:cubicBezTo>
                      <a:lnTo>
                        <a:pt x="1674" y="16000"/>
                      </a:lnTo>
                      <a:cubicBezTo>
                        <a:pt x="1435" y="27200"/>
                        <a:pt x="275" y="16000"/>
                        <a:pt x="131" y="27200"/>
                      </a:cubicBezTo>
                      <a:lnTo>
                        <a:pt x="550" y="24000"/>
                      </a:lnTo>
                      <a:cubicBezTo>
                        <a:pt x="0" y="36800"/>
                        <a:pt x="1328" y="51200"/>
                        <a:pt x="1244" y="67200"/>
                      </a:cubicBezTo>
                      <a:cubicBezTo>
                        <a:pt x="1866" y="52800"/>
                        <a:pt x="2871" y="88000"/>
                        <a:pt x="3888" y="68800"/>
                      </a:cubicBezTo>
                      <a:cubicBezTo>
                        <a:pt x="4115" y="72000"/>
                        <a:pt x="3696" y="73600"/>
                        <a:pt x="3816" y="76800"/>
                      </a:cubicBezTo>
                      <a:cubicBezTo>
                        <a:pt x="4067" y="70400"/>
                        <a:pt x="4378" y="68800"/>
                        <a:pt x="4953" y="72000"/>
                      </a:cubicBezTo>
                      <a:lnTo>
                        <a:pt x="4893" y="73600"/>
                      </a:lnTo>
                      <a:cubicBezTo>
                        <a:pt x="6508" y="72000"/>
                        <a:pt x="7202" y="78400"/>
                        <a:pt x="9020" y="83200"/>
                      </a:cubicBezTo>
                      <a:lnTo>
                        <a:pt x="8877" y="75200"/>
                      </a:lnTo>
                      <a:cubicBezTo>
                        <a:pt x="9272" y="76800"/>
                        <a:pt x="9355" y="78400"/>
                        <a:pt x="9535" y="80000"/>
                      </a:cubicBezTo>
                      <a:cubicBezTo>
                        <a:pt x="9990" y="68800"/>
                        <a:pt x="8446" y="80000"/>
                        <a:pt x="8853" y="67200"/>
                      </a:cubicBezTo>
                      <a:cubicBezTo>
                        <a:pt x="9367" y="83200"/>
                        <a:pt x="11605" y="67200"/>
                        <a:pt x="11952" y="84800"/>
                      </a:cubicBezTo>
                      <a:cubicBezTo>
                        <a:pt x="12550" y="86400"/>
                        <a:pt x="11772" y="76800"/>
                        <a:pt x="12370" y="76800"/>
                      </a:cubicBezTo>
                      <a:lnTo>
                        <a:pt x="12538" y="81600"/>
                      </a:lnTo>
                      <a:lnTo>
                        <a:pt x="12681" y="75200"/>
                      </a:lnTo>
                      <a:cubicBezTo>
                        <a:pt x="13076" y="76800"/>
                        <a:pt x="13280" y="83200"/>
                        <a:pt x="13292" y="86400"/>
                      </a:cubicBezTo>
                      <a:cubicBezTo>
                        <a:pt x="13196" y="86400"/>
                        <a:pt x="13016" y="88000"/>
                        <a:pt x="12921" y="88000"/>
                      </a:cubicBezTo>
                      <a:cubicBezTo>
                        <a:pt x="13423" y="94400"/>
                        <a:pt x="14356" y="86400"/>
                        <a:pt x="14536" y="88000"/>
                      </a:cubicBezTo>
                      <a:lnTo>
                        <a:pt x="13950" y="84800"/>
                      </a:lnTo>
                      <a:cubicBezTo>
                        <a:pt x="15589" y="80000"/>
                        <a:pt x="17587" y="88000"/>
                        <a:pt x="19178" y="78400"/>
                      </a:cubicBezTo>
                      <a:lnTo>
                        <a:pt x="19058" y="73600"/>
                      </a:lnTo>
                      <a:cubicBezTo>
                        <a:pt x="20267" y="67200"/>
                        <a:pt x="20027" y="78400"/>
                        <a:pt x="21343" y="75200"/>
                      </a:cubicBezTo>
                      <a:lnTo>
                        <a:pt x="21296" y="76800"/>
                      </a:lnTo>
                      <a:cubicBezTo>
                        <a:pt x="21571" y="72000"/>
                        <a:pt x="21918" y="70400"/>
                        <a:pt x="22289" y="72000"/>
                      </a:cubicBezTo>
                      <a:cubicBezTo>
                        <a:pt x="21954" y="75200"/>
                        <a:pt x="22911" y="80000"/>
                        <a:pt x="22480" y="84800"/>
                      </a:cubicBezTo>
                      <a:cubicBezTo>
                        <a:pt x="23784" y="76800"/>
                        <a:pt x="23126" y="78400"/>
                        <a:pt x="23988" y="65600"/>
                      </a:cubicBezTo>
                      <a:lnTo>
                        <a:pt x="24191" y="72000"/>
                      </a:lnTo>
                      <a:cubicBezTo>
                        <a:pt x="24478" y="65600"/>
                        <a:pt x="24502" y="64000"/>
                        <a:pt x="25172" y="62400"/>
                      </a:cubicBezTo>
                      <a:cubicBezTo>
                        <a:pt x="24622" y="67200"/>
                        <a:pt x="25591" y="70400"/>
                        <a:pt x="24981" y="78400"/>
                      </a:cubicBezTo>
                      <a:cubicBezTo>
                        <a:pt x="26380" y="91200"/>
                        <a:pt x="27050" y="65600"/>
                        <a:pt x="27684" y="84800"/>
                      </a:cubicBezTo>
                      <a:cubicBezTo>
                        <a:pt x="28331" y="67200"/>
                        <a:pt x="26488" y="75200"/>
                        <a:pt x="26847" y="72000"/>
                      </a:cubicBezTo>
                      <a:cubicBezTo>
                        <a:pt x="26548" y="65600"/>
                        <a:pt x="27373" y="59200"/>
                        <a:pt x="27804" y="60800"/>
                      </a:cubicBezTo>
                      <a:cubicBezTo>
                        <a:pt x="28247" y="60800"/>
                        <a:pt x="28558" y="81600"/>
                        <a:pt x="29682" y="81600"/>
                      </a:cubicBezTo>
                      <a:cubicBezTo>
                        <a:pt x="29563" y="81600"/>
                        <a:pt x="29563" y="83200"/>
                        <a:pt x="29443" y="83200"/>
                      </a:cubicBezTo>
                      <a:cubicBezTo>
                        <a:pt x="29862" y="88000"/>
                        <a:pt x="30269" y="76800"/>
                        <a:pt x="30783" y="84800"/>
                      </a:cubicBezTo>
                      <a:cubicBezTo>
                        <a:pt x="31070" y="75200"/>
                        <a:pt x="31441" y="84800"/>
                        <a:pt x="31525" y="72000"/>
                      </a:cubicBezTo>
                      <a:lnTo>
                        <a:pt x="30508" y="75200"/>
                      </a:lnTo>
                      <a:cubicBezTo>
                        <a:pt x="31082" y="72000"/>
                        <a:pt x="31633" y="57600"/>
                        <a:pt x="32590" y="64000"/>
                      </a:cubicBezTo>
                      <a:cubicBezTo>
                        <a:pt x="32518" y="67200"/>
                        <a:pt x="32231" y="70400"/>
                        <a:pt x="32027" y="72000"/>
                      </a:cubicBezTo>
                      <a:cubicBezTo>
                        <a:pt x="32315" y="76800"/>
                        <a:pt x="32566" y="70400"/>
                        <a:pt x="32865" y="73600"/>
                      </a:cubicBezTo>
                      <a:cubicBezTo>
                        <a:pt x="32781" y="86400"/>
                        <a:pt x="31621" y="76800"/>
                        <a:pt x="30999" y="86400"/>
                      </a:cubicBezTo>
                      <a:cubicBezTo>
                        <a:pt x="31298" y="91200"/>
                        <a:pt x="32171" y="76800"/>
                        <a:pt x="31860" y="91200"/>
                      </a:cubicBezTo>
                      <a:cubicBezTo>
                        <a:pt x="32303" y="73600"/>
                        <a:pt x="32961" y="92800"/>
                        <a:pt x="33714" y="80000"/>
                      </a:cubicBezTo>
                      <a:lnTo>
                        <a:pt x="33666" y="88000"/>
                      </a:lnTo>
                      <a:cubicBezTo>
                        <a:pt x="33786" y="86400"/>
                        <a:pt x="34037" y="83200"/>
                        <a:pt x="34253" y="83200"/>
                      </a:cubicBezTo>
                      <a:lnTo>
                        <a:pt x="33858" y="92800"/>
                      </a:lnTo>
                      <a:cubicBezTo>
                        <a:pt x="34468" y="84800"/>
                        <a:pt x="35030" y="100800"/>
                        <a:pt x="35617" y="96000"/>
                      </a:cubicBezTo>
                      <a:cubicBezTo>
                        <a:pt x="34396" y="96000"/>
                        <a:pt x="35341" y="86400"/>
                        <a:pt x="34827" y="81600"/>
                      </a:cubicBezTo>
                      <a:cubicBezTo>
                        <a:pt x="36346" y="72000"/>
                        <a:pt x="35700" y="102400"/>
                        <a:pt x="37399" y="99200"/>
                      </a:cubicBezTo>
                      <a:cubicBezTo>
                        <a:pt x="37172" y="99200"/>
                        <a:pt x="36538" y="92800"/>
                        <a:pt x="36897" y="89600"/>
                      </a:cubicBezTo>
                      <a:cubicBezTo>
                        <a:pt x="37220" y="91200"/>
                        <a:pt x="37639" y="94400"/>
                        <a:pt x="37842" y="99200"/>
                      </a:cubicBezTo>
                      <a:cubicBezTo>
                        <a:pt x="38967" y="97600"/>
                        <a:pt x="37674" y="91200"/>
                        <a:pt x="38153" y="86400"/>
                      </a:cubicBezTo>
                      <a:cubicBezTo>
                        <a:pt x="38536" y="96000"/>
                        <a:pt x="38703" y="83200"/>
                        <a:pt x="39194" y="80000"/>
                      </a:cubicBezTo>
                      <a:lnTo>
                        <a:pt x="39194" y="88000"/>
                      </a:lnTo>
                      <a:cubicBezTo>
                        <a:pt x="40486" y="92800"/>
                        <a:pt x="39541" y="72000"/>
                        <a:pt x="40689" y="78400"/>
                      </a:cubicBezTo>
                      <a:lnTo>
                        <a:pt x="40211" y="88000"/>
                      </a:lnTo>
                      <a:lnTo>
                        <a:pt x="40809" y="86400"/>
                      </a:lnTo>
                      <a:lnTo>
                        <a:pt x="40677" y="94400"/>
                      </a:lnTo>
                      <a:cubicBezTo>
                        <a:pt x="41335" y="88000"/>
                        <a:pt x="41539" y="89600"/>
                        <a:pt x="42185" y="92800"/>
                      </a:cubicBezTo>
                      <a:cubicBezTo>
                        <a:pt x="42029" y="86400"/>
                        <a:pt x="42269" y="78400"/>
                        <a:pt x="42831" y="78400"/>
                      </a:cubicBezTo>
                      <a:cubicBezTo>
                        <a:pt x="43226" y="83200"/>
                        <a:pt x="42616" y="86400"/>
                        <a:pt x="43429" y="84800"/>
                      </a:cubicBezTo>
                      <a:cubicBezTo>
                        <a:pt x="43238" y="89600"/>
                        <a:pt x="43046" y="96000"/>
                        <a:pt x="42687" y="88000"/>
                      </a:cubicBezTo>
                      <a:cubicBezTo>
                        <a:pt x="42652" y="91200"/>
                        <a:pt x="42508" y="92800"/>
                        <a:pt x="42472" y="96000"/>
                      </a:cubicBezTo>
                      <a:cubicBezTo>
                        <a:pt x="42891" y="100800"/>
                        <a:pt x="43525" y="97600"/>
                        <a:pt x="43812" y="97600"/>
                      </a:cubicBezTo>
                      <a:cubicBezTo>
                        <a:pt x="43704" y="97600"/>
                        <a:pt x="43573" y="96000"/>
                        <a:pt x="43501" y="96000"/>
                      </a:cubicBezTo>
                      <a:lnTo>
                        <a:pt x="44673" y="84800"/>
                      </a:lnTo>
                      <a:cubicBezTo>
                        <a:pt x="44853" y="88000"/>
                        <a:pt x="44709" y="89600"/>
                        <a:pt x="44566" y="92800"/>
                      </a:cubicBezTo>
                      <a:cubicBezTo>
                        <a:pt x="44793" y="91200"/>
                        <a:pt x="44961" y="88000"/>
                        <a:pt x="45308" y="88000"/>
                      </a:cubicBezTo>
                      <a:cubicBezTo>
                        <a:pt x="45224" y="94400"/>
                        <a:pt x="45236" y="100800"/>
                        <a:pt x="44745" y="104000"/>
                      </a:cubicBezTo>
                      <a:lnTo>
                        <a:pt x="45858" y="96000"/>
                      </a:lnTo>
                      <a:cubicBezTo>
                        <a:pt x="45930" y="99200"/>
                        <a:pt x="46432" y="104000"/>
                        <a:pt x="46289" y="107200"/>
                      </a:cubicBezTo>
                      <a:cubicBezTo>
                        <a:pt x="46899" y="110400"/>
                        <a:pt x="47796" y="94400"/>
                        <a:pt x="48622" y="99200"/>
                      </a:cubicBezTo>
                      <a:cubicBezTo>
                        <a:pt x="48658" y="99200"/>
                        <a:pt x="48741" y="97600"/>
                        <a:pt x="48921" y="96000"/>
                      </a:cubicBezTo>
                      <a:cubicBezTo>
                        <a:pt x="49686" y="99200"/>
                        <a:pt x="50368" y="107200"/>
                        <a:pt x="51278" y="97600"/>
                      </a:cubicBezTo>
                      <a:lnTo>
                        <a:pt x="51792" y="108800"/>
                      </a:lnTo>
                      <a:cubicBezTo>
                        <a:pt x="52510" y="107200"/>
                        <a:pt x="51098" y="94400"/>
                        <a:pt x="52283" y="91200"/>
                      </a:cubicBezTo>
                      <a:cubicBezTo>
                        <a:pt x="53120" y="88000"/>
                        <a:pt x="52594" y="100800"/>
                        <a:pt x="52893" y="104000"/>
                      </a:cubicBezTo>
                      <a:cubicBezTo>
                        <a:pt x="53312" y="99200"/>
                        <a:pt x="54041" y="86400"/>
                        <a:pt x="54807" y="96000"/>
                      </a:cubicBezTo>
                      <a:cubicBezTo>
                        <a:pt x="54556" y="99200"/>
                        <a:pt x="54352" y="96000"/>
                        <a:pt x="54113" y="976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48" name="Shape 448"/>
                <p:cNvSpPr/>
                <p:nvPr/>
              </p:nvSpPr>
              <p:spPr>
                <a:xfrm>
                  <a:off x="7508875" y="1560020"/>
                  <a:ext cx="11112" cy="3693"/>
                </a:xfrm>
                <a:custGeom>
                  <a:avLst/>
                  <a:gdLst/>
                  <a:ahLst/>
                  <a:cxnLst/>
                  <a:rect l="0" t="0" r="0" b="0"/>
                  <a:pathLst>
                    <a:path w="120000" h="120000" extrusionOk="0">
                      <a:moveTo>
                        <a:pt x="120000" y="120000"/>
                      </a:moveTo>
                      <a:lnTo>
                        <a:pt x="120000" y="120000"/>
                      </a:lnTo>
                      <a:cubicBezTo>
                        <a:pt x="80000" y="80000"/>
                        <a:pt x="70000" y="40000"/>
                        <a:pt x="60000" y="0"/>
                      </a:cubicBezTo>
                      <a:cubicBezTo>
                        <a:pt x="10000" y="40000"/>
                        <a:pt x="0" y="8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49" name="Shape 449"/>
                <p:cNvSpPr/>
                <p:nvPr/>
              </p:nvSpPr>
              <p:spPr>
                <a:xfrm>
                  <a:off x="5434013" y="1567405"/>
                  <a:ext cx="4762" cy="1231"/>
                </a:xfrm>
                <a:custGeom>
                  <a:avLst/>
                  <a:gdLst/>
                  <a:ahLst/>
                  <a:cxnLst/>
                  <a:rect l="0" t="0" r="0" b="0"/>
                  <a:pathLst>
                    <a:path w="120000" h="120000" extrusionOk="0">
                      <a:moveTo>
                        <a:pt x="120000" y="120000"/>
                      </a:moveTo>
                      <a:lnTo>
                        <a:pt x="120000" y="120000"/>
                      </a:lnTo>
                      <a:lnTo>
                        <a:pt x="72000" y="0"/>
                      </a:lnTo>
                      <a:cubicBezTo>
                        <a:pt x="24000" y="120000"/>
                        <a:pt x="24000" y="120000"/>
                        <a:pt x="0" y="120000"/>
                      </a:cubicBez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50" name="Shape 450"/>
                <p:cNvSpPr/>
                <p:nvPr/>
              </p:nvSpPr>
              <p:spPr>
                <a:xfrm>
                  <a:off x="9672638" y="1567405"/>
                  <a:ext cx="25400" cy="2462"/>
                </a:xfrm>
                <a:custGeom>
                  <a:avLst/>
                  <a:gdLst/>
                  <a:ahLst/>
                  <a:cxnLst/>
                  <a:rect l="0" t="0" r="0" b="0"/>
                  <a:pathLst>
                    <a:path w="120000" h="120000" extrusionOk="0">
                      <a:moveTo>
                        <a:pt x="120000" y="120000"/>
                      </a:moveTo>
                      <a:lnTo>
                        <a:pt x="120000" y="120000"/>
                      </a:lnTo>
                      <a:cubicBezTo>
                        <a:pt x="57777" y="80000"/>
                        <a:pt x="26666" y="40000"/>
                        <a:pt x="4444" y="0"/>
                      </a:cubicBezTo>
                      <a:cubicBezTo>
                        <a:pt x="0" y="40000"/>
                        <a:pt x="26666" y="8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51" name="Shape 451"/>
                <p:cNvSpPr/>
                <p:nvPr/>
              </p:nvSpPr>
              <p:spPr>
                <a:xfrm>
                  <a:off x="10966450" y="1529246"/>
                  <a:ext cx="39687" cy="2462"/>
                </a:xfrm>
                <a:custGeom>
                  <a:avLst/>
                  <a:gdLst/>
                  <a:ahLst/>
                  <a:cxnLst/>
                  <a:rect l="0" t="0" r="0" b="0"/>
                  <a:pathLst>
                    <a:path w="120000" h="120000" extrusionOk="0">
                      <a:moveTo>
                        <a:pt x="120000" y="0"/>
                      </a:moveTo>
                      <a:lnTo>
                        <a:pt x="120000" y="0"/>
                      </a:lnTo>
                      <a:lnTo>
                        <a:pt x="0" y="40000"/>
                      </a:lnTo>
                      <a:cubicBezTo>
                        <a:pt x="57142" y="40000"/>
                        <a:pt x="77142" y="80000"/>
                        <a:pt x="108571" y="120000"/>
                      </a:cubicBezTo>
                      <a:cubicBezTo>
                        <a:pt x="105714" y="80000"/>
                        <a:pt x="82857"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52" name="Shape 452"/>
                <p:cNvSpPr/>
                <p:nvPr/>
              </p:nvSpPr>
              <p:spPr>
                <a:xfrm>
                  <a:off x="11329988" y="1552634"/>
                  <a:ext cx="44450" cy="2462"/>
                </a:xfrm>
                <a:custGeom>
                  <a:avLst/>
                  <a:gdLst/>
                  <a:ahLst/>
                  <a:cxnLst/>
                  <a:rect l="0" t="0" r="0" b="0"/>
                  <a:pathLst>
                    <a:path w="120000" h="120000" extrusionOk="0">
                      <a:moveTo>
                        <a:pt x="70434" y="120000"/>
                      </a:moveTo>
                      <a:lnTo>
                        <a:pt x="70434" y="120000"/>
                      </a:lnTo>
                      <a:cubicBezTo>
                        <a:pt x="86086" y="80000"/>
                        <a:pt x="104347" y="120000"/>
                        <a:pt x="120000" y="80000"/>
                      </a:cubicBezTo>
                      <a:lnTo>
                        <a:pt x="114782" y="0"/>
                      </a:lnTo>
                      <a:cubicBezTo>
                        <a:pt x="46956" y="0"/>
                        <a:pt x="0" y="80000"/>
                        <a:pt x="70434"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53" name="Shape 453"/>
                <p:cNvSpPr/>
                <p:nvPr/>
              </p:nvSpPr>
              <p:spPr>
                <a:xfrm>
                  <a:off x="11042650" y="1540325"/>
                  <a:ext cx="60325" cy="6155"/>
                </a:xfrm>
                <a:custGeom>
                  <a:avLst/>
                  <a:gdLst/>
                  <a:ahLst/>
                  <a:cxnLst/>
                  <a:rect l="0" t="0" r="0" b="0"/>
                  <a:pathLst>
                    <a:path w="120000" h="120000" extrusionOk="0">
                      <a:moveTo>
                        <a:pt x="0" y="51428"/>
                      </a:moveTo>
                      <a:lnTo>
                        <a:pt x="0" y="51428"/>
                      </a:lnTo>
                      <a:cubicBezTo>
                        <a:pt x="5714" y="119999"/>
                        <a:pt x="57142" y="102857"/>
                        <a:pt x="114285" y="85714"/>
                      </a:cubicBezTo>
                      <a:lnTo>
                        <a:pt x="102857" y="85714"/>
                      </a:lnTo>
                      <a:cubicBezTo>
                        <a:pt x="120000" y="0"/>
                        <a:pt x="59047" y="17142"/>
                        <a:pt x="0" y="514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54" name="Shape 454"/>
                <p:cNvSpPr/>
                <p:nvPr/>
              </p:nvSpPr>
              <p:spPr>
                <a:xfrm>
                  <a:off x="11106150" y="1542787"/>
                  <a:ext cx="28575" cy="1231"/>
                </a:xfrm>
                <a:custGeom>
                  <a:avLst/>
                  <a:gdLst/>
                  <a:ahLst/>
                  <a:cxnLst/>
                  <a:rect l="0" t="0" r="0" b="0"/>
                  <a:pathLst>
                    <a:path w="120000" h="120000" extrusionOk="0">
                      <a:moveTo>
                        <a:pt x="0" y="120000"/>
                      </a:moveTo>
                      <a:lnTo>
                        <a:pt x="0" y="120000"/>
                      </a:lnTo>
                      <a:cubicBezTo>
                        <a:pt x="38709" y="120000"/>
                        <a:pt x="73548" y="120000"/>
                        <a:pt x="108387" y="120000"/>
                      </a:cubicBezTo>
                      <a:cubicBezTo>
                        <a:pt x="120000" y="0"/>
                        <a:pt x="65806" y="12000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55" name="Shape 455"/>
                <p:cNvSpPr/>
                <p:nvPr/>
              </p:nvSpPr>
              <p:spPr>
                <a:xfrm>
                  <a:off x="10679113" y="1525554"/>
                  <a:ext cx="103187" cy="9847"/>
                </a:xfrm>
                <a:custGeom>
                  <a:avLst/>
                  <a:gdLst/>
                  <a:ahLst/>
                  <a:cxnLst/>
                  <a:rect l="0" t="0" r="0" b="0"/>
                  <a:pathLst>
                    <a:path w="120000" h="120000" extrusionOk="0">
                      <a:moveTo>
                        <a:pt x="84770" y="90000"/>
                      </a:moveTo>
                      <a:lnTo>
                        <a:pt x="84770" y="90000"/>
                      </a:lnTo>
                      <a:cubicBezTo>
                        <a:pt x="100183" y="100000"/>
                        <a:pt x="94678" y="40000"/>
                        <a:pt x="103486" y="60000"/>
                      </a:cubicBezTo>
                      <a:cubicBezTo>
                        <a:pt x="120000" y="0"/>
                        <a:pt x="0" y="120000"/>
                        <a:pt x="84770" y="9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56" name="Shape 456"/>
                <p:cNvSpPr/>
                <p:nvPr/>
              </p:nvSpPr>
              <p:spPr>
                <a:xfrm>
                  <a:off x="11039475" y="1550172"/>
                  <a:ext cx="26987" cy="4924"/>
                </a:xfrm>
                <a:custGeom>
                  <a:avLst/>
                  <a:gdLst/>
                  <a:ahLst/>
                  <a:cxnLst/>
                  <a:rect l="0" t="0" r="0" b="0"/>
                  <a:pathLst>
                    <a:path w="120000" h="120000" extrusionOk="0">
                      <a:moveTo>
                        <a:pt x="120000" y="120000"/>
                      </a:moveTo>
                      <a:lnTo>
                        <a:pt x="120000" y="120000"/>
                      </a:lnTo>
                      <a:lnTo>
                        <a:pt x="71111" y="0"/>
                      </a:lnTo>
                      <a:lnTo>
                        <a:pt x="0" y="96000"/>
                      </a:ln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57" name="Shape 457"/>
                <p:cNvSpPr/>
                <p:nvPr/>
              </p:nvSpPr>
              <p:spPr>
                <a:xfrm>
                  <a:off x="10841038" y="1548941"/>
                  <a:ext cx="58737" cy="2462"/>
                </a:xfrm>
                <a:custGeom>
                  <a:avLst/>
                  <a:gdLst/>
                  <a:ahLst/>
                  <a:cxnLst/>
                  <a:rect l="0" t="0" r="0" b="0"/>
                  <a:pathLst>
                    <a:path w="120000" h="120000" extrusionOk="0">
                      <a:moveTo>
                        <a:pt x="1967" y="80000"/>
                      </a:moveTo>
                      <a:lnTo>
                        <a:pt x="1967" y="80000"/>
                      </a:lnTo>
                      <a:lnTo>
                        <a:pt x="96393" y="120000"/>
                      </a:lnTo>
                      <a:cubicBezTo>
                        <a:pt x="94426" y="80000"/>
                        <a:pt x="106229" y="80000"/>
                        <a:pt x="120000" y="80000"/>
                      </a:cubicBezTo>
                      <a:cubicBezTo>
                        <a:pt x="62950" y="40000"/>
                        <a:pt x="0" y="0"/>
                        <a:pt x="1967" y="8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58" name="Shape 458"/>
                <p:cNvSpPr/>
                <p:nvPr/>
              </p:nvSpPr>
              <p:spPr>
                <a:xfrm>
                  <a:off x="10899775" y="1550172"/>
                  <a:ext cx="36512" cy="1231"/>
                </a:xfrm>
                <a:custGeom>
                  <a:avLst/>
                  <a:gdLst/>
                  <a:ahLst/>
                  <a:cxnLst/>
                  <a:rect l="0" t="0" r="0" b="0"/>
                  <a:pathLst>
                    <a:path w="120000" h="120000" extrusionOk="0">
                      <a:moveTo>
                        <a:pt x="0" y="120000"/>
                      </a:moveTo>
                      <a:lnTo>
                        <a:pt x="0" y="120000"/>
                      </a:lnTo>
                      <a:cubicBezTo>
                        <a:pt x="47368" y="120000"/>
                        <a:pt x="94736" y="120000"/>
                        <a:pt x="120000" y="0"/>
                      </a:cubicBezTo>
                      <a:cubicBezTo>
                        <a:pt x="94736" y="0"/>
                        <a:pt x="37894"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59" name="Shape 459"/>
                <p:cNvSpPr/>
                <p:nvPr/>
              </p:nvSpPr>
              <p:spPr>
                <a:xfrm>
                  <a:off x="10958513" y="1555096"/>
                  <a:ext cx="46037" cy="0"/>
                </a:xfrm>
                <a:custGeom>
                  <a:avLst/>
                  <a:gdLst/>
                  <a:ahLst/>
                  <a:cxnLst/>
                  <a:rect l="0" t="0" r="0" b="0"/>
                  <a:pathLst>
                    <a:path w="120000" h="120000" extrusionOk="0">
                      <a:moveTo>
                        <a:pt x="120000" y="0"/>
                      </a:moveTo>
                      <a:lnTo>
                        <a:pt x="120000" y="0"/>
                      </a:lnTo>
                      <a:lnTo>
                        <a:pt x="84255" y="0"/>
                      </a:lnTo>
                      <a:lnTo>
                        <a:pt x="0" y="0"/>
                      </a:lnTo>
                      <a:lnTo>
                        <a:pt x="12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60" name="Shape 460"/>
                <p:cNvSpPr/>
                <p:nvPr/>
              </p:nvSpPr>
              <p:spPr>
                <a:xfrm>
                  <a:off x="10304463" y="1548941"/>
                  <a:ext cx="61912" cy="3693"/>
                </a:xfrm>
                <a:custGeom>
                  <a:avLst/>
                  <a:gdLst/>
                  <a:ahLst/>
                  <a:cxnLst/>
                  <a:rect l="0" t="0" r="0" b="0"/>
                  <a:pathLst>
                    <a:path w="120000" h="120000" extrusionOk="0">
                      <a:moveTo>
                        <a:pt x="105230" y="0"/>
                      </a:moveTo>
                      <a:lnTo>
                        <a:pt x="105230" y="0"/>
                      </a:lnTo>
                      <a:lnTo>
                        <a:pt x="9230" y="30000"/>
                      </a:lnTo>
                      <a:cubicBezTo>
                        <a:pt x="0" y="90000"/>
                        <a:pt x="25846" y="120000"/>
                        <a:pt x="60923" y="120000"/>
                      </a:cubicBezTo>
                      <a:cubicBezTo>
                        <a:pt x="83076" y="60000"/>
                        <a:pt x="120000" y="60000"/>
                        <a:pt x="10523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61" name="Shape 461"/>
                <p:cNvSpPr/>
                <p:nvPr/>
              </p:nvSpPr>
              <p:spPr>
                <a:xfrm>
                  <a:off x="10483850" y="1557558"/>
                  <a:ext cx="23812" cy="6155"/>
                </a:xfrm>
                <a:custGeom>
                  <a:avLst/>
                  <a:gdLst/>
                  <a:ahLst/>
                  <a:cxnLst/>
                  <a:rect l="0" t="0" r="0" b="0"/>
                  <a:pathLst>
                    <a:path w="120000" h="120000" extrusionOk="0">
                      <a:moveTo>
                        <a:pt x="120000" y="68571"/>
                      </a:moveTo>
                      <a:lnTo>
                        <a:pt x="120000" y="68571"/>
                      </a:lnTo>
                      <a:cubicBezTo>
                        <a:pt x="52800" y="51428"/>
                        <a:pt x="48000" y="34285"/>
                        <a:pt x="9600" y="0"/>
                      </a:cubicBezTo>
                      <a:lnTo>
                        <a:pt x="0" y="119999"/>
                      </a:lnTo>
                      <a:lnTo>
                        <a:pt x="120000" y="68571"/>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62" name="Shape 462"/>
                <p:cNvSpPr/>
                <p:nvPr/>
              </p:nvSpPr>
              <p:spPr>
                <a:xfrm>
                  <a:off x="10291763" y="1563712"/>
                  <a:ext cx="117475" cy="2462"/>
                </a:xfrm>
                <a:custGeom>
                  <a:avLst/>
                  <a:gdLst/>
                  <a:ahLst/>
                  <a:cxnLst/>
                  <a:rect l="0" t="0" r="0" b="0"/>
                  <a:pathLst>
                    <a:path w="120000" h="120000" extrusionOk="0">
                      <a:moveTo>
                        <a:pt x="73170" y="0"/>
                      </a:moveTo>
                      <a:lnTo>
                        <a:pt x="73170" y="0"/>
                      </a:lnTo>
                      <a:cubicBezTo>
                        <a:pt x="68292" y="30000"/>
                        <a:pt x="0" y="120000"/>
                        <a:pt x="64390" y="120000"/>
                      </a:cubicBezTo>
                      <a:cubicBezTo>
                        <a:pt x="69268" y="60000"/>
                        <a:pt x="120000" y="30000"/>
                        <a:pt x="7317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63" name="Shape 463"/>
                <p:cNvSpPr/>
                <p:nvPr/>
              </p:nvSpPr>
              <p:spPr>
                <a:xfrm>
                  <a:off x="9621838" y="1546479"/>
                  <a:ext cx="11112" cy="8617"/>
                </a:xfrm>
                <a:custGeom>
                  <a:avLst/>
                  <a:gdLst/>
                  <a:ahLst/>
                  <a:cxnLst/>
                  <a:rect l="0" t="0" r="0" b="0"/>
                  <a:pathLst>
                    <a:path w="120000" h="120000" extrusionOk="0">
                      <a:moveTo>
                        <a:pt x="0" y="120000"/>
                      </a:moveTo>
                      <a:lnTo>
                        <a:pt x="0" y="120000"/>
                      </a:lnTo>
                      <a:lnTo>
                        <a:pt x="120000" y="120000"/>
                      </a:lnTo>
                      <a:lnTo>
                        <a:pt x="110769" y="0"/>
                      </a:lnTo>
                      <a:lnTo>
                        <a:pt x="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64" name="Shape 464"/>
                <p:cNvSpPr/>
                <p:nvPr/>
              </p:nvSpPr>
              <p:spPr>
                <a:xfrm>
                  <a:off x="8951913" y="1568636"/>
                  <a:ext cx="96837" cy="8617"/>
                </a:xfrm>
                <a:custGeom>
                  <a:avLst/>
                  <a:gdLst/>
                  <a:ahLst/>
                  <a:cxnLst/>
                  <a:rect l="0" t="0" r="0" b="0"/>
                  <a:pathLst>
                    <a:path w="120000" h="120000" extrusionOk="0">
                      <a:moveTo>
                        <a:pt x="19009" y="96000"/>
                      </a:moveTo>
                      <a:lnTo>
                        <a:pt x="19009" y="96000"/>
                      </a:lnTo>
                      <a:cubicBezTo>
                        <a:pt x="92673" y="120000"/>
                        <a:pt x="36831" y="12000"/>
                        <a:pt x="102178" y="48000"/>
                      </a:cubicBezTo>
                      <a:cubicBezTo>
                        <a:pt x="120000" y="24000"/>
                        <a:pt x="48712" y="24000"/>
                        <a:pt x="66534" y="0"/>
                      </a:cubicBezTo>
                      <a:cubicBezTo>
                        <a:pt x="22574" y="24000"/>
                        <a:pt x="0" y="12000"/>
                        <a:pt x="19009" y="96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65" name="Shape 465"/>
                <p:cNvSpPr/>
                <p:nvPr/>
              </p:nvSpPr>
              <p:spPr>
                <a:xfrm>
                  <a:off x="9005888" y="1566174"/>
                  <a:ext cx="17462" cy="2462"/>
                </a:xfrm>
                <a:custGeom>
                  <a:avLst/>
                  <a:gdLst/>
                  <a:ahLst/>
                  <a:cxnLst/>
                  <a:rect l="0" t="0" r="0" b="0"/>
                  <a:pathLst>
                    <a:path w="120000" h="120000" extrusionOk="0">
                      <a:moveTo>
                        <a:pt x="0" y="120000"/>
                      </a:moveTo>
                      <a:lnTo>
                        <a:pt x="0" y="120000"/>
                      </a:lnTo>
                      <a:lnTo>
                        <a:pt x="120000" y="0"/>
                      </a:lnTo>
                      <a:cubicBezTo>
                        <a:pt x="50526" y="60000"/>
                        <a:pt x="18947" y="6000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66" name="Shape 466"/>
                <p:cNvSpPr/>
                <p:nvPr/>
              </p:nvSpPr>
              <p:spPr>
                <a:xfrm>
                  <a:off x="1587500" y="1516937"/>
                  <a:ext cx="38100" cy="3693"/>
                </a:xfrm>
                <a:custGeom>
                  <a:avLst/>
                  <a:gdLst/>
                  <a:ahLst/>
                  <a:cxnLst/>
                  <a:rect l="0" t="0" r="0" b="0"/>
                  <a:pathLst>
                    <a:path w="120000" h="120000" extrusionOk="0">
                      <a:moveTo>
                        <a:pt x="120000" y="60000"/>
                      </a:moveTo>
                      <a:lnTo>
                        <a:pt x="120000" y="60000"/>
                      </a:lnTo>
                      <a:lnTo>
                        <a:pt x="0" y="0"/>
                      </a:lnTo>
                      <a:lnTo>
                        <a:pt x="76923" y="120000"/>
                      </a:lnTo>
                      <a:lnTo>
                        <a:pt x="120000" y="6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67" name="Shape 467"/>
                <p:cNvSpPr/>
                <p:nvPr/>
              </p:nvSpPr>
              <p:spPr>
                <a:xfrm>
                  <a:off x="1522413" y="1519399"/>
                  <a:ext cx="30162" cy="4924"/>
                </a:xfrm>
                <a:custGeom>
                  <a:avLst/>
                  <a:gdLst/>
                  <a:ahLst/>
                  <a:cxnLst/>
                  <a:rect l="0" t="0" r="0" b="0"/>
                  <a:pathLst>
                    <a:path w="120000" h="120000" extrusionOk="0">
                      <a:moveTo>
                        <a:pt x="120000" y="120000"/>
                      </a:moveTo>
                      <a:lnTo>
                        <a:pt x="120000" y="120000"/>
                      </a:lnTo>
                      <a:lnTo>
                        <a:pt x="86250" y="0"/>
                      </a:lnTo>
                      <a:lnTo>
                        <a:pt x="0" y="100000"/>
                      </a:lnTo>
                      <a:cubicBezTo>
                        <a:pt x="30000" y="100000"/>
                        <a:pt x="97500" y="10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68" name="Shape 468"/>
                <p:cNvSpPr/>
                <p:nvPr/>
              </p:nvSpPr>
              <p:spPr>
                <a:xfrm>
                  <a:off x="6650038" y="1573559"/>
                  <a:ext cx="33337" cy="3693"/>
                </a:xfrm>
                <a:custGeom>
                  <a:avLst/>
                  <a:gdLst/>
                  <a:ahLst/>
                  <a:cxnLst/>
                  <a:rect l="0" t="0" r="0" b="0"/>
                  <a:pathLst>
                    <a:path w="120000" h="120000" extrusionOk="0">
                      <a:moveTo>
                        <a:pt x="109411" y="120000"/>
                      </a:moveTo>
                      <a:lnTo>
                        <a:pt x="109411" y="120000"/>
                      </a:lnTo>
                      <a:lnTo>
                        <a:pt x="120000" y="60000"/>
                      </a:lnTo>
                      <a:cubicBezTo>
                        <a:pt x="98823" y="30000"/>
                        <a:pt x="63529" y="30000"/>
                        <a:pt x="0" y="0"/>
                      </a:cubicBezTo>
                      <a:lnTo>
                        <a:pt x="109411"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69" name="Shape 469"/>
                <p:cNvSpPr/>
                <p:nvPr/>
              </p:nvSpPr>
              <p:spPr>
                <a:xfrm>
                  <a:off x="6162675" y="1566174"/>
                  <a:ext cx="15875" cy="4924"/>
                </a:xfrm>
                <a:custGeom>
                  <a:avLst/>
                  <a:gdLst/>
                  <a:ahLst/>
                  <a:cxnLst/>
                  <a:rect l="0" t="0" r="0" b="0"/>
                  <a:pathLst>
                    <a:path w="120000" h="120000" extrusionOk="0">
                      <a:moveTo>
                        <a:pt x="56470" y="120000"/>
                      </a:moveTo>
                      <a:lnTo>
                        <a:pt x="56470" y="120000"/>
                      </a:lnTo>
                      <a:lnTo>
                        <a:pt x="120000" y="120000"/>
                      </a:lnTo>
                      <a:lnTo>
                        <a:pt x="0" y="0"/>
                      </a:lnTo>
                      <a:lnTo>
                        <a:pt x="5647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70" name="Shape 470"/>
                <p:cNvSpPr/>
                <p:nvPr/>
              </p:nvSpPr>
              <p:spPr>
                <a:xfrm>
                  <a:off x="5738813" y="1571097"/>
                  <a:ext cx="60325" cy="6155"/>
                </a:xfrm>
                <a:custGeom>
                  <a:avLst/>
                  <a:gdLst/>
                  <a:ahLst/>
                  <a:cxnLst/>
                  <a:rect l="0" t="0" r="0" b="0"/>
                  <a:pathLst>
                    <a:path w="120000" h="120000" extrusionOk="0">
                      <a:moveTo>
                        <a:pt x="9523" y="105000"/>
                      </a:moveTo>
                      <a:lnTo>
                        <a:pt x="9523" y="105000"/>
                      </a:lnTo>
                      <a:cubicBezTo>
                        <a:pt x="43809" y="120000"/>
                        <a:pt x="85714" y="90000"/>
                        <a:pt x="120000" y="105000"/>
                      </a:cubicBezTo>
                      <a:cubicBezTo>
                        <a:pt x="43809" y="120000"/>
                        <a:pt x="0" y="0"/>
                        <a:pt x="9523" y="105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grpSp>
            <p:nvGrpSpPr>
              <p:cNvPr id="471" name="Shape 471"/>
              <p:cNvGrpSpPr/>
              <p:nvPr/>
            </p:nvGrpSpPr>
            <p:grpSpPr>
              <a:xfrm rot="-5400000" flipH="1">
                <a:off x="6492229" y="2755658"/>
                <a:ext cx="4114800" cy="36576"/>
                <a:chOff x="1522413" y="1514475"/>
                <a:chExt cx="10569575" cy="64008"/>
              </a:xfrm>
            </p:grpSpPr>
            <p:sp>
              <p:nvSpPr>
                <p:cNvPr id="472" name="Shape 472"/>
                <p:cNvSpPr/>
                <p:nvPr/>
              </p:nvSpPr>
              <p:spPr>
                <a:xfrm>
                  <a:off x="12028488" y="1525554"/>
                  <a:ext cx="63500" cy="4924"/>
                </a:xfrm>
                <a:custGeom>
                  <a:avLst/>
                  <a:gdLst/>
                  <a:ahLst/>
                  <a:cxnLst/>
                  <a:rect l="0" t="0" r="0" b="0"/>
                  <a:pathLst>
                    <a:path w="120000" h="120000" extrusionOk="0">
                      <a:moveTo>
                        <a:pt x="53731" y="120000"/>
                      </a:moveTo>
                      <a:lnTo>
                        <a:pt x="53731" y="120000"/>
                      </a:lnTo>
                      <a:lnTo>
                        <a:pt x="120000" y="60000"/>
                      </a:lnTo>
                      <a:cubicBezTo>
                        <a:pt x="107462" y="40000"/>
                        <a:pt x="46567" y="20000"/>
                        <a:pt x="69850" y="0"/>
                      </a:cubicBezTo>
                      <a:cubicBezTo>
                        <a:pt x="0" y="20000"/>
                        <a:pt x="14328" y="60000"/>
                        <a:pt x="53731"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73" name="Shape 473"/>
                <p:cNvSpPr/>
                <p:nvPr/>
              </p:nvSpPr>
              <p:spPr>
                <a:xfrm>
                  <a:off x="12022138" y="1532939"/>
                  <a:ext cx="19050" cy="1231"/>
                </a:xfrm>
                <a:custGeom>
                  <a:avLst/>
                  <a:gdLst/>
                  <a:ahLst/>
                  <a:cxnLst/>
                  <a:rect l="0" t="0" r="0" b="0"/>
                  <a:pathLst>
                    <a:path w="120000" h="120000" extrusionOk="0">
                      <a:moveTo>
                        <a:pt x="0" y="120000"/>
                      </a:moveTo>
                      <a:lnTo>
                        <a:pt x="0" y="120000"/>
                      </a:lnTo>
                      <a:lnTo>
                        <a:pt x="120000" y="60000"/>
                      </a:lnTo>
                      <a:cubicBezTo>
                        <a:pt x="96000" y="0"/>
                        <a:pt x="66000"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74" name="Shape 474"/>
                <p:cNvSpPr/>
                <p:nvPr/>
              </p:nvSpPr>
              <p:spPr>
                <a:xfrm>
                  <a:off x="12041188" y="1531708"/>
                  <a:ext cx="39687" cy="6155"/>
                </a:xfrm>
                <a:custGeom>
                  <a:avLst/>
                  <a:gdLst/>
                  <a:ahLst/>
                  <a:cxnLst/>
                  <a:rect l="0" t="0" r="0" b="0"/>
                  <a:pathLst>
                    <a:path w="120000" h="120000" extrusionOk="0">
                      <a:moveTo>
                        <a:pt x="120000" y="0"/>
                      </a:moveTo>
                      <a:lnTo>
                        <a:pt x="120000" y="0"/>
                      </a:lnTo>
                      <a:lnTo>
                        <a:pt x="0" y="40000"/>
                      </a:lnTo>
                      <a:cubicBezTo>
                        <a:pt x="14634" y="60000"/>
                        <a:pt x="17560" y="120000"/>
                        <a:pt x="55609" y="20000"/>
                      </a:cubicBezTo>
                      <a:cubicBezTo>
                        <a:pt x="43902" y="60000"/>
                        <a:pt x="67317" y="2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75" name="Shape 475"/>
                <p:cNvSpPr/>
                <p:nvPr/>
              </p:nvSpPr>
              <p:spPr>
                <a:xfrm>
                  <a:off x="11831638" y="1526784"/>
                  <a:ext cx="42862" cy="4924"/>
                </a:xfrm>
                <a:custGeom>
                  <a:avLst/>
                  <a:gdLst/>
                  <a:ahLst/>
                  <a:cxnLst/>
                  <a:rect l="0" t="0" r="0" b="0"/>
                  <a:pathLst>
                    <a:path w="120000" h="120000" extrusionOk="0">
                      <a:moveTo>
                        <a:pt x="5333" y="0"/>
                      </a:moveTo>
                      <a:lnTo>
                        <a:pt x="5333" y="0"/>
                      </a:lnTo>
                      <a:cubicBezTo>
                        <a:pt x="0" y="20000"/>
                        <a:pt x="40000" y="80000"/>
                        <a:pt x="48000" y="120000"/>
                      </a:cubicBezTo>
                      <a:lnTo>
                        <a:pt x="120000" y="80000"/>
                      </a:lnTo>
                      <a:cubicBezTo>
                        <a:pt x="82666" y="60000"/>
                        <a:pt x="10666" y="40000"/>
                        <a:pt x="533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76" name="Shape 476"/>
                <p:cNvSpPr/>
                <p:nvPr/>
              </p:nvSpPr>
              <p:spPr>
                <a:xfrm>
                  <a:off x="11809413" y="1531708"/>
                  <a:ext cx="41275" cy="2462"/>
                </a:xfrm>
                <a:custGeom>
                  <a:avLst/>
                  <a:gdLst/>
                  <a:ahLst/>
                  <a:cxnLst/>
                  <a:rect l="0" t="0" r="0" b="0"/>
                  <a:pathLst>
                    <a:path w="120000" h="120000" extrusionOk="0">
                      <a:moveTo>
                        <a:pt x="114545" y="0"/>
                      </a:moveTo>
                      <a:lnTo>
                        <a:pt x="114545" y="0"/>
                      </a:lnTo>
                      <a:lnTo>
                        <a:pt x="0" y="120000"/>
                      </a:lnTo>
                      <a:cubicBezTo>
                        <a:pt x="100909" y="120000"/>
                        <a:pt x="120000" y="80000"/>
                        <a:pt x="114545"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77" name="Shape 477"/>
                <p:cNvSpPr/>
                <p:nvPr/>
              </p:nvSpPr>
              <p:spPr>
                <a:xfrm>
                  <a:off x="12003088" y="1537863"/>
                  <a:ext cx="77787" cy="3693"/>
                </a:xfrm>
                <a:custGeom>
                  <a:avLst/>
                  <a:gdLst/>
                  <a:ahLst/>
                  <a:cxnLst/>
                  <a:rect l="0" t="0" r="0" b="0"/>
                  <a:pathLst>
                    <a:path w="120000" h="120000" extrusionOk="0">
                      <a:moveTo>
                        <a:pt x="20487" y="120000"/>
                      </a:moveTo>
                      <a:lnTo>
                        <a:pt x="20487" y="120000"/>
                      </a:lnTo>
                      <a:lnTo>
                        <a:pt x="120000" y="0"/>
                      </a:lnTo>
                      <a:lnTo>
                        <a:pt x="0" y="120000"/>
                      </a:lnTo>
                      <a:lnTo>
                        <a:pt x="20487"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78" name="Shape 478"/>
                <p:cNvSpPr/>
                <p:nvPr/>
              </p:nvSpPr>
              <p:spPr>
                <a:xfrm>
                  <a:off x="11664950" y="1523092"/>
                  <a:ext cx="39687" cy="4924"/>
                </a:xfrm>
                <a:custGeom>
                  <a:avLst/>
                  <a:gdLst/>
                  <a:ahLst/>
                  <a:cxnLst/>
                  <a:rect l="0" t="0" r="0" b="0"/>
                  <a:pathLst>
                    <a:path w="120000" h="120000" extrusionOk="0">
                      <a:moveTo>
                        <a:pt x="54285" y="96000"/>
                      </a:moveTo>
                      <a:lnTo>
                        <a:pt x="54285" y="96000"/>
                      </a:lnTo>
                      <a:lnTo>
                        <a:pt x="120000" y="0"/>
                      </a:lnTo>
                      <a:lnTo>
                        <a:pt x="0" y="120000"/>
                      </a:lnTo>
                      <a:lnTo>
                        <a:pt x="54285" y="96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79" name="Shape 479"/>
                <p:cNvSpPr/>
                <p:nvPr/>
              </p:nvSpPr>
              <p:spPr>
                <a:xfrm>
                  <a:off x="11506200" y="1521861"/>
                  <a:ext cx="92075" cy="4924"/>
                </a:xfrm>
                <a:custGeom>
                  <a:avLst/>
                  <a:gdLst/>
                  <a:ahLst/>
                  <a:cxnLst/>
                  <a:rect l="0" t="0" r="0" b="0"/>
                  <a:pathLst>
                    <a:path w="120000" h="120000" extrusionOk="0">
                      <a:moveTo>
                        <a:pt x="99183" y="120000"/>
                      </a:moveTo>
                      <a:lnTo>
                        <a:pt x="99183" y="120000"/>
                      </a:lnTo>
                      <a:cubicBezTo>
                        <a:pt x="119999" y="60000"/>
                        <a:pt x="69795" y="20000"/>
                        <a:pt x="91836" y="0"/>
                      </a:cubicBezTo>
                      <a:cubicBezTo>
                        <a:pt x="57551" y="0"/>
                        <a:pt x="26938" y="40000"/>
                        <a:pt x="0" y="100000"/>
                      </a:cubicBezTo>
                      <a:cubicBezTo>
                        <a:pt x="29387" y="60000"/>
                        <a:pt x="59999" y="80000"/>
                        <a:pt x="99183"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80" name="Shape 480"/>
                <p:cNvSpPr/>
                <p:nvPr/>
              </p:nvSpPr>
              <p:spPr>
                <a:xfrm>
                  <a:off x="11471275" y="1525554"/>
                  <a:ext cx="34925" cy="3693"/>
                </a:xfrm>
                <a:custGeom>
                  <a:avLst/>
                  <a:gdLst/>
                  <a:ahLst/>
                  <a:cxnLst/>
                  <a:rect l="0" t="0" r="0" b="0"/>
                  <a:pathLst>
                    <a:path w="120000" h="120000" extrusionOk="0">
                      <a:moveTo>
                        <a:pt x="0" y="120000"/>
                      </a:moveTo>
                      <a:lnTo>
                        <a:pt x="0" y="120000"/>
                      </a:lnTo>
                      <a:cubicBezTo>
                        <a:pt x="36666" y="80000"/>
                        <a:pt x="76666" y="40000"/>
                        <a:pt x="120000" y="0"/>
                      </a:cubicBezTo>
                      <a:cubicBezTo>
                        <a:pt x="80000" y="0"/>
                        <a:pt x="40000" y="4000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81" name="Shape 481"/>
                <p:cNvSpPr/>
                <p:nvPr/>
              </p:nvSpPr>
              <p:spPr>
                <a:xfrm>
                  <a:off x="11710988" y="1529246"/>
                  <a:ext cx="30162" cy="4924"/>
                </a:xfrm>
                <a:custGeom>
                  <a:avLst/>
                  <a:gdLst/>
                  <a:ahLst/>
                  <a:cxnLst/>
                  <a:rect l="0" t="0" r="0" b="0"/>
                  <a:pathLst>
                    <a:path w="120000" h="120000" extrusionOk="0">
                      <a:moveTo>
                        <a:pt x="120000" y="120000"/>
                      </a:moveTo>
                      <a:lnTo>
                        <a:pt x="120000" y="120000"/>
                      </a:lnTo>
                      <a:cubicBezTo>
                        <a:pt x="108750" y="96000"/>
                        <a:pt x="86250" y="24000"/>
                        <a:pt x="0" y="0"/>
                      </a:cubicBezTo>
                      <a:lnTo>
                        <a:pt x="60000" y="120000"/>
                      </a:ln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82" name="Shape 482"/>
                <p:cNvSpPr/>
                <p:nvPr/>
              </p:nvSpPr>
              <p:spPr>
                <a:xfrm>
                  <a:off x="11691938" y="1532939"/>
                  <a:ext cx="34925" cy="1231"/>
                </a:xfrm>
                <a:custGeom>
                  <a:avLst/>
                  <a:gdLst/>
                  <a:ahLst/>
                  <a:cxnLst/>
                  <a:rect l="0" t="0" r="0" b="0"/>
                  <a:pathLst>
                    <a:path w="120000" h="120000" extrusionOk="0">
                      <a:moveTo>
                        <a:pt x="120000" y="120000"/>
                      </a:moveTo>
                      <a:lnTo>
                        <a:pt x="120000" y="120000"/>
                      </a:lnTo>
                      <a:lnTo>
                        <a:pt x="116666" y="120000"/>
                      </a:lnTo>
                      <a:lnTo>
                        <a:pt x="0" y="0"/>
                      </a:ln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83" name="Shape 483"/>
                <p:cNvSpPr/>
                <p:nvPr/>
              </p:nvSpPr>
              <p:spPr>
                <a:xfrm>
                  <a:off x="11741150" y="1534170"/>
                  <a:ext cx="4762" cy="0"/>
                </a:xfrm>
                <a:custGeom>
                  <a:avLst/>
                  <a:gdLst/>
                  <a:ahLst/>
                  <a:cxnLst/>
                  <a:rect l="0" t="0" r="0" b="0"/>
                  <a:pathLst>
                    <a:path w="120000" h="120000" extrusionOk="0">
                      <a:moveTo>
                        <a:pt x="120000" y="0"/>
                      </a:moveTo>
                      <a:lnTo>
                        <a:pt x="120000" y="0"/>
                      </a:lnTo>
                      <a:lnTo>
                        <a:pt x="0" y="0"/>
                      </a:lnTo>
                      <a:cubicBezTo>
                        <a:pt x="48000" y="0"/>
                        <a:pt x="72000"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84" name="Shape 484"/>
                <p:cNvSpPr/>
                <p:nvPr/>
              </p:nvSpPr>
              <p:spPr>
                <a:xfrm>
                  <a:off x="11841163" y="1537863"/>
                  <a:ext cx="71437" cy="8617"/>
                </a:xfrm>
                <a:custGeom>
                  <a:avLst/>
                  <a:gdLst/>
                  <a:ahLst/>
                  <a:cxnLst/>
                  <a:rect l="0" t="0" r="0" b="0"/>
                  <a:pathLst>
                    <a:path w="120000" h="120000" extrusionOk="0">
                      <a:moveTo>
                        <a:pt x="120000" y="0"/>
                      </a:moveTo>
                      <a:lnTo>
                        <a:pt x="120000" y="0"/>
                      </a:lnTo>
                      <a:cubicBezTo>
                        <a:pt x="81600" y="40000"/>
                        <a:pt x="0" y="66666"/>
                        <a:pt x="78400" y="120000"/>
                      </a:cubicBezTo>
                      <a:cubicBezTo>
                        <a:pt x="105600" y="80000"/>
                        <a:pt x="60800" y="53333"/>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85" name="Shape 485"/>
                <p:cNvSpPr/>
                <p:nvPr/>
              </p:nvSpPr>
              <p:spPr>
                <a:xfrm>
                  <a:off x="11764963" y="1535401"/>
                  <a:ext cx="44450" cy="3693"/>
                </a:xfrm>
                <a:custGeom>
                  <a:avLst/>
                  <a:gdLst/>
                  <a:ahLst/>
                  <a:cxnLst/>
                  <a:rect l="0" t="0" r="0" b="0"/>
                  <a:pathLst>
                    <a:path w="120000" h="120000" extrusionOk="0">
                      <a:moveTo>
                        <a:pt x="0" y="90000"/>
                      </a:moveTo>
                      <a:lnTo>
                        <a:pt x="0" y="90000"/>
                      </a:lnTo>
                      <a:lnTo>
                        <a:pt x="112340" y="120000"/>
                      </a:lnTo>
                      <a:cubicBezTo>
                        <a:pt x="109787" y="90000"/>
                        <a:pt x="89361" y="30000"/>
                        <a:pt x="120000" y="0"/>
                      </a:cubicBezTo>
                      <a:lnTo>
                        <a:pt x="0" y="9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86" name="Shape 486"/>
                <p:cNvSpPr/>
                <p:nvPr/>
              </p:nvSpPr>
              <p:spPr>
                <a:xfrm>
                  <a:off x="11744325" y="1537863"/>
                  <a:ext cx="20637" cy="2462"/>
                </a:xfrm>
                <a:custGeom>
                  <a:avLst/>
                  <a:gdLst/>
                  <a:ahLst/>
                  <a:cxnLst/>
                  <a:rect l="0" t="0" r="0" b="0"/>
                  <a:pathLst>
                    <a:path w="120000" h="120000" extrusionOk="0">
                      <a:moveTo>
                        <a:pt x="0" y="120000"/>
                      </a:moveTo>
                      <a:lnTo>
                        <a:pt x="0" y="120000"/>
                      </a:lnTo>
                      <a:lnTo>
                        <a:pt x="120000" y="0"/>
                      </a:lnTo>
                      <a:lnTo>
                        <a:pt x="27272" y="0"/>
                      </a:lnTo>
                      <a:lnTo>
                        <a:pt x="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87" name="Shape 487"/>
                <p:cNvSpPr/>
                <p:nvPr/>
              </p:nvSpPr>
              <p:spPr>
                <a:xfrm>
                  <a:off x="11482388" y="1531708"/>
                  <a:ext cx="85725" cy="3693"/>
                </a:xfrm>
                <a:custGeom>
                  <a:avLst/>
                  <a:gdLst/>
                  <a:ahLst/>
                  <a:cxnLst/>
                  <a:rect l="0" t="0" r="0" b="0"/>
                  <a:pathLst>
                    <a:path w="120000" h="120000" extrusionOk="0">
                      <a:moveTo>
                        <a:pt x="84000" y="0"/>
                      </a:moveTo>
                      <a:lnTo>
                        <a:pt x="84000" y="0"/>
                      </a:lnTo>
                      <a:cubicBezTo>
                        <a:pt x="58666" y="60000"/>
                        <a:pt x="30666" y="60000"/>
                        <a:pt x="0" y="60000"/>
                      </a:cubicBezTo>
                      <a:cubicBezTo>
                        <a:pt x="33333" y="90000"/>
                        <a:pt x="68000" y="120000"/>
                        <a:pt x="101333" y="120000"/>
                      </a:cubicBezTo>
                      <a:cubicBezTo>
                        <a:pt x="105333" y="60000"/>
                        <a:pt x="120000" y="0"/>
                        <a:pt x="84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88" name="Shape 488"/>
                <p:cNvSpPr/>
                <p:nvPr/>
              </p:nvSpPr>
              <p:spPr>
                <a:xfrm>
                  <a:off x="11626850" y="1532939"/>
                  <a:ext cx="4762" cy="1231"/>
                </a:xfrm>
                <a:custGeom>
                  <a:avLst/>
                  <a:gdLst/>
                  <a:ahLst/>
                  <a:cxnLst/>
                  <a:rect l="0" t="0" r="0" b="0"/>
                  <a:pathLst>
                    <a:path w="120000" h="120000" extrusionOk="0">
                      <a:moveTo>
                        <a:pt x="120000" y="0"/>
                      </a:moveTo>
                      <a:lnTo>
                        <a:pt x="120000" y="0"/>
                      </a:lnTo>
                      <a:lnTo>
                        <a:pt x="0" y="120000"/>
                      </a:lnTo>
                      <a:cubicBezTo>
                        <a:pt x="72000" y="120000"/>
                        <a:pt x="120000" y="12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89" name="Shape 489"/>
                <p:cNvSpPr/>
                <p:nvPr/>
              </p:nvSpPr>
              <p:spPr>
                <a:xfrm>
                  <a:off x="11261725" y="1534170"/>
                  <a:ext cx="4762" cy="0"/>
                </a:xfrm>
                <a:custGeom>
                  <a:avLst/>
                  <a:gdLst/>
                  <a:ahLst/>
                  <a:cxnLst/>
                  <a:rect l="0" t="0" r="0" b="0"/>
                  <a:pathLst>
                    <a:path w="120000" h="120000" extrusionOk="0">
                      <a:moveTo>
                        <a:pt x="0" y="0"/>
                      </a:moveTo>
                      <a:lnTo>
                        <a:pt x="0" y="0"/>
                      </a:lnTo>
                      <a:lnTo>
                        <a:pt x="96000" y="0"/>
                      </a:lnTo>
                      <a:cubicBezTo>
                        <a:pt x="96000" y="0"/>
                        <a:pt x="96000" y="0"/>
                        <a:pt x="120000" y="0"/>
                      </a:cubicBez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90" name="Shape 490"/>
                <p:cNvSpPr/>
                <p:nvPr/>
              </p:nvSpPr>
              <p:spPr>
                <a:xfrm>
                  <a:off x="11553825" y="1534170"/>
                  <a:ext cx="44450" cy="2462"/>
                </a:xfrm>
                <a:custGeom>
                  <a:avLst/>
                  <a:gdLst/>
                  <a:ahLst/>
                  <a:cxnLst/>
                  <a:rect l="0" t="0" r="0" b="0"/>
                  <a:pathLst>
                    <a:path w="120000" h="120000" extrusionOk="0">
                      <a:moveTo>
                        <a:pt x="15319" y="120000"/>
                      </a:moveTo>
                      <a:lnTo>
                        <a:pt x="15319" y="120000"/>
                      </a:lnTo>
                      <a:cubicBezTo>
                        <a:pt x="63829" y="120000"/>
                        <a:pt x="91914" y="60000"/>
                        <a:pt x="120000" y="0"/>
                      </a:cubicBezTo>
                      <a:cubicBezTo>
                        <a:pt x="84255" y="0"/>
                        <a:pt x="45957" y="60000"/>
                        <a:pt x="5106" y="60000"/>
                      </a:cubicBezTo>
                      <a:cubicBezTo>
                        <a:pt x="0" y="60000"/>
                        <a:pt x="0" y="120000"/>
                        <a:pt x="15319"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91" name="Shape 491"/>
                <p:cNvSpPr/>
                <p:nvPr/>
              </p:nvSpPr>
              <p:spPr>
                <a:xfrm>
                  <a:off x="11409363" y="1529246"/>
                  <a:ext cx="31750" cy="2462"/>
                </a:xfrm>
                <a:custGeom>
                  <a:avLst/>
                  <a:gdLst/>
                  <a:ahLst/>
                  <a:cxnLst/>
                  <a:rect l="0" t="0" r="0" b="0"/>
                  <a:pathLst>
                    <a:path w="120000" h="120000" extrusionOk="0">
                      <a:moveTo>
                        <a:pt x="0" y="40000"/>
                      </a:moveTo>
                      <a:lnTo>
                        <a:pt x="0" y="40000"/>
                      </a:lnTo>
                      <a:cubicBezTo>
                        <a:pt x="36363" y="80000"/>
                        <a:pt x="76363" y="120000"/>
                        <a:pt x="120000" y="120000"/>
                      </a:cubicBezTo>
                      <a:cubicBezTo>
                        <a:pt x="83636" y="80000"/>
                        <a:pt x="10909" y="0"/>
                        <a:pt x="0" y="4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92" name="Shape 492"/>
                <p:cNvSpPr/>
                <p:nvPr/>
              </p:nvSpPr>
              <p:spPr>
                <a:xfrm>
                  <a:off x="11618913" y="1531708"/>
                  <a:ext cx="6350" cy="0"/>
                </a:xfrm>
                <a:custGeom>
                  <a:avLst/>
                  <a:gdLst/>
                  <a:ahLst/>
                  <a:cxnLst/>
                  <a:rect l="0" t="0" r="0" b="0"/>
                  <a:pathLst>
                    <a:path w="120000" h="120000" extrusionOk="0">
                      <a:moveTo>
                        <a:pt x="60000" y="0"/>
                      </a:moveTo>
                      <a:lnTo>
                        <a:pt x="60000" y="0"/>
                      </a:lnTo>
                      <a:lnTo>
                        <a:pt x="120000" y="0"/>
                      </a:lnTo>
                      <a:cubicBezTo>
                        <a:pt x="0" y="0"/>
                        <a:pt x="0" y="0"/>
                        <a:pt x="6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93" name="Shape 493"/>
                <p:cNvSpPr/>
                <p:nvPr/>
              </p:nvSpPr>
              <p:spPr>
                <a:xfrm>
                  <a:off x="11598275" y="1531708"/>
                  <a:ext cx="28575" cy="2462"/>
                </a:xfrm>
                <a:custGeom>
                  <a:avLst/>
                  <a:gdLst/>
                  <a:ahLst/>
                  <a:cxnLst/>
                  <a:rect l="0" t="0" r="0" b="0"/>
                  <a:pathLst>
                    <a:path w="120000" h="120000" extrusionOk="0">
                      <a:moveTo>
                        <a:pt x="96774" y="0"/>
                      </a:moveTo>
                      <a:lnTo>
                        <a:pt x="96774" y="0"/>
                      </a:lnTo>
                      <a:cubicBezTo>
                        <a:pt x="58064" y="40000"/>
                        <a:pt x="30967" y="80000"/>
                        <a:pt x="0" y="120000"/>
                      </a:cubicBezTo>
                      <a:cubicBezTo>
                        <a:pt x="42580" y="120000"/>
                        <a:pt x="85161" y="80000"/>
                        <a:pt x="120000" y="80000"/>
                      </a:cubicBezTo>
                      <a:cubicBezTo>
                        <a:pt x="112258" y="40000"/>
                        <a:pt x="104516" y="40000"/>
                        <a:pt x="96774"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94" name="Shape 494"/>
                <p:cNvSpPr/>
                <p:nvPr/>
              </p:nvSpPr>
              <p:spPr>
                <a:xfrm>
                  <a:off x="11137900" y="1534170"/>
                  <a:ext cx="188912" cy="23388"/>
                </a:xfrm>
                <a:custGeom>
                  <a:avLst/>
                  <a:gdLst/>
                  <a:ahLst/>
                  <a:cxnLst/>
                  <a:rect l="0" t="0" r="0" b="0"/>
                  <a:pathLst>
                    <a:path w="120000" h="120000" extrusionOk="0">
                      <a:moveTo>
                        <a:pt x="36363" y="120000"/>
                      </a:moveTo>
                      <a:lnTo>
                        <a:pt x="36363" y="120000"/>
                      </a:lnTo>
                      <a:cubicBezTo>
                        <a:pt x="38181" y="102222"/>
                        <a:pt x="68484" y="84444"/>
                        <a:pt x="94545" y="106666"/>
                      </a:cubicBezTo>
                      <a:cubicBezTo>
                        <a:pt x="119999" y="93333"/>
                        <a:pt x="103636" y="31111"/>
                        <a:pt x="81212" y="0"/>
                      </a:cubicBezTo>
                      <a:cubicBezTo>
                        <a:pt x="80606" y="8888"/>
                        <a:pt x="80606" y="13333"/>
                        <a:pt x="53939" y="26666"/>
                      </a:cubicBezTo>
                      <a:cubicBezTo>
                        <a:pt x="63030" y="35555"/>
                        <a:pt x="112727" y="48888"/>
                        <a:pt x="90303" y="62222"/>
                      </a:cubicBezTo>
                      <a:cubicBezTo>
                        <a:pt x="55151" y="71111"/>
                        <a:pt x="61818" y="57777"/>
                        <a:pt x="44848" y="48888"/>
                      </a:cubicBezTo>
                      <a:cubicBezTo>
                        <a:pt x="58787" y="71111"/>
                        <a:pt x="0" y="80000"/>
                        <a:pt x="7878" y="111111"/>
                      </a:cubicBezTo>
                      <a:lnTo>
                        <a:pt x="38181" y="102222"/>
                      </a:lnTo>
                      <a:cubicBezTo>
                        <a:pt x="38787" y="106666"/>
                        <a:pt x="27878" y="115555"/>
                        <a:pt x="36363"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95" name="Shape 495"/>
                <p:cNvSpPr/>
                <p:nvPr/>
              </p:nvSpPr>
              <p:spPr>
                <a:xfrm>
                  <a:off x="11266488" y="1529246"/>
                  <a:ext cx="95250" cy="4924"/>
                </a:xfrm>
                <a:custGeom>
                  <a:avLst/>
                  <a:gdLst/>
                  <a:ahLst/>
                  <a:cxnLst/>
                  <a:rect l="0" t="0" r="0" b="0"/>
                  <a:pathLst>
                    <a:path w="120000" h="120000" extrusionOk="0">
                      <a:moveTo>
                        <a:pt x="98400" y="120000"/>
                      </a:moveTo>
                      <a:lnTo>
                        <a:pt x="98400" y="120000"/>
                      </a:lnTo>
                      <a:lnTo>
                        <a:pt x="120000" y="120000"/>
                      </a:lnTo>
                      <a:cubicBezTo>
                        <a:pt x="94800" y="100000"/>
                        <a:pt x="78000" y="80000"/>
                        <a:pt x="45600" y="0"/>
                      </a:cubicBezTo>
                      <a:cubicBezTo>
                        <a:pt x="9600" y="40000"/>
                        <a:pt x="2400" y="80000"/>
                        <a:pt x="0" y="100000"/>
                      </a:cubicBezTo>
                      <a:lnTo>
                        <a:pt x="105600" y="120000"/>
                      </a:lnTo>
                      <a:lnTo>
                        <a:pt x="984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96" name="Shape 496"/>
                <p:cNvSpPr/>
                <p:nvPr/>
              </p:nvSpPr>
              <p:spPr>
                <a:xfrm>
                  <a:off x="11361738" y="1531708"/>
                  <a:ext cx="134937" cy="12309"/>
                </a:xfrm>
                <a:custGeom>
                  <a:avLst/>
                  <a:gdLst/>
                  <a:ahLst/>
                  <a:cxnLst/>
                  <a:rect l="0" t="0" r="0" b="0"/>
                  <a:pathLst>
                    <a:path w="120000" h="120000" extrusionOk="0">
                      <a:moveTo>
                        <a:pt x="67605" y="25714"/>
                      </a:moveTo>
                      <a:lnTo>
                        <a:pt x="67605" y="25714"/>
                      </a:lnTo>
                      <a:cubicBezTo>
                        <a:pt x="55774" y="59999"/>
                        <a:pt x="19436" y="77142"/>
                        <a:pt x="41408" y="119999"/>
                      </a:cubicBezTo>
                      <a:cubicBezTo>
                        <a:pt x="86197" y="119999"/>
                        <a:pt x="72676" y="85714"/>
                        <a:pt x="99718" y="68571"/>
                      </a:cubicBezTo>
                      <a:cubicBezTo>
                        <a:pt x="27887" y="77142"/>
                        <a:pt x="120000" y="51428"/>
                        <a:pt x="68450" y="25714"/>
                      </a:cubicBezTo>
                      <a:cubicBezTo>
                        <a:pt x="81971" y="25714"/>
                        <a:pt x="94647" y="17142"/>
                        <a:pt x="107323" y="17142"/>
                      </a:cubicBezTo>
                      <a:cubicBezTo>
                        <a:pt x="93802" y="17142"/>
                        <a:pt x="81971" y="8571"/>
                        <a:pt x="70140" y="0"/>
                      </a:cubicBezTo>
                      <a:lnTo>
                        <a:pt x="71830" y="8571"/>
                      </a:lnTo>
                      <a:lnTo>
                        <a:pt x="71830" y="8571"/>
                      </a:lnTo>
                      <a:cubicBezTo>
                        <a:pt x="71830" y="8571"/>
                        <a:pt x="71830" y="8571"/>
                        <a:pt x="71830" y="8571"/>
                      </a:cubicBezTo>
                      <a:cubicBezTo>
                        <a:pt x="75211" y="8571"/>
                        <a:pt x="76056" y="8571"/>
                        <a:pt x="72676" y="8571"/>
                      </a:cubicBezTo>
                      <a:lnTo>
                        <a:pt x="70985" y="8571"/>
                      </a:lnTo>
                      <a:cubicBezTo>
                        <a:pt x="70140" y="17142"/>
                        <a:pt x="69295" y="17142"/>
                        <a:pt x="67605" y="25714"/>
                      </a:cubicBezTo>
                      <a:cubicBezTo>
                        <a:pt x="47323" y="17142"/>
                        <a:pt x="64225" y="17142"/>
                        <a:pt x="70985" y="8571"/>
                      </a:cubicBezTo>
                      <a:cubicBezTo>
                        <a:pt x="70985" y="8571"/>
                        <a:pt x="71830" y="8571"/>
                        <a:pt x="71830" y="8571"/>
                      </a:cubicBezTo>
                      <a:lnTo>
                        <a:pt x="71830" y="8571"/>
                      </a:lnTo>
                      <a:lnTo>
                        <a:pt x="0" y="25714"/>
                      </a:lnTo>
                      <a:cubicBezTo>
                        <a:pt x="15211" y="25714"/>
                        <a:pt x="33802" y="25714"/>
                        <a:pt x="67605" y="2571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97" name="Shape 497"/>
                <p:cNvSpPr/>
                <p:nvPr/>
              </p:nvSpPr>
              <p:spPr>
                <a:xfrm>
                  <a:off x="11834813" y="1552634"/>
                  <a:ext cx="9525" cy="1231"/>
                </a:xfrm>
                <a:custGeom>
                  <a:avLst/>
                  <a:gdLst/>
                  <a:ahLst/>
                  <a:cxnLst/>
                  <a:rect l="0" t="0" r="0" b="0"/>
                  <a:pathLst>
                    <a:path w="120000" h="120000" extrusionOk="0">
                      <a:moveTo>
                        <a:pt x="120000" y="120000"/>
                      </a:moveTo>
                      <a:lnTo>
                        <a:pt x="120000" y="120000"/>
                      </a:lnTo>
                      <a:cubicBezTo>
                        <a:pt x="87272" y="120000"/>
                        <a:pt x="87272" y="120000"/>
                        <a:pt x="87272" y="0"/>
                      </a:cubicBezTo>
                      <a:cubicBezTo>
                        <a:pt x="21818" y="120000"/>
                        <a:pt x="0" y="12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98" name="Shape 498"/>
                <p:cNvSpPr/>
                <p:nvPr/>
              </p:nvSpPr>
              <p:spPr>
                <a:xfrm>
                  <a:off x="11764963" y="1542787"/>
                  <a:ext cx="117475" cy="9847"/>
                </a:xfrm>
                <a:custGeom>
                  <a:avLst/>
                  <a:gdLst/>
                  <a:ahLst/>
                  <a:cxnLst/>
                  <a:rect l="0" t="0" r="0" b="0"/>
                  <a:pathLst>
                    <a:path w="120000" h="120000" extrusionOk="0">
                      <a:moveTo>
                        <a:pt x="47213" y="110000"/>
                      </a:moveTo>
                      <a:lnTo>
                        <a:pt x="47213" y="110000"/>
                      </a:lnTo>
                      <a:cubicBezTo>
                        <a:pt x="53114" y="100000"/>
                        <a:pt x="58032" y="80000"/>
                        <a:pt x="77704" y="90000"/>
                      </a:cubicBezTo>
                      <a:cubicBezTo>
                        <a:pt x="94426" y="100000"/>
                        <a:pt x="77704" y="110000"/>
                        <a:pt x="78688" y="120000"/>
                      </a:cubicBezTo>
                      <a:cubicBezTo>
                        <a:pt x="90491" y="110000"/>
                        <a:pt x="120000" y="90000"/>
                        <a:pt x="82622" y="70000"/>
                      </a:cubicBezTo>
                      <a:lnTo>
                        <a:pt x="76721" y="80000"/>
                      </a:lnTo>
                      <a:cubicBezTo>
                        <a:pt x="43278" y="60000"/>
                        <a:pt x="0" y="10000"/>
                        <a:pt x="5901" y="0"/>
                      </a:cubicBezTo>
                      <a:cubicBezTo>
                        <a:pt x="15737" y="40000"/>
                        <a:pt x="24590" y="70000"/>
                        <a:pt x="47213" y="11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99" name="Shape 499"/>
                <p:cNvSpPr/>
                <p:nvPr/>
              </p:nvSpPr>
              <p:spPr>
                <a:xfrm>
                  <a:off x="11555413" y="1544017"/>
                  <a:ext cx="69850" cy="4924"/>
                </a:xfrm>
                <a:custGeom>
                  <a:avLst/>
                  <a:gdLst/>
                  <a:ahLst/>
                  <a:cxnLst/>
                  <a:rect l="0" t="0" r="0" b="0"/>
                  <a:pathLst>
                    <a:path w="120000" h="120000" extrusionOk="0">
                      <a:moveTo>
                        <a:pt x="113513" y="0"/>
                      </a:moveTo>
                      <a:lnTo>
                        <a:pt x="113513" y="0"/>
                      </a:lnTo>
                      <a:lnTo>
                        <a:pt x="0" y="40000"/>
                      </a:lnTo>
                      <a:lnTo>
                        <a:pt x="58378" y="120000"/>
                      </a:lnTo>
                      <a:lnTo>
                        <a:pt x="55135" y="80000"/>
                      </a:lnTo>
                      <a:cubicBezTo>
                        <a:pt x="120000" y="80000"/>
                        <a:pt x="105405" y="40000"/>
                        <a:pt x="11351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00" name="Shape 500"/>
                <p:cNvSpPr/>
                <p:nvPr/>
              </p:nvSpPr>
              <p:spPr>
                <a:xfrm>
                  <a:off x="11223625" y="1528016"/>
                  <a:ext cx="38100" cy="6155"/>
                </a:xfrm>
                <a:custGeom>
                  <a:avLst/>
                  <a:gdLst/>
                  <a:ahLst/>
                  <a:cxnLst/>
                  <a:rect l="0" t="0" r="0" b="0"/>
                  <a:pathLst>
                    <a:path w="120000" h="120000" extrusionOk="0">
                      <a:moveTo>
                        <a:pt x="93000" y="85714"/>
                      </a:moveTo>
                      <a:lnTo>
                        <a:pt x="93000" y="85714"/>
                      </a:lnTo>
                      <a:lnTo>
                        <a:pt x="120000" y="0"/>
                      </a:lnTo>
                      <a:lnTo>
                        <a:pt x="0" y="119999"/>
                      </a:lnTo>
                      <a:lnTo>
                        <a:pt x="93000" y="85714"/>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01" name="Shape 501"/>
                <p:cNvSpPr/>
                <p:nvPr/>
              </p:nvSpPr>
              <p:spPr>
                <a:xfrm>
                  <a:off x="11145838" y="1529246"/>
                  <a:ext cx="22225" cy="2462"/>
                </a:xfrm>
                <a:custGeom>
                  <a:avLst/>
                  <a:gdLst/>
                  <a:ahLst/>
                  <a:cxnLst/>
                  <a:rect l="0" t="0" r="0" b="0"/>
                  <a:pathLst>
                    <a:path w="120000" h="120000" extrusionOk="0">
                      <a:moveTo>
                        <a:pt x="105000" y="120000"/>
                      </a:moveTo>
                      <a:lnTo>
                        <a:pt x="105000" y="120000"/>
                      </a:lnTo>
                      <a:lnTo>
                        <a:pt x="120000" y="0"/>
                      </a:lnTo>
                      <a:lnTo>
                        <a:pt x="0" y="90000"/>
                      </a:lnTo>
                      <a:lnTo>
                        <a:pt x="105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02" name="Shape 502"/>
                <p:cNvSpPr/>
                <p:nvPr/>
              </p:nvSpPr>
              <p:spPr>
                <a:xfrm>
                  <a:off x="6197600" y="1566174"/>
                  <a:ext cx="20637" cy="1231"/>
                </a:xfrm>
                <a:custGeom>
                  <a:avLst/>
                  <a:gdLst/>
                  <a:ahLst/>
                  <a:cxnLst/>
                  <a:rect l="0" t="0" r="0" b="0"/>
                  <a:pathLst>
                    <a:path w="120000" h="120000" extrusionOk="0">
                      <a:moveTo>
                        <a:pt x="120000" y="0"/>
                      </a:moveTo>
                      <a:lnTo>
                        <a:pt x="120000" y="0"/>
                      </a:lnTo>
                      <a:lnTo>
                        <a:pt x="0" y="120000"/>
                      </a:lnTo>
                      <a:cubicBezTo>
                        <a:pt x="57142" y="0"/>
                        <a:pt x="91428"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03" name="Shape 503"/>
                <p:cNvSpPr/>
                <p:nvPr/>
              </p:nvSpPr>
              <p:spPr>
                <a:xfrm>
                  <a:off x="6356350" y="1564943"/>
                  <a:ext cx="9525" cy="1231"/>
                </a:xfrm>
                <a:custGeom>
                  <a:avLst/>
                  <a:gdLst/>
                  <a:ahLst/>
                  <a:cxnLst/>
                  <a:rect l="0" t="0" r="0" b="0"/>
                  <a:pathLst>
                    <a:path w="120000" h="120000" extrusionOk="0">
                      <a:moveTo>
                        <a:pt x="72000" y="120000"/>
                      </a:moveTo>
                      <a:lnTo>
                        <a:pt x="72000" y="120000"/>
                      </a:lnTo>
                      <a:lnTo>
                        <a:pt x="120000" y="0"/>
                      </a:lnTo>
                      <a:cubicBezTo>
                        <a:pt x="36000" y="60000"/>
                        <a:pt x="0" y="120000"/>
                        <a:pt x="72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04" name="Shape 504"/>
                <p:cNvSpPr/>
                <p:nvPr/>
              </p:nvSpPr>
              <p:spPr>
                <a:xfrm>
                  <a:off x="8950325" y="1521861"/>
                  <a:ext cx="61912" cy="7386"/>
                </a:xfrm>
                <a:custGeom>
                  <a:avLst/>
                  <a:gdLst/>
                  <a:ahLst/>
                  <a:cxnLst/>
                  <a:rect l="0" t="0" r="0" b="0"/>
                  <a:pathLst>
                    <a:path w="120000" h="120000" extrusionOk="0">
                      <a:moveTo>
                        <a:pt x="120000" y="120000"/>
                      </a:moveTo>
                      <a:lnTo>
                        <a:pt x="120000" y="120000"/>
                      </a:lnTo>
                      <a:cubicBezTo>
                        <a:pt x="62769" y="66666"/>
                        <a:pt x="0" y="0"/>
                        <a:pt x="7384" y="53333"/>
                      </a:cubicBezTo>
                      <a:lnTo>
                        <a:pt x="24000" y="106666"/>
                      </a:lnTo>
                      <a:cubicBezTo>
                        <a:pt x="64615" y="93333"/>
                        <a:pt x="94153" y="106666"/>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05" name="Shape 505"/>
                <p:cNvSpPr/>
                <p:nvPr/>
              </p:nvSpPr>
              <p:spPr>
                <a:xfrm>
                  <a:off x="7537450" y="1546479"/>
                  <a:ext cx="28575" cy="3693"/>
                </a:xfrm>
                <a:custGeom>
                  <a:avLst/>
                  <a:gdLst/>
                  <a:ahLst/>
                  <a:cxnLst/>
                  <a:rect l="0" t="0" r="0" b="0"/>
                  <a:pathLst>
                    <a:path w="120000" h="120000" extrusionOk="0">
                      <a:moveTo>
                        <a:pt x="0" y="90000"/>
                      </a:moveTo>
                      <a:lnTo>
                        <a:pt x="0" y="90000"/>
                      </a:lnTo>
                      <a:lnTo>
                        <a:pt x="37241" y="120000"/>
                      </a:lnTo>
                      <a:lnTo>
                        <a:pt x="120000" y="0"/>
                      </a:lnTo>
                      <a:lnTo>
                        <a:pt x="0" y="9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06" name="Shape 506"/>
                <p:cNvSpPr/>
                <p:nvPr/>
              </p:nvSpPr>
              <p:spPr>
                <a:xfrm>
                  <a:off x="7478713" y="1562481"/>
                  <a:ext cx="38100" cy="2462"/>
                </a:xfrm>
                <a:custGeom>
                  <a:avLst/>
                  <a:gdLst/>
                  <a:ahLst/>
                  <a:cxnLst/>
                  <a:rect l="0" t="0" r="0" b="0"/>
                  <a:pathLst>
                    <a:path w="120000" h="120000" extrusionOk="0">
                      <a:moveTo>
                        <a:pt x="120000" y="120000"/>
                      </a:moveTo>
                      <a:lnTo>
                        <a:pt x="120000" y="120000"/>
                      </a:lnTo>
                      <a:lnTo>
                        <a:pt x="0" y="0"/>
                      </a:lnTo>
                      <a:cubicBezTo>
                        <a:pt x="27000" y="40000"/>
                        <a:pt x="66000" y="8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07" name="Shape 507"/>
                <p:cNvSpPr/>
                <p:nvPr/>
              </p:nvSpPr>
              <p:spPr>
                <a:xfrm>
                  <a:off x="5410200" y="1568636"/>
                  <a:ext cx="36512" cy="3693"/>
                </a:xfrm>
                <a:custGeom>
                  <a:avLst/>
                  <a:gdLst/>
                  <a:ahLst/>
                  <a:cxnLst/>
                  <a:rect l="0" t="0" r="0" b="0"/>
                  <a:pathLst>
                    <a:path w="120000" h="120000" extrusionOk="0">
                      <a:moveTo>
                        <a:pt x="75789" y="0"/>
                      </a:moveTo>
                      <a:lnTo>
                        <a:pt x="75789" y="0"/>
                      </a:lnTo>
                      <a:lnTo>
                        <a:pt x="0" y="120000"/>
                      </a:lnTo>
                      <a:cubicBezTo>
                        <a:pt x="120000" y="120000"/>
                        <a:pt x="66315" y="72000"/>
                        <a:pt x="75789"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08" name="Shape 508"/>
                <p:cNvSpPr/>
                <p:nvPr/>
              </p:nvSpPr>
              <p:spPr>
                <a:xfrm>
                  <a:off x="10206038" y="1530477"/>
                  <a:ext cx="61912" cy="4924"/>
                </a:xfrm>
                <a:custGeom>
                  <a:avLst/>
                  <a:gdLst/>
                  <a:ahLst/>
                  <a:cxnLst/>
                  <a:rect l="0" t="0" r="0" b="0"/>
                  <a:pathLst>
                    <a:path w="120000" h="120000" extrusionOk="0">
                      <a:moveTo>
                        <a:pt x="120000" y="60000"/>
                      </a:moveTo>
                      <a:lnTo>
                        <a:pt x="120000" y="60000"/>
                      </a:lnTo>
                      <a:cubicBezTo>
                        <a:pt x="72000" y="20000"/>
                        <a:pt x="33230" y="0"/>
                        <a:pt x="0" y="0"/>
                      </a:cubicBezTo>
                      <a:cubicBezTo>
                        <a:pt x="59076" y="40000"/>
                        <a:pt x="105230" y="120000"/>
                        <a:pt x="120000" y="6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09" name="Shape 509"/>
                <p:cNvSpPr/>
                <p:nvPr/>
              </p:nvSpPr>
              <p:spPr>
                <a:xfrm>
                  <a:off x="6257925" y="1525554"/>
                  <a:ext cx="19050" cy="2462"/>
                </a:xfrm>
                <a:custGeom>
                  <a:avLst/>
                  <a:gdLst/>
                  <a:ahLst/>
                  <a:cxnLst/>
                  <a:rect l="0" t="0" r="0" b="0"/>
                  <a:pathLst>
                    <a:path w="120000" h="120000" extrusionOk="0">
                      <a:moveTo>
                        <a:pt x="102857" y="0"/>
                      </a:moveTo>
                      <a:lnTo>
                        <a:pt x="102857" y="0"/>
                      </a:lnTo>
                      <a:cubicBezTo>
                        <a:pt x="28571" y="60000"/>
                        <a:pt x="0" y="120000"/>
                        <a:pt x="0" y="120000"/>
                      </a:cubicBezTo>
                      <a:cubicBezTo>
                        <a:pt x="74285" y="120000"/>
                        <a:pt x="120000" y="60000"/>
                        <a:pt x="102857"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10" name="Shape 510"/>
                <p:cNvSpPr/>
                <p:nvPr/>
              </p:nvSpPr>
              <p:spPr>
                <a:xfrm>
                  <a:off x="10134600" y="1528016"/>
                  <a:ext cx="71437" cy="3693"/>
                </a:xfrm>
                <a:custGeom>
                  <a:avLst/>
                  <a:gdLst/>
                  <a:ahLst/>
                  <a:cxnLst/>
                  <a:rect l="0" t="0" r="0" b="0"/>
                  <a:pathLst>
                    <a:path w="120000" h="120000" extrusionOk="0">
                      <a:moveTo>
                        <a:pt x="0" y="90000"/>
                      </a:moveTo>
                      <a:lnTo>
                        <a:pt x="0" y="90000"/>
                      </a:lnTo>
                      <a:lnTo>
                        <a:pt x="20800" y="120000"/>
                      </a:lnTo>
                      <a:cubicBezTo>
                        <a:pt x="51200" y="90000"/>
                        <a:pt x="83200" y="60000"/>
                        <a:pt x="120000" y="90000"/>
                      </a:cubicBezTo>
                      <a:cubicBezTo>
                        <a:pt x="83200" y="30000"/>
                        <a:pt x="40000" y="0"/>
                        <a:pt x="0" y="9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11" name="Shape 511"/>
                <p:cNvSpPr/>
                <p:nvPr/>
              </p:nvSpPr>
              <p:spPr>
                <a:xfrm>
                  <a:off x="2582863" y="1560020"/>
                  <a:ext cx="7937" cy="1231"/>
                </a:xfrm>
                <a:custGeom>
                  <a:avLst/>
                  <a:gdLst/>
                  <a:ahLst/>
                  <a:cxnLst/>
                  <a:rect l="0" t="0" r="0" b="0"/>
                  <a:pathLst>
                    <a:path w="120000" h="120000" extrusionOk="0">
                      <a:moveTo>
                        <a:pt x="120000" y="120000"/>
                      </a:moveTo>
                      <a:lnTo>
                        <a:pt x="120000" y="120000"/>
                      </a:lnTo>
                      <a:lnTo>
                        <a:pt x="15000" y="0"/>
                      </a:lnTo>
                      <a:cubicBezTo>
                        <a:pt x="0" y="120000"/>
                        <a:pt x="45000" y="12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12" name="Shape 512"/>
                <p:cNvSpPr/>
                <p:nvPr/>
              </p:nvSpPr>
              <p:spPr>
                <a:xfrm>
                  <a:off x="1762125" y="1521861"/>
                  <a:ext cx="34925" cy="1231"/>
                </a:xfrm>
                <a:custGeom>
                  <a:avLst/>
                  <a:gdLst/>
                  <a:ahLst/>
                  <a:cxnLst/>
                  <a:rect l="0" t="0" r="0" b="0"/>
                  <a:pathLst>
                    <a:path w="120000" h="120000" extrusionOk="0">
                      <a:moveTo>
                        <a:pt x="0" y="120000"/>
                      </a:moveTo>
                      <a:lnTo>
                        <a:pt x="0" y="120000"/>
                      </a:lnTo>
                      <a:cubicBezTo>
                        <a:pt x="30000" y="120000"/>
                        <a:pt x="76666" y="120000"/>
                        <a:pt x="120000" y="120000"/>
                      </a:cubicBezTo>
                      <a:cubicBezTo>
                        <a:pt x="96666" y="0"/>
                        <a:pt x="63333"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13" name="Shape 513"/>
                <p:cNvSpPr/>
                <p:nvPr/>
              </p:nvSpPr>
              <p:spPr>
                <a:xfrm>
                  <a:off x="10812463" y="1529246"/>
                  <a:ext cx="19050" cy="1231"/>
                </a:xfrm>
                <a:custGeom>
                  <a:avLst/>
                  <a:gdLst/>
                  <a:ahLst/>
                  <a:cxnLst/>
                  <a:rect l="0" t="0" r="0" b="0"/>
                  <a:pathLst>
                    <a:path w="120000" h="120000" extrusionOk="0">
                      <a:moveTo>
                        <a:pt x="0" y="120000"/>
                      </a:moveTo>
                      <a:lnTo>
                        <a:pt x="0" y="120000"/>
                      </a:lnTo>
                      <a:cubicBezTo>
                        <a:pt x="120000" y="120000"/>
                        <a:pt x="18000"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14" name="Shape 514"/>
                <p:cNvSpPr/>
                <p:nvPr/>
              </p:nvSpPr>
              <p:spPr>
                <a:xfrm>
                  <a:off x="10896600" y="1545248"/>
                  <a:ext cx="7937" cy="2462"/>
                </a:xfrm>
                <a:custGeom>
                  <a:avLst/>
                  <a:gdLst/>
                  <a:ahLst/>
                  <a:cxnLst/>
                  <a:rect l="0" t="0" r="0" b="0"/>
                  <a:pathLst>
                    <a:path w="120000" h="120000" extrusionOk="0">
                      <a:moveTo>
                        <a:pt x="120000" y="0"/>
                      </a:moveTo>
                      <a:lnTo>
                        <a:pt x="120000" y="0"/>
                      </a:lnTo>
                      <a:cubicBezTo>
                        <a:pt x="60000" y="40000"/>
                        <a:pt x="15000" y="80000"/>
                        <a:pt x="0" y="120000"/>
                      </a:cubicBezTo>
                      <a:cubicBezTo>
                        <a:pt x="30000" y="80000"/>
                        <a:pt x="60000" y="4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15" name="Shape 515"/>
                <p:cNvSpPr/>
                <p:nvPr/>
              </p:nvSpPr>
              <p:spPr>
                <a:xfrm>
                  <a:off x="9947275" y="1553865"/>
                  <a:ext cx="4762" cy="1231"/>
                </a:xfrm>
                <a:custGeom>
                  <a:avLst/>
                  <a:gdLst/>
                  <a:ahLst/>
                  <a:cxnLst/>
                  <a:rect l="0" t="0" r="0" b="0"/>
                  <a:pathLst>
                    <a:path w="120000" h="120000" extrusionOk="0">
                      <a:moveTo>
                        <a:pt x="24000" y="0"/>
                      </a:moveTo>
                      <a:lnTo>
                        <a:pt x="24000" y="0"/>
                      </a:lnTo>
                      <a:lnTo>
                        <a:pt x="0" y="0"/>
                      </a:lnTo>
                      <a:cubicBezTo>
                        <a:pt x="120000" y="120000"/>
                        <a:pt x="96000" y="0"/>
                        <a:pt x="24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16" name="Shape 516"/>
                <p:cNvSpPr/>
                <p:nvPr/>
              </p:nvSpPr>
              <p:spPr>
                <a:xfrm>
                  <a:off x="10817225" y="1531708"/>
                  <a:ext cx="23812" cy="0"/>
                </a:xfrm>
                <a:custGeom>
                  <a:avLst/>
                  <a:gdLst/>
                  <a:ahLst/>
                  <a:cxnLst/>
                  <a:rect l="0" t="0" r="0" b="0"/>
                  <a:pathLst>
                    <a:path w="120000" h="120000" extrusionOk="0">
                      <a:moveTo>
                        <a:pt x="120000" y="0"/>
                      </a:moveTo>
                      <a:lnTo>
                        <a:pt x="120000" y="0"/>
                      </a:lnTo>
                      <a:cubicBezTo>
                        <a:pt x="86400" y="0"/>
                        <a:pt x="48000" y="0"/>
                        <a:pt x="0" y="0"/>
                      </a:cubicBezTo>
                      <a:cubicBezTo>
                        <a:pt x="24000" y="0"/>
                        <a:pt x="57600"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17" name="Shape 517"/>
                <p:cNvSpPr/>
                <p:nvPr/>
              </p:nvSpPr>
              <p:spPr>
                <a:xfrm>
                  <a:off x="10836275" y="1529246"/>
                  <a:ext cx="19050" cy="1231"/>
                </a:xfrm>
                <a:custGeom>
                  <a:avLst/>
                  <a:gdLst/>
                  <a:ahLst/>
                  <a:cxnLst/>
                  <a:rect l="0" t="0" r="0" b="0"/>
                  <a:pathLst>
                    <a:path w="120000" h="120000" extrusionOk="0">
                      <a:moveTo>
                        <a:pt x="0" y="120000"/>
                      </a:moveTo>
                      <a:lnTo>
                        <a:pt x="0" y="120000"/>
                      </a:lnTo>
                      <a:lnTo>
                        <a:pt x="108000" y="120000"/>
                      </a:lnTo>
                      <a:cubicBezTo>
                        <a:pt x="120000" y="120000"/>
                        <a:pt x="108000"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18" name="Shape 518"/>
                <p:cNvSpPr/>
                <p:nvPr/>
              </p:nvSpPr>
              <p:spPr>
                <a:xfrm>
                  <a:off x="10787063" y="1530477"/>
                  <a:ext cx="30162" cy="1231"/>
                </a:xfrm>
                <a:custGeom>
                  <a:avLst/>
                  <a:gdLst/>
                  <a:ahLst/>
                  <a:cxnLst/>
                  <a:rect l="0" t="0" r="0" b="0"/>
                  <a:pathLst>
                    <a:path w="120000" h="120000" extrusionOk="0">
                      <a:moveTo>
                        <a:pt x="0" y="0"/>
                      </a:moveTo>
                      <a:lnTo>
                        <a:pt x="0" y="0"/>
                      </a:lnTo>
                      <a:cubicBezTo>
                        <a:pt x="42580" y="0"/>
                        <a:pt x="81290" y="0"/>
                        <a:pt x="120000" y="120000"/>
                      </a:cubicBezTo>
                      <a:cubicBezTo>
                        <a:pt x="108387" y="0"/>
                        <a:pt x="100645" y="0"/>
                        <a:pt x="104516" y="0"/>
                      </a:cubicBez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19" name="Shape 519"/>
                <p:cNvSpPr/>
                <p:nvPr/>
              </p:nvSpPr>
              <p:spPr>
                <a:xfrm>
                  <a:off x="4092575" y="1552634"/>
                  <a:ext cx="20637" cy="2462"/>
                </a:xfrm>
                <a:custGeom>
                  <a:avLst/>
                  <a:gdLst/>
                  <a:ahLst/>
                  <a:cxnLst/>
                  <a:rect l="0" t="0" r="0" b="0"/>
                  <a:pathLst>
                    <a:path w="120000" h="120000" extrusionOk="0">
                      <a:moveTo>
                        <a:pt x="120000" y="0"/>
                      </a:moveTo>
                      <a:lnTo>
                        <a:pt x="120000" y="0"/>
                      </a:lnTo>
                      <a:lnTo>
                        <a:pt x="99130" y="0"/>
                      </a:lnTo>
                      <a:cubicBezTo>
                        <a:pt x="0" y="120000"/>
                        <a:pt x="41739" y="6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20" name="Shape 520"/>
                <p:cNvSpPr/>
                <p:nvPr/>
              </p:nvSpPr>
              <p:spPr>
                <a:xfrm>
                  <a:off x="8528050" y="1567405"/>
                  <a:ext cx="3175" cy="1231"/>
                </a:xfrm>
                <a:custGeom>
                  <a:avLst/>
                  <a:gdLst/>
                  <a:ahLst/>
                  <a:cxnLst/>
                  <a:rect l="0" t="0" r="0" b="0"/>
                  <a:pathLst>
                    <a:path w="120000" h="120000" extrusionOk="0">
                      <a:moveTo>
                        <a:pt x="40000" y="120000"/>
                      </a:moveTo>
                      <a:lnTo>
                        <a:pt x="40000" y="120000"/>
                      </a:lnTo>
                      <a:lnTo>
                        <a:pt x="120000" y="0"/>
                      </a:lnTo>
                      <a:lnTo>
                        <a:pt x="0" y="0"/>
                      </a:lnTo>
                      <a:lnTo>
                        <a:pt x="4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21" name="Shape 521"/>
                <p:cNvSpPr/>
                <p:nvPr/>
              </p:nvSpPr>
              <p:spPr>
                <a:xfrm>
                  <a:off x="8461375" y="1556326"/>
                  <a:ext cx="66675" cy="14771"/>
                </a:xfrm>
                <a:custGeom>
                  <a:avLst/>
                  <a:gdLst/>
                  <a:ahLst/>
                  <a:cxnLst/>
                  <a:rect l="0" t="0" r="0" b="0"/>
                  <a:pathLst>
                    <a:path w="120000" h="120000" extrusionOk="0">
                      <a:moveTo>
                        <a:pt x="0" y="120000"/>
                      </a:moveTo>
                      <a:lnTo>
                        <a:pt x="0" y="120000"/>
                      </a:lnTo>
                      <a:cubicBezTo>
                        <a:pt x="52173" y="77647"/>
                        <a:pt x="81739" y="84705"/>
                        <a:pt x="120000" y="91764"/>
                      </a:cubicBezTo>
                      <a:lnTo>
                        <a:pt x="80000" y="0"/>
                      </a:lnTo>
                      <a:lnTo>
                        <a:pt x="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22" name="Shape 522"/>
                <p:cNvSpPr/>
                <p:nvPr/>
              </p:nvSpPr>
              <p:spPr>
                <a:xfrm>
                  <a:off x="1562100" y="1514475"/>
                  <a:ext cx="9563100" cy="64008"/>
                </a:xfrm>
                <a:custGeom>
                  <a:avLst/>
                  <a:gdLst/>
                  <a:ahLst/>
                  <a:cxnLst/>
                  <a:rect l="0" t="0" r="0" b="0"/>
                  <a:pathLst>
                    <a:path w="120000" h="120000" extrusionOk="0">
                      <a:moveTo>
                        <a:pt x="29539" y="19200"/>
                      </a:moveTo>
                      <a:lnTo>
                        <a:pt x="29539" y="19200"/>
                      </a:lnTo>
                      <a:lnTo>
                        <a:pt x="29694" y="20800"/>
                      </a:lnTo>
                      <a:cubicBezTo>
                        <a:pt x="29347" y="24000"/>
                        <a:pt x="29443" y="20800"/>
                        <a:pt x="29539" y="19200"/>
                      </a:cubicBezTo>
                      <a:close/>
                      <a:moveTo>
                        <a:pt x="114317" y="40000"/>
                      </a:moveTo>
                      <a:lnTo>
                        <a:pt x="114317" y="40000"/>
                      </a:lnTo>
                      <a:cubicBezTo>
                        <a:pt x="114400" y="38400"/>
                        <a:pt x="114388" y="36800"/>
                        <a:pt x="114364" y="36800"/>
                      </a:cubicBezTo>
                      <a:cubicBezTo>
                        <a:pt x="114305" y="38400"/>
                        <a:pt x="114125" y="38400"/>
                        <a:pt x="113922" y="38400"/>
                      </a:cubicBezTo>
                      <a:cubicBezTo>
                        <a:pt x="113982" y="40000"/>
                        <a:pt x="114089" y="41600"/>
                        <a:pt x="114317" y="40000"/>
                      </a:cubicBezTo>
                      <a:close/>
                      <a:moveTo>
                        <a:pt x="113527" y="36800"/>
                      </a:moveTo>
                      <a:lnTo>
                        <a:pt x="113527" y="36800"/>
                      </a:lnTo>
                      <a:lnTo>
                        <a:pt x="113515" y="36800"/>
                      </a:lnTo>
                      <a:cubicBezTo>
                        <a:pt x="113132" y="33600"/>
                        <a:pt x="113264" y="35200"/>
                        <a:pt x="113527" y="36800"/>
                      </a:cubicBezTo>
                      <a:close/>
                      <a:moveTo>
                        <a:pt x="76283" y="80000"/>
                      </a:moveTo>
                      <a:lnTo>
                        <a:pt x="76283" y="80000"/>
                      </a:lnTo>
                      <a:cubicBezTo>
                        <a:pt x="76151" y="83200"/>
                        <a:pt x="75960" y="81600"/>
                        <a:pt x="75732" y="78400"/>
                      </a:cubicBezTo>
                      <a:cubicBezTo>
                        <a:pt x="75900" y="78400"/>
                        <a:pt x="76079" y="78400"/>
                        <a:pt x="76283" y="80000"/>
                      </a:cubicBezTo>
                      <a:close/>
                      <a:moveTo>
                        <a:pt x="62907" y="96000"/>
                      </a:moveTo>
                      <a:lnTo>
                        <a:pt x="62907" y="96000"/>
                      </a:lnTo>
                      <a:cubicBezTo>
                        <a:pt x="62739" y="97600"/>
                        <a:pt x="62404" y="102400"/>
                        <a:pt x="62273" y="97600"/>
                      </a:cubicBezTo>
                      <a:cubicBezTo>
                        <a:pt x="62476" y="88000"/>
                        <a:pt x="62620" y="92800"/>
                        <a:pt x="62907" y="96000"/>
                      </a:cubicBezTo>
                      <a:close/>
                      <a:moveTo>
                        <a:pt x="54113" y="97600"/>
                      </a:moveTo>
                      <a:lnTo>
                        <a:pt x="54113" y="97600"/>
                      </a:lnTo>
                      <a:lnTo>
                        <a:pt x="54699" y="104000"/>
                      </a:lnTo>
                      <a:cubicBezTo>
                        <a:pt x="53994" y="113600"/>
                        <a:pt x="53479" y="110400"/>
                        <a:pt x="54029" y="120000"/>
                      </a:cubicBezTo>
                      <a:cubicBezTo>
                        <a:pt x="54113" y="97600"/>
                        <a:pt x="56315" y="118400"/>
                        <a:pt x="56398" y="96000"/>
                      </a:cubicBezTo>
                      <a:lnTo>
                        <a:pt x="56793" y="100800"/>
                      </a:lnTo>
                      <a:cubicBezTo>
                        <a:pt x="56673" y="100800"/>
                        <a:pt x="56662" y="102400"/>
                        <a:pt x="56554" y="102400"/>
                      </a:cubicBezTo>
                      <a:cubicBezTo>
                        <a:pt x="57308" y="112000"/>
                        <a:pt x="57116" y="86400"/>
                        <a:pt x="58085" y="89600"/>
                      </a:cubicBezTo>
                      <a:cubicBezTo>
                        <a:pt x="58420" y="91200"/>
                        <a:pt x="58660" y="94400"/>
                        <a:pt x="58432" y="97600"/>
                      </a:cubicBezTo>
                      <a:lnTo>
                        <a:pt x="59186" y="91200"/>
                      </a:lnTo>
                      <a:cubicBezTo>
                        <a:pt x="59401" y="92800"/>
                        <a:pt x="59353" y="96000"/>
                        <a:pt x="59126" y="96000"/>
                      </a:cubicBezTo>
                      <a:lnTo>
                        <a:pt x="60287" y="94400"/>
                      </a:lnTo>
                      <a:lnTo>
                        <a:pt x="60275" y="94400"/>
                      </a:lnTo>
                      <a:cubicBezTo>
                        <a:pt x="60442" y="91200"/>
                        <a:pt x="60813" y="86400"/>
                        <a:pt x="60993" y="83200"/>
                      </a:cubicBezTo>
                      <a:cubicBezTo>
                        <a:pt x="61280" y="86400"/>
                        <a:pt x="60849" y="86400"/>
                        <a:pt x="60921" y="89600"/>
                      </a:cubicBezTo>
                      <a:lnTo>
                        <a:pt x="61555" y="83200"/>
                      </a:lnTo>
                      <a:cubicBezTo>
                        <a:pt x="61818" y="89600"/>
                        <a:pt x="61292" y="94400"/>
                        <a:pt x="60849" y="94400"/>
                      </a:cubicBezTo>
                      <a:cubicBezTo>
                        <a:pt x="61447" y="116800"/>
                        <a:pt x="61375" y="88000"/>
                        <a:pt x="62667" y="102400"/>
                      </a:cubicBezTo>
                      <a:lnTo>
                        <a:pt x="62057" y="104000"/>
                      </a:lnTo>
                      <a:cubicBezTo>
                        <a:pt x="62452" y="116800"/>
                        <a:pt x="62919" y="112000"/>
                        <a:pt x="63601" y="120000"/>
                      </a:cubicBezTo>
                      <a:cubicBezTo>
                        <a:pt x="63433" y="116800"/>
                        <a:pt x="62237" y="100800"/>
                        <a:pt x="62931" y="96000"/>
                      </a:cubicBezTo>
                      <a:cubicBezTo>
                        <a:pt x="63122" y="97600"/>
                        <a:pt x="63385" y="97600"/>
                        <a:pt x="63756" y="94400"/>
                      </a:cubicBezTo>
                      <a:cubicBezTo>
                        <a:pt x="63756" y="100800"/>
                        <a:pt x="64115" y="99200"/>
                        <a:pt x="64582" y="99200"/>
                      </a:cubicBezTo>
                      <a:lnTo>
                        <a:pt x="64546" y="110400"/>
                      </a:lnTo>
                      <a:cubicBezTo>
                        <a:pt x="65036" y="107200"/>
                        <a:pt x="65000" y="102400"/>
                        <a:pt x="65288" y="97600"/>
                      </a:cubicBezTo>
                      <a:cubicBezTo>
                        <a:pt x="65838" y="97600"/>
                        <a:pt x="65958" y="105600"/>
                        <a:pt x="66077" y="113600"/>
                      </a:cubicBezTo>
                      <a:cubicBezTo>
                        <a:pt x="66963" y="115200"/>
                        <a:pt x="65479" y="100800"/>
                        <a:pt x="66520" y="99200"/>
                      </a:cubicBezTo>
                      <a:cubicBezTo>
                        <a:pt x="67250" y="102400"/>
                        <a:pt x="67764" y="99200"/>
                        <a:pt x="68638" y="92800"/>
                      </a:cubicBezTo>
                      <a:cubicBezTo>
                        <a:pt x="69152" y="96000"/>
                        <a:pt x="68554" y="99200"/>
                        <a:pt x="68733" y="102400"/>
                      </a:cubicBezTo>
                      <a:lnTo>
                        <a:pt x="69188" y="94400"/>
                      </a:lnTo>
                      <a:cubicBezTo>
                        <a:pt x="69296" y="94400"/>
                        <a:pt x="69260" y="96000"/>
                        <a:pt x="69248" y="97600"/>
                      </a:cubicBezTo>
                      <a:cubicBezTo>
                        <a:pt x="69631" y="94400"/>
                        <a:pt x="69272" y="88000"/>
                        <a:pt x="69882" y="84800"/>
                      </a:cubicBezTo>
                      <a:cubicBezTo>
                        <a:pt x="70037" y="73600"/>
                        <a:pt x="71114" y="102400"/>
                        <a:pt x="71856" y="89600"/>
                      </a:cubicBezTo>
                      <a:cubicBezTo>
                        <a:pt x="72035" y="92800"/>
                        <a:pt x="71772" y="96000"/>
                        <a:pt x="71820" y="99200"/>
                      </a:cubicBezTo>
                      <a:cubicBezTo>
                        <a:pt x="72849" y="91200"/>
                        <a:pt x="72705" y="94400"/>
                        <a:pt x="73543" y="83200"/>
                      </a:cubicBezTo>
                      <a:lnTo>
                        <a:pt x="74249" y="89600"/>
                      </a:lnTo>
                      <a:cubicBezTo>
                        <a:pt x="73734" y="81600"/>
                        <a:pt x="74404" y="72000"/>
                        <a:pt x="74991" y="65600"/>
                      </a:cubicBezTo>
                      <a:cubicBezTo>
                        <a:pt x="74799" y="60800"/>
                        <a:pt x="74644" y="57600"/>
                        <a:pt x="74536" y="56000"/>
                      </a:cubicBezTo>
                      <a:lnTo>
                        <a:pt x="75469" y="51200"/>
                      </a:lnTo>
                      <a:cubicBezTo>
                        <a:pt x="75589" y="52800"/>
                        <a:pt x="75493" y="56000"/>
                        <a:pt x="75337" y="60800"/>
                      </a:cubicBezTo>
                      <a:lnTo>
                        <a:pt x="75505" y="57600"/>
                      </a:lnTo>
                      <a:cubicBezTo>
                        <a:pt x="75840" y="62400"/>
                        <a:pt x="75672" y="68800"/>
                        <a:pt x="75433" y="73600"/>
                      </a:cubicBezTo>
                      <a:lnTo>
                        <a:pt x="75098" y="67200"/>
                      </a:lnTo>
                      <a:cubicBezTo>
                        <a:pt x="74859" y="73600"/>
                        <a:pt x="74644" y="80000"/>
                        <a:pt x="74691" y="86400"/>
                      </a:cubicBezTo>
                      <a:cubicBezTo>
                        <a:pt x="74751" y="84800"/>
                        <a:pt x="74871" y="84800"/>
                        <a:pt x="75002" y="83200"/>
                      </a:cubicBezTo>
                      <a:cubicBezTo>
                        <a:pt x="74943" y="84800"/>
                        <a:pt x="74907" y="86400"/>
                        <a:pt x="74931" y="88000"/>
                      </a:cubicBezTo>
                      <a:cubicBezTo>
                        <a:pt x="74967" y="89600"/>
                        <a:pt x="75062" y="86400"/>
                        <a:pt x="75218" y="84800"/>
                      </a:cubicBezTo>
                      <a:lnTo>
                        <a:pt x="75421" y="96000"/>
                      </a:lnTo>
                      <a:lnTo>
                        <a:pt x="75481" y="91200"/>
                      </a:lnTo>
                      <a:lnTo>
                        <a:pt x="76701" y="99200"/>
                      </a:lnTo>
                      <a:cubicBezTo>
                        <a:pt x="77587" y="88000"/>
                        <a:pt x="78340" y="70400"/>
                        <a:pt x="79740" y="65600"/>
                      </a:cubicBezTo>
                      <a:cubicBezTo>
                        <a:pt x="79393" y="75200"/>
                        <a:pt x="79668" y="80000"/>
                        <a:pt x="79645" y="89600"/>
                      </a:cubicBezTo>
                      <a:cubicBezTo>
                        <a:pt x="79262" y="80000"/>
                        <a:pt x="78568" y="94400"/>
                        <a:pt x="77850" y="92800"/>
                      </a:cubicBezTo>
                      <a:cubicBezTo>
                        <a:pt x="78221" y="92800"/>
                        <a:pt x="78137" y="97600"/>
                        <a:pt x="78041" y="99200"/>
                      </a:cubicBezTo>
                      <a:lnTo>
                        <a:pt x="79333" y="91200"/>
                      </a:lnTo>
                      <a:cubicBezTo>
                        <a:pt x="79298" y="99200"/>
                        <a:pt x="79609" y="96000"/>
                        <a:pt x="79944" y="100800"/>
                      </a:cubicBezTo>
                      <a:cubicBezTo>
                        <a:pt x="79680" y="83200"/>
                        <a:pt x="80901" y="89600"/>
                        <a:pt x="81427" y="84800"/>
                      </a:cubicBezTo>
                      <a:cubicBezTo>
                        <a:pt x="81451" y="89600"/>
                        <a:pt x="81332" y="96000"/>
                        <a:pt x="80685" y="94400"/>
                      </a:cubicBezTo>
                      <a:cubicBezTo>
                        <a:pt x="81391" y="107200"/>
                        <a:pt x="81607" y="75200"/>
                        <a:pt x="82301" y="86400"/>
                      </a:cubicBezTo>
                      <a:cubicBezTo>
                        <a:pt x="82133" y="86400"/>
                        <a:pt x="82049" y="84800"/>
                        <a:pt x="81990" y="88000"/>
                      </a:cubicBezTo>
                      <a:cubicBezTo>
                        <a:pt x="82360" y="83200"/>
                        <a:pt x="83246" y="88000"/>
                        <a:pt x="83042" y="92800"/>
                      </a:cubicBezTo>
                      <a:lnTo>
                        <a:pt x="82887" y="92800"/>
                      </a:lnTo>
                      <a:cubicBezTo>
                        <a:pt x="83916" y="94400"/>
                        <a:pt x="86033" y="92800"/>
                        <a:pt x="86189" y="80000"/>
                      </a:cubicBezTo>
                      <a:cubicBezTo>
                        <a:pt x="86201" y="81600"/>
                        <a:pt x="86057" y="96000"/>
                        <a:pt x="85998" y="99200"/>
                      </a:cubicBezTo>
                      <a:lnTo>
                        <a:pt x="87840" y="52800"/>
                      </a:lnTo>
                      <a:cubicBezTo>
                        <a:pt x="87684" y="65600"/>
                        <a:pt x="88307" y="92800"/>
                        <a:pt x="87445" y="99200"/>
                      </a:cubicBezTo>
                      <a:cubicBezTo>
                        <a:pt x="87696" y="100800"/>
                        <a:pt x="87996" y="104000"/>
                        <a:pt x="88522" y="99200"/>
                      </a:cubicBezTo>
                      <a:cubicBezTo>
                        <a:pt x="88354" y="97600"/>
                        <a:pt x="88103" y="81600"/>
                        <a:pt x="88331" y="81600"/>
                      </a:cubicBezTo>
                      <a:cubicBezTo>
                        <a:pt x="88965" y="94400"/>
                        <a:pt x="88773" y="88000"/>
                        <a:pt x="89551" y="99200"/>
                      </a:cubicBezTo>
                      <a:cubicBezTo>
                        <a:pt x="89288" y="97600"/>
                        <a:pt x="89575" y="78400"/>
                        <a:pt x="89970" y="80000"/>
                      </a:cubicBezTo>
                      <a:cubicBezTo>
                        <a:pt x="89910" y="81600"/>
                        <a:pt x="90005" y="97600"/>
                        <a:pt x="89862" y="99200"/>
                      </a:cubicBezTo>
                      <a:lnTo>
                        <a:pt x="90855" y="81600"/>
                      </a:lnTo>
                      <a:cubicBezTo>
                        <a:pt x="90604" y="84800"/>
                        <a:pt x="90807" y="97600"/>
                        <a:pt x="91034" y="102400"/>
                      </a:cubicBezTo>
                      <a:cubicBezTo>
                        <a:pt x="90927" y="99200"/>
                        <a:pt x="91884" y="102400"/>
                        <a:pt x="92147" y="100800"/>
                      </a:cubicBezTo>
                      <a:lnTo>
                        <a:pt x="91728" y="97600"/>
                      </a:lnTo>
                      <a:cubicBezTo>
                        <a:pt x="92853" y="100800"/>
                        <a:pt x="92841" y="72000"/>
                        <a:pt x="93954" y="73600"/>
                      </a:cubicBezTo>
                      <a:cubicBezTo>
                        <a:pt x="93822" y="76800"/>
                        <a:pt x="93619" y="96000"/>
                        <a:pt x="94181" y="99200"/>
                      </a:cubicBezTo>
                      <a:cubicBezTo>
                        <a:pt x="94444" y="89600"/>
                        <a:pt x="95330" y="54400"/>
                        <a:pt x="96311" y="46400"/>
                      </a:cubicBezTo>
                      <a:lnTo>
                        <a:pt x="96502" y="52800"/>
                      </a:lnTo>
                      <a:lnTo>
                        <a:pt x="97256" y="46400"/>
                      </a:lnTo>
                      <a:cubicBezTo>
                        <a:pt x="96789" y="60800"/>
                        <a:pt x="95473" y="89600"/>
                        <a:pt x="94743" y="100800"/>
                      </a:cubicBezTo>
                      <a:cubicBezTo>
                        <a:pt x="95162" y="105600"/>
                        <a:pt x="94863" y="107200"/>
                        <a:pt x="95497" y="107200"/>
                      </a:cubicBezTo>
                      <a:cubicBezTo>
                        <a:pt x="95712" y="112000"/>
                        <a:pt x="95150" y="115200"/>
                        <a:pt x="94971" y="115200"/>
                      </a:cubicBezTo>
                      <a:lnTo>
                        <a:pt x="96430" y="118400"/>
                      </a:lnTo>
                      <a:cubicBezTo>
                        <a:pt x="96358" y="107200"/>
                        <a:pt x="97543" y="107200"/>
                        <a:pt x="97495" y="99200"/>
                      </a:cubicBezTo>
                      <a:lnTo>
                        <a:pt x="95904" y="108800"/>
                      </a:lnTo>
                      <a:cubicBezTo>
                        <a:pt x="95844" y="99200"/>
                        <a:pt x="96825" y="78400"/>
                        <a:pt x="97854" y="81600"/>
                      </a:cubicBezTo>
                      <a:cubicBezTo>
                        <a:pt x="98117" y="84800"/>
                        <a:pt x="97663" y="100800"/>
                        <a:pt x="97686" y="104000"/>
                      </a:cubicBezTo>
                      <a:cubicBezTo>
                        <a:pt x="97818" y="100800"/>
                        <a:pt x="98667" y="97600"/>
                        <a:pt x="98763" y="99200"/>
                      </a:cubicBezTo>
                      <a:lnTo>
                        <a:pt x="98321" y="105600"/>
                      </a:lnTo>
                      <a:cubicBezTo>
                        <a:pt x="98895" y="110400"/>
                        <a:pt x="99266" y="91200"/>
                        <a:pt x="99960" y="102400"/>
                      </a:cubicBezTo>
                      <a:cubicBezTo>
                        <a:pt x="100199" y="102400"/>
                        <a:pt x="100666" y="116800"/>
                        <a:pt x="100713" y="110400"/>
                      </a:cubicBezTo>
                      <a:cubicBezTo>
                        <a:pt x="100319" y="97600"/>
                        <a:pt x="100247" y="59200"/>
                        <a:pt x="100510" y="49600"/>
                      </a:cubicBezTo>
                      <a:cubicBezTo>
                        <a:pt x="100594" y="49600"/>
                        <a:pt x="101754" y="60800"/>
                        <a:pt x="102029" y="67200"/>
                      </a:cubicBezTo>
                      <a:cubicBezTo>
                        <a:pt x="102424" y="76800"/>
                        <a:pt x="101443" y="91200"/>
                        <a:pt x="101778" y="99200"/>
                      </a:cubicBezTo>
                      <a:cubicBezTo>
                        <a:pt x="101790" y="96000"/>
                        <a:pt x="102005" y="92800"/>
                        <a:pt x="102101" y="91200"/>
                      </a:cubicBezTo>
                      <a:cubicBezTo>
                        <a:pt x="102352" y="94400"/>
                        <a:pt x="101994" y="100800"/>
                        <a:pt x="102544" y="99200"/>
                      </a:cubicBezTo>
                      <a:cubicBezTo>
                        <a:pt x="102628" y="88000"/>
                        <a:pt x="103657" y="100800"/>
                        <a:pt x="102795" y="89600"/>
                      </a:cubicBezTo>
                      <a:cubicBezTo>
                        <a:pt x="103333" y="88000"/>
                        <a:pt x="103369" y="92800"/>
                        <a:pt x="103992" y="92800"/>
                      </a:cubicBezTo>
                      <a:cubicBezTo>
                        <a:pt x="103788" y="84800"/>
                        <a:pt x="104554" y="68800"/>
                        <a:pt x="105092" y="65600"/>
                      </a:cubicBezTo>
                      <a:cubicBezTo>
                        <a:pt x="105056" y="67200"/>
                        <a:pt x="105176" y="72000"/>
                        <a:pt x="105236" y="73600"/>
                      </a:cubicBezTo>
                      <a:cubicBezTo>
                        <a:pt x="106336" y="75200"/>
                        <a:pt x="106923" y="80000"/>
                        <a:pt x="107940" y="80000"/>
                      </a:cubicBezTo>
                      <a:cubicBezTo>
                        <a:pt x="108035" y="83200"/>
                        <a:pt x="108526" y="86400"/>
                        <a:pt x="108323" y="91200"/>
                      </a:cubicBezTo>
                      <a:cubicBezTo>
                        <a:pt x="108466" y="89600"/>
                        <a:pt x="108598" y="84800"/>
                        <a:pt x="108909" y="84800"/>
                      </a:cubicBezTo>
                      <a:cubicBezTo>
                        <a:pt x="109519" y="94400"/>
                        <a:pt x="108215" y="86400"/>
                        <a:pt x="108681" y="97600"/>
                      </a:cubicBezTo>
                      <a:cubicBezTo>
                        <a:pt x="108717" y="91200"/>
                        <a:pt x="109495" y="89600"/>
                        <a:pt x="109938" y="84800"/>
                      </a:cubicBezTo>
                      <a:cubicBezTo>
                        <a:pt x="109806" y="75200"/>
                        <a:pt x="108909" y="83200"/>
                        <a:pt x="108454" y="86400"/>
                      </a:cubicBezTo>
                      <a:cubicBezTo>
                        <a:pt x="108454" y="73600"/>
                        <a:pt x="109232" y="59200"/>
                        <a:pt x="110297" y="52800"/>
                      </a:cubicBezTo>
                      <a:cubicBezTo>
                        <a:pt x="111146" y="49600"/>
                        <a:pt x="110667" y="62400"/>
                        <a:pt x="110811" y="60800"/>
                      </a:cubicBezTo>
                      <a:cubicBezTo>
                        <a:pt x="112402" y="62400"/>
                        <a:pt x="112175" y="36800"/>
                        <a:pt x="113491" y="46400"/>
                      </a:cubicBezTo>
                      <a:cubicBezTo>
                        <a:pt x="114017" y="56000"/>
                        <a:pt x="113515" y="64000"/>
                        <a:pt x="113635" y="70400"/>
                      </a:cubicBezTo>
                      <a:cubicBezTo>
                        <a:pt x="112941" y="73600"/>
                        <a:pt x="112570" y="64000"/>
                        <a:pt x="112103" y="64000"/>
                      </a:cubicBezTo>
                      <a:lnTo>
                        <a:pt x="112677" y="68800"/>
                      </a:lnTo>
                      <a:cubicBezTo>
                        <a:pt x="112462" y="72000"/>
                        <a:pt x="111996" y="73600"/>
                        <a:pt x="111744" y="72000"/>
                      </a:cubicBezTo>
                      <a:cubicBezTo>
                        <a:pt x="112187" y="80000"/>
                        <a:pt x="114436" y="73600"/>
                        <a:pt x="115668" y="81600"/>
                      </a:cubicBezTo>
                      <a:cubicBezTo>
                        <a:pt x="115884" y="78400"/>
                        <a:pt x="116267" y="75200"/>
                        <a:pt x="116087" y="72000"/>
                      </a:cubicBezTo>
                      <a:lnTo>
                        <a:pt x="115692" y="72000"/>
                      </a:lnTo>
                      <a:cubicBezTo>
                        <a:pt x="115333" y="65600"/>
                        <a:pt x="116434" y="62400"/>
                        <a:pt x="115932" y="59200"/>
                      </a:cubicBezTo>
                      <a:cubicBezTo>
                        <a:pt x="116458" y="54400"/>
                        <a:pt x="117044" y="46400"/>
                        <a:pt x="117774" y="51200"/>
                      </a:cubicBezTo>
                      <a:lnTo>
                        <a:pt x="117918" y="60800"/>
                      </a:lnTo>
                      <a:cubicBezTo>
                        <a:pt x="117894" y="57600"/>
                        <a:pt x="117439" y="56000"/>
                        <a:pt x="117224" y="57600"/>
                      </a:cubicBezTo>
                      <a:cubicBezTo>
                        <a:pt x="117535" y="54400"/>
                        <a:pt x="118348" y="72000"/>
                        <a:pt x="118683" y="59200"/>
                      </a:cubicBezTo>
                      <a:lnTo>
                        <a:pt x="118169" y="51200"/>
                      </a:lnTo>
                      <a:cubicBezTo>
                        <a:pt x="118695" y="46400"/>
                        <a:pt x="119341" y="36800"/>
                        <a:pt x="120000" y="40000"/>
                      </a:cubicBezTo>
                      <a:cubicBezTo>
                        <a:pt x="119700" y="30400"/>
                        <a:pt x="119844" y="41600"/>
                        <a:pt x="119389" y="28800"/>
                      </a:cubicBezTo>
                      <a:cubicBezTo>
                        <a:pt x="119784" y="43200"/>
                        <a:pt x="117714" y="28800"/>
                        <a:pt x="118360" y="43200"/>
                      </a:cubicBezTo>
                      <a:cubicBezTo>
                        <a:pt x="117894" y="30400"/>
                        <a:pt x="117547" y="38400"/>
                        <a:pt x="116925" y="25600"/>
                      </a:cubicBezTo>
                      <a:cubicBezTo>
                        <a:pt x="116937" y="28800"/>
                        <a:pt x="117140" y="32000"/>
                        <a:pt x="116602" y="30400"/>
                      </a:cubicBezTo>
                      <a:cubicBezTo>
                        <a:pt x="116566" y="32000"/>
                        <a:pt x="116518" y="33600"/>
                        <a:pt x="116470" y="33600"/>
                      </a:cubicBezTo>
                      <a:lnTo>
                        <a:pt x="116434" y="33600"/>
                      </a:lnTo>
                      <a:lnTo>
                        <a:pt x="116470" y="33600"/>
                      </a:lnTo>
                      <a:cubicBezTo>
                        <a:pt x="116446" y="33600"/>
                        <a:pt x="116446" y="35200"/>
                        <a:pt x="116482" y="33600"/>
                      </a:cubicBezTo>
                      <a:cubicBezTo>
                        <a:pt x="116614" y="35200"/>
                        <a:pt x="116721" y="36800"/>
                        <a:pt x="116757" y="38400"/>
                      </a:cubicBezTo>
                      <a:cubicBezTo>
                        <a:pt x="116482" y="46400"/>
                        <a:pt x="115621" y="46400"/>
                        <a:pt x="115322" y="49600"/>
                      </a:cubicBezTo>
                      <a:cubicBezTo>
                        <a:pt x="114999" y="48000"/>
                        <a:pt x="115465" y="46400"/>
                        <a:pt x="115286" y="43200"/>
                      </a:cubicBezTo>
                      <a:lnTo>
                        <a:pt x="114843" y="48000"/>
                      </a:lnTo>
                      <a:cubicBezTo>
                        <a:pt x="114807" y="41600"/>
                        <a:pt x="113982" y="36800"/>
                        <a:pt x="114747" y="32000"/>
                      </a:cubicBezTo>
                      <a:lnTo>
                        <a:pt x="114065" y="32000"/>
                      </a:lnTo>
                      <a:cubicBezTo>
                        <a:pt x="113659" y="27200"/>
                        <a:pt x="113096" y="25600"/>
                        <a:pt x="112761" y="28800"/>
                      </a:cubicBezTo>
                      <a:cubicBezTo>
                        <a:pt x="112438" y="27200"/>
                        <a:pt x="111936" y="36800"/>
                        <a:pt x="112223" y="30400"/>
                      </a:cubicBezTo>
                      <a:lnTo>
                        <a:pt x="111146" y="35200"/>
                      </a:lnTo>
                      <a:lnTo>
                        <a:pt x="111134" y="33600"/>
                      </a:lnTo>
                      <a:cubicBezTo>
                        <a:pt x="110069" y="32000"/>
                        <a:pt x="108945" y="44800"/>
                        <a:pt x="107724" y="32000"/>
                      </a:cubicBezTo>
                      <a:cubicBezTo>
                        <a:pt x="107365" y="33600"/>
                        <a:pt x="107006" y="35200"/>
                        <a:pt x="106396" y="33600"/>
                      </a:cubicBezTo>
                      <a:lnTo>
                        <a:pt x="106289" y="27200"/>
                      </a:lnTo>
                      <a:cubicBezTo>
                        <a:pt x="105822" y="28800"/>
                        <a:pt x="104901" y="20800"/>
                        <a:pt x="104709" y="27200"/>
                      </a:cubicBezTo>
                      <a:cubicBezTo>
                        <a:pt x="104207" y="11200"/>
                        <a:pt x="102472" y="22400"/>
                        <a:pt x="101670" y="19200"/>
                      </a:cubicBezTo>
                      <a:lnTo>
                        <a:pt x="101635" y="27200"/>
                      </a:lnTo>
                      <a:cubicBezTo>
                        <a:pt x="101084" y="27200"/>
                        <a:pt x="100546" y="28800"/>
                        <a:pt x="99852" y="32000"/>
                      </a:cubicBezTo>
                      <a:lnTo>
                        <a:pt x="99900" y="40000"/>
                      </a:lnTo>
                      <a:cubicBezTo>
                        <a:pt x="99302" y="44800"/>
                        <a:pt x="98368" y="33600"/>
                        <a:pt x="97423" y="35200"/>
                      </a:cubicBezTo>
                      <a:cubicBezTo>
                        <a:pt x="97495" y="32000"/>
                        <a:pt x="97734" y="32000"/>
                        <a:pt x="97902" y="33600"/>
                      </a:cubicBezTo>
                      <a:cubicBezTo>
                        <a:pt x="96777" y="17600"/>
                        <a:pt x="95521" y="44800"/>
                        <a:pt x="94504" y="33600"/>
                      </a:cubicBezTo>
                      <a:cubicBezTo>
                        <a:pt x="94253" y="35200"/>
                        <a:pt x="94061" y="35200"/>
                        <a:pt x="93894" y="33600"/>
                      </a:cubicBezTo>
                      <a:cubicBezTo>
                        <a:pt x="93918" y="33600"/>
                        <a:pt x="93930" y="33600"/>
                        <a:pt x="93954" y="32000"/>
                      </a:cubicBezTo>
                      <a:lnTo>
                        <a:pt x="93846" y="32000"/>
                      </a:lnTo>
                      <a:lnTo>
                        <a:pt x="93499" y="28800"/>
                      </a:lnTo>
                      <a:cubicBezTo>
                        <a:pt x="93595" y="30400"/>
                        <a:pt x="93702" y="32000"/>
                        <a:pt x="93786" y="32000"/>
                      </a:cubicBezTo>
                      <a:cubicBezTo>
                        <a:pt x="93595" y="32000"/>
                        <a:pt x="93296" y="33600"/>
                        <a:pt x="93008" y="35200"/>
                      </a:cubicBezTo>
                      <a:lnTo>
                        <a:pt x="92877" y="27200"/>
                      </a:lnTo>
                      <a:lnTo>
                        <a:pt x="92817" y="27200"/>
                      </a:lnTo>
                      <a:cubicBezTo>
                        <a:pt x="92530" y="24000"/>
                        <a:pt x="92590" y="30400"/>
                        <a:pt x="92733" y="36800"/>
                      </a:cubicBezTo>
                      <a:cubicBezTo>
                        <a:pt x="92590" y="38400"/>
                        <a:pt x="92458" y="40000"/>
                        <a:pt x="92350" y="41600"/>
                      </a:cubicBezTo>
                      <a:cubicBezTo>
                        <a:pt x="92123" y="28800"/>
                        <a:pt x="91585" y="46400"/>
                        <a:pt x="91274" y="32000"/>
                      </a:cubicBezTo>
                      <a:cubicBezTo>
                        <a:pt x="91070" y="38400"/>
                        <a:pt x="89802" y="36800"/>
                        <a:pt x="89647" y="51200"/>
                      </a:cubicBezTo>
                      <a:cubicBezTo>
                        <a:pt x="89635" y="48000"/>
                        <a:pt x="89551" y="48000"/>
                        <a:pt x="89706" y="48000"/>
                      </a:cubicBezTo>
                      <a:cubicBezTo>
                        <a:pt x="89383" y="46400"/>
                        <a:pt x="89060" y="44800"/>
                        <a:pt x="88773" y="48000"/>
                      </a:cubicBezTo>
                      <a:lnTo>
                        <a:pt x="88630" y="38400"/>
                      </a:lnTo>
                      <a:lnTo>
                        <a:pt x="87924" y="51200"/>
                      </a:lnTo>
                      <a:cubicBezTo>
                        <a:pt x="87493" y="44800"/>
                        <a:pt x="87314" y="41600"/>
                        <a:pt x="87744" y="33600"/>
                      </a:cubicBezTo>
                      <a:cubicBezTo>
                        <a:pt x="86703" y="44800"/>
                        <a:pt x="86895" y="38400"/>
                        <a:pt x="86021" y="49600"/>
                      </a:cubicBezTo>
                      <a:lnTo>
                        <a:pt x="86069" y="43200"/>
                      </a:lnTo>
                      <a:cubicBezTo>
                        <a:pt x="85746" y="43200"/>
                        <a:pt x="85244" y="51200"/>
                        <a:pt x="85052" y="46400"/>
                      </a:cubicBezTo>
                      <a:cubicBezTo>
                        <a:pt x="84358" y="33600"/>
                        <a:pt x="81583" y="43200"/>
                        <a:pt x="79776" y="32000"/>
                      </a:cubicBezTo>
                      <a:cubicBezTo>
                        <a:pt x="80123" y="51200"/>
                        <a:pt x="78939" y="22400"/>
                        <a:pt x="78867" y="38400"/>
                      </a:cubicBezTo>
                      <a:cubicBezTo>
                        <a:pt x="78759" y="33600"/>
                        <a:pt x="78508" y="30400"/>
                        <a:pt x="78795" y="27200"/>
                      </a:cubicBezTo>
                      <a:cubicBezTo>
                        <a:pt x="77874" y="30400"/>
                        <a:pt x="77419" y="19200"/>
                        <a:pt x="76785" y="32000"/>
                      </a:cubicBezTo>
                      <a:cubicBezTo>
                        <a:pt x="76677" y="27200"/>
                        <a:pt x="76977" y="25600"/>
                        <a:pt x="76881" y="22400"/>
                      </a:cubicBezTo>
                      <a:cubicBezTo>
                        <a:pt x="76809" y="22400"/>
                        <a:pt x="76594" y="25600"/>
                        <a:pt x="76498" y="24000"/>
                      </a:cubicBezTo>
                      <a:cubicBezTo>
                        <a:pt x="76402" y="20800"/>
                        <a:pt x="76630" y="19200"/>
                        <a:pt x="76773" y="17600"/>
                      </a:cubicBezTo>
                      <a:cubicBezTo>
                        <a:pt x="75840" y="17600"/>
                        <a:pt x="75744" y="32000"/>
                        <a:pt x="75672" y="44800"/>
                      </a:cubicBezTo>
                      <a:cubicBezTo>
                        <a:pt x="75194" y="38400"/>
                        <a:pt x="74955" y="40000"/>
                        <a:pt x="74608" y="48000"/>
                      </a:cubicBezTo>
                      <a:cubicBezTo>
                        <a:pt x="74452" y="43200"/>
                        <a:pt x="74165" y="38400"/>
                        <a:pt x="74751" y="38400"/>
                      </a:cubicBezTo>
                      <a:cubicBezTo>
                        <a:pt x="74428" y="36800"/>
                        <a:pt x="72741" y="30400"/>
                        <a:pt x="72717" y="41600"/>
                      </a:cubicBezTo>
                      <a:cubicBezTo>
                        <a:pt x="72610" y="38400"/>
                        <a:pt x="72251" y="40000"/>
                        <a:pt x="72167" y="41600"/>
                      </a:cubicBezTo>
                      <a:cubicBezTo>
                        <a:pt x="71425" y="40000"/>
                        <a:pt x="71365" y="40000"/>
                        <a:pt x="70636" y="40000"/>
                      </a:cubicBezTo>
                      <a:lnTo>
                        <a:pt x="70839" y="41600"/>
                      </a:lnTo>
                      <a:cubicBezTo>
                        <a:pt x="70552" y="54400"/>
                        <a:pt x="70241" y="44800"/>
                        <a:pt x="69655" y="46400"/>
                      </a:cubicBezTo>
                      <a:lnTo>
                        <a:pt x="69666" y="44800"/>
                      </a:lnTo>
                      <a:cubicBezTo>
                        <a:pt x="68327" y="35200"/>
                        <a:pt x="69092" y="49600"/>
                        <a:pt x="67776" y="38400"/>
                      </a:cubicBezTo>
                      <a:lnTo>
                        <a:pt x="67848" y="46400"/>
                      </a:lnTo>
                      <a:cubicBezTo>
                        <a:pt x="67716" y="62400"/>
                        <a:pt x="66675" y="35200"/>
                        <a:pt x="65910" y="41600"/>
                      </a:cubicBezTo>
                      <a:lnTo>
                        <a:pt x="66185" y="46400"/>
                      </a:lnTo>
                      <a:cubicBezTo>
                        <a:pt x="65766" y="52800"/>
                        <a:pt x="65012" y="24000"/>
                        <a:pt x="64594" y="20800"/>
                      </a:cubicBezTo>
                      <a:cubicBezTo>
                        <a:pt x="64498" y="19200"/>
                        <a:pt x="64737" y="19200"/>
                        <a:pt x="64869" y="17600"/>
                      </a:cubicBezTo>
                      <a:cubicBezTo>
                        <a:pt x="63768" y="9600"/>
                        <a:pt x="64725" y="27200"/>
                        <a:pt x="63900" y="30400"/>
                      </a:cubicBezTo>
                      <a:cubicBezTo>
                        <a:pt x="63744" y="24000"/>
                        <a:pt x="64091" y="16000"/>
                        <a:pt x="63541" y="14400"/>
                      </a:cubicBezTo>
                      <a:cubicBezTo>
                        <a:pt x="63266" y="11200"/>
                        <a:pt x="61938" y="32000"/>
                        <a:pt x="61184" y="20800"/>
                      </a:cubicBezTo>
                      <a:cubicBezTo>
                        <a:pt x="61351" y="25600"/>
                        <a:pt x="61519" y="30400"/>
                        <a:pt x="61136" y="33600"/>
                      </a:cubicBezTo>
                      <a:cubicBezTo>
                        <a:pt x="60550" y="33600"/>
                        <a:pt x="59557" y="16000"/>
                        <a:pt x="59030" y="30400"/>
                      </a:cubicBezTo>
                      <a:cubicBezTo>
                        <a:pt x="58959" y="28800"/>
                        <a:pt x="58923" y="27200"/>
                        <a:pt x="58923" y="25600"/>
                      </a:cubicBezTo>
                      <a:cubicBezTo>
                        <a:pt x="58480" y="30400"/>
                        <a:pt x="57475" y="32000"/>
                        <a:pt x="57200" y="38400"/>
                      </a:cubicBezTo>
                      <a:cubicBezTo>
                        <a:pt x="56793" y="12800"/>
                        <a:pt x="54424" y="51200"/>
                        <a:pt x="54436" y="25600"/>
                      </a:cubicBezTo>
                      <a:lnTo>
                        <a:pt x="53060" y="27200"/>
                      </a:lnTo>
                      <a:lnTo>
                        <a:pt x="53096" y="24000"/>
                      </a:lnTo>
                      <a:cubicBezTo>
                        <a:pt x="52223" y="22400"/>
                        <a:pt x="51912" y="28800"/>
                        <a:pt x="51601" y="35200"/>
                      </a:cubicBezTo>
                      <a:cubicBezTo>
                        <a:pt x="51397" y="32000"/>
                        <a:pt x="51553" y="30400"/>
                        <a:pt x="51565" y="28800"/>
                      </a:cubicBezTo>
                      <a:cubicBezTo>
                        <a:pt x="50285" y="24000"/>
                        <a:pt x="50153" y="24000"/>
                        <a:pt x="49076" y="36800"/>
                      </a:cubicBezTo>
                      <a:lnTo>
                        <a:pt x="48969" y="28800"/>
                      </a:lnTo>
                      <a:cubicBezTo>
                        <a:pt x="48669" y="33600"/>
                        <a:pt x="47114" y="16000"/>
                        <a:pt x="45858" y="24000"/>
                      </a:cubicBezTo>
                      <a:cubicBezTo>
                        <a:pt x="45870" y="24000"/>
                        <a:pt x="45894" y="22400"/>
                        <a:pt x="45990" y="20800"/>
                      </a:cubicBezTo>
                      <a:cubicBezTo>
                        <a:pt x="44578" y="30400"/>
                        <a:pt x="42604" y="0"/>
                        <a:pt x="42089" y="27200"/>
                      </a:cubicBezTo>
                      <a:lnTo>
                        <a:pt x="41144" y="33600"/>
                      </a:lnTo>
                      <a:cubicBezTo>
                        <a:pt x="42352" y="36800"/>
                        <a:pt x="40965" y="46400"/>
                        <a:pt x="41467" y="51200"/>
                      </a:cubicBezTo>
                      <a:cubicBezTo>
                        <a:pt x="40989" y="52800"/>
                        <a:pt x="40235" y="43200"/>
                        <a:pt x="40821" y="41600"/>
                      </a:cubicBezTo>
                      <a:lnTo>
                        <a:pt x="40917" y="43200"/>
                      </a:lnTo>
                      <a:cubicBezTo>
                        <a:pt x="41132" y="27200"/>
                        <a:pt x="39409" y="36800"/>
                        <a:pt x="39445" y="25600"/>
                      </a:cubicBezTo>
                      <a:cubicBezTo>
                        <a:pt x="37064" y="27200"/>
                        <a:pt x="34743" y="17600"/>
                        <a:pt x="32518" y="16000"/>
                      </a:cubicBezTo>
                      <a:lnTo>
                        <a:pt x="32781" y="28800"/>
                      </a:lnTo>
                      <a:lnTo>
                        <a:pt x="32003" y="27200"/>
                      </a:lnTo>
                      <a:cubicBezTo>
                        <a:pt x="31800" y="24000"/>
                        <a:pt x="31728" y="17600"/>
                        <a:pt x="32279" y="19200"/>
                      </a:cubicBezTo>
                      <a:cubicBezTo>
                        <a:pt x="31992" y="12800"/>
                        <a:pt x="31345" y="24000"/>
                        <a:pt x="31333" y="27200"/>
                      </a:cubicBezTo>
                      <a:cubicBezTo>
                        <a:pt x="30245" y="22400"/>
                        <a:pt x="31764" y="14400"/>
                        <a:pt x="31429" y="14400"/>
                      </a:cubicBezTo>
                      <a:lnTo>
                        <a:pt x="30975" y="14400"/>
                      </a:lnTo>
                      <a:lnTo>
                        <a:pt x="31070" y="14400"/>
                      </a:lnTo>
                      <a:cubicBezTo>
                        <a:pt x="30711" y="19200"/>
                        <a:pt x="30675" y="24000"/>
                        <a:pt x="30005" y="24000"/>
                      </a:cubicBezTo>
                      <a:cubicBezTo>
                        <a:pt x="29587" y="20800"/>
                        <a:pt x="29790" y="16000"/>
                        <a:pt x="29623" y="16000"/>
                      </a:cubicBezTo>
                      <a:cubicBezTo>
                        <a:pt x="29635" y="16000"/>
                        <a:pt x="29575" y="14400"/>
                        <a:pt x="29371" y="16000"/>
                      </a:cubicBezTo>
                      <a:lnTo>
                        <a:pt x="28390" y="14400"/>
                      </a:lnTo>
                      <a:lnTo>
                        <a:pt x="28785" y="24000"/>
                      </a:lnTo>
                      <a:cubicBezTo>
                        <a:pt x="28354" y="28800"/>
                        <a:pt x="27864" y="24000"/>
                        <a:pt x="28319" y="33600"/>
                      </a:cubicBezTo>
                      <a:cubicBezTo>
                        <a:pt x="27649" y="17600"/>
                        <a:pt x="24669" y="27200"/>
                        <a:pt x="24263" y="22400"/>
                      </a:cubicBezTo>
                      <a:cubicBezTo>
                        <a:pt x="23653" y="28800"/>
                        <a:pt x="23054" y="28800"/>
                        <a:pt x="22301" y="27200"/>
                      </a:cubicBezTo>
                      <a:cubicBezTo>
                        <a:pt x="22492" y="30400"/>
                        <a:pt x="22600" y="40000"/>
                        <a:pt x="21966" y="38400"/>
                      </a:cubicBezTo>
                      <a:cubicBezTo>
                        <a:pt x="22193" y="17600"/>
                        <a:pt x="20781" y="28800"/>
                        <a:pt x="20267" y="14400"/>
                      </a:cubicBezTo>
                      <a:cubicBezTo>
                        <a:pt x="20733" y="24000"/>
                        <a:pt x="18448" y="16000"/>
                        <a:pt x="19178" y="30400"/>
                      </a:cubicBezTo>
                      <a:cubicBezTo>
                        <a:pt x="18640" y="28800"/>
                        <a:pt x="19142" y="22400"/>
                        <a:pt x="18735" y="17600"/>
                      </a:cubicBezTo>
                      <a:cubicBezTo>
                        <a:pt x="17467" y="25600"/>
                        <a:pt x="15924" y="12800"/>
                        <a:pt x="14356" y="14400"/>
                      </a:cubicBezTo>
                      <a:cubicBezTo>
                        <a:pt x="14333" y="17600"/>
                        <a:pt x="14596" y="20800"/>
                        <a:pt x="14261" y="25600"/>
                      </a:cubicBezTo>
                      <a:lnTo>
                        <a:pt x="13423" y="12800"/>
                      </a:lnTo>
                      <a:cubicBezTo>
                        <a:pt x="13112" y="14400"/>
                        <a:pt x="13136" y="27200"/>
                        <a:pt x="12574" y="17600"/>
                      </a:cubicBezTo>
                      <a:cubicBezTo>
                        <a:pt x="12658" y="20800"/>
                        <a:pt x="12777" y="24000"/>
                        <a:pt x="12562" y="24000"/>
                      </a:cubicBezTo>
                      <a:cubicBezTo>
                        <a:pt x="9475" y="11200"/>
                        <a:pt x="6269" y="35200"/>
                        <a:pt x="3134" y="11200"/>
                      </a:cubicBezTo>
                      <a:cubicBezTo>
                        <a:pt x="3553" y="14400"/>
                        <a:pt x="3278" y="16000"/>
                        <a:pt x="2955" y="16000"/>
                      </a:cubicBezTo>
                      <a:cubicBezTo>
                        <a:pt x="3158" y="17600"/>
                        <a:pt x="2943" y="22400"/>
                        <a:pt x="2991" y="27200"/>
                      </a:cubicBezTo>
                      <a:lnTo>
                        <a:pt x="1674" y="16000"/>
                      </a:lnTo>
                      <a:cubicBezTo>
                        <a:pt x="1435" y="27200"/>
                        <a:pt x="275" y="16000"/>
                        <a:pt x="131" y="27200"/>
                      </a:cubicBezTo>
                      <a:lnTo>
                        <a:pt x="550" y="24000"/>
                      </a:lnTo>
                      <a:cubicBezTo>
                        <a:pt x="0" y="36800"/>
                        <a:pt x="1328" y="51200"/>
                        <a:pt x="1244" y="67200"/>
                      </a:cubicBezTo>
                      <a:cubicBezTo>
                        <a:pt x="1866" y="52800"/>
                        <a:pt x="2871" y="88000"/>
                        <a:pt x="3888" y="68800"/>
                      </a:cubicBezTo>
                      <a:cubicBezTo>
                        <a:pt x="4115" y="72000"/>
                        <a:pt x="3696" y="73600"/>
                        <a:pt x="3816" y="76800"/>
                      </a:cubicBezTo>
                      <a:cubicBezTo>
                        <a:pt x="4067" y="70400"/>
                        <a:pt x="4378" y="68800"/>
                        <a:pt x="4953" y="72000"/>
                      </a:cubicBezTo>
                      <a:lnTo>
                        <a:pt x="4893" y="73600"/>
                      </a:lnTo>
                      <a:cubicBezTo>
                        <a:pt x="6508" y="72000"/>
                        <a:pt x="7202" y="78400"/>
                        <a:pt x="9020" y="83200"/>
                      </a:cubicBezTo>
                      <a:lnTo>
                        <a:pt x="8877" y="75200"/>
                      </a:lnTo>
                      <a:cubicBezTo>
                        <a:pt x="9272" y="76800"/>
                        <a:pt x="9355" y="78400"/>
                        <a:pt x="9535" y="80000"/>
                      </a:cubicBezTo>
                      <a:cubicBezTo>
                        <a:pt x="9990" y="68800"/>
                        <a:pt x="8446" y="80000"/>
                        <a:pt x="8853" y="67200"/>
                      </a:cubicBezTo>
                      <a:cubicBezTo>
                        <a:pt x="9367" y="83200"/>
                        <a:pt x="11605" y="67200"/>
                        <a:pt x="11952" y="84800"/>
                      </a:cubicBezTo>
                      <a:cubicBezTo>
                        <a:pt x="12550" y="86400"/>
                        <a:pt x="11772" y="76800"/>
                        <a:pt x="12370" y="76800"/>
                      </a:cubicBezTo>
                      <a:lnTo>
                        <a:pt x="12538" y="81600"/>
                      </a:lnTo>
                      <a:lnTo>
                        <a:pt x="12681" y="75200"/>
                      </a:lnTo>
                      <a:cubicBezTo>
                        <a:pt x="13076" y="76800"/>
                        <a:pt x="13280" y="83200"/>
                        <a:pt x="13292" y="86400"/>
                      </a:cubicBezTo>
                      <a:cubicBezTo>
                        <a:pt x="13196" y="86400"/>
                        <a:pt x="13016" y="88000"/>
                        <a:pt x="12921" y="88000"/>
                      </a:cubicBezTo>
                      <a:cubicBezTo>
                        <a:pt x="13423" y="94400"/>
                        <a:pt x="14356" y="86400"/>
                        <a:pt x="14536" y="88000"/>
                      </a:cubicBezTo>
                      <a:lnTo>
                        <a:pt x="13950" y="84800"/>
                      </a:lnTo>
                      <a:cubicBezTo>
                        <a:pt x="15589" y="80000"/>
                        <a:pt x="17587" y="88000"/>
                        <a:pt x="19178" y="78400"/>
                      </a:cubicBezTo>
                      <a:lnTo>
                        <a:pt x="19058" y="73600"/>
                      </a:lnTo>
                      <a:cubicBezTo>
                        <a:pt x="20267" y="67200"/>
                        <a:pt x="20027" y="78400"/>
                        <a:pt x="21343" y="75200"/>
                      </a:cubicBezTo>
                      <a:lnTo>
                        <a:pt x="21296" y="76800"/>
                      </a:lnTo>
                      <a:cubicBezTo>
                        <a:pt x="21571" y="72000"/>
                        <a:pt x="21918" y="70400"/>
                        <a:pt x="22289" y="72000"/>
                      </a:cubicBezTo>
                      <a:cubicBezTo>
                        <a:pt x="21954" y="75200"/>
                        <a:pt x="22911" y="80000"/>
                        <a:pt x="22480" y="84800"/>
                      </a:cubicBezTo>
                      <a:cubicBezTo>
                        <a:pt x="23784" y="76800"/>
                        <a:pt x="23126" y="78400"/>
                        <a:pt x="23988" y="65600"/>
                      </a:cubicBezTo>
                      <a:lnTo>
                        <a:pt x="24191" y="72000"/>
                      </a:lnTo>
                      <a:cubicBezTo>
                        <a:pt x="24478" y="65600"/>
                        <a:pt x="24502" y="64000"/>
                        <a:pt x="25172" y="62400"/>
                      </a:cubicBezTo>
                      <a:cubicBezTo>
                        <a:pt x="24622" y="67200"/>
                        <a:pt x="25591" y="70400"/>
                        <a:pt x="24981" y="78400"/>
                      </a:cubicBezTo>
                      <a:cubicBezTo>
                        <a:pt x="26380" y="91200"/>
                        <a:pt x="27050" y="65600"/>
                        <a:pt x="27684" y="84800"/>
                      </a:cubicBezTo>
                      <a:cubicBezTo>
                        <a:pt x="28331" y="67200"/>
                        <a:pt x="26488" y="75200"/>
                        <a:pt x="26847" y="72000"/>
                      </a:cubicBezTo>
                      <a:cubicBezTo>
                        <a:pt x="26548" y="65600"/>
                        <a:pt x="27373" y="59200"/>
                        <a:pt x="27804" y="60800"/>
                      </a:cubicBezTo>
                      <a:cubicBezTo>
                        <a:pt x="28247" y="60800"/>
                        <a:pt x="28558" y="81600"/>
                        <a:pt x="29682" y="81600"/>
                      </a:cubicBezTo>
                      <a:cubicBezTo>
                        <a:pt x="29563" y="81600"/>
                        <a:pt x="29563" y="83200"/>
                        <a:pt x="29443" y="83200"/>
                      </a:cubicBezTo>
                      <a:cubicBezTo>
                        <a:pt x="29862" y="88000"/>
                        <a:pt x="30269" y="76800"/>
                        <a:pt x="30783" y="84800"/>
                      </a:cubicBezTo>
                      <a:cubicBezTo>
                        <a:pt x="31070" y="75200"/>
                        <a:pt x="31441" y="84800"/>
                        <a:pt x="31525" y="72000"/>
                      </a:cubicBezTo>
                      <a:lnTo>
                        <a:pt x="30508" y="75200"/>
                      </a:lnTo>
                      <a:cubicBezTo>
                        <a:pt x="31082" y="72000"/>
                        <a:pt x="31633" y="57600"/>
                        <a:pt x="32590" y="64000"/>
                      </a:cubicBezTo>
                      <a:cubicBezTo>
                        <a:pt x="32518" y="67200"/>
                        <a:pt x="32231" y="70400"/>
                        <a:pt x="32027" y="72000"/>
                      </a:cubicBezTo>
                      <a:cubicBezTo>
                        <a:pt x="32315" y="76800"/>
                        <a:pt x="32566" y="70400"/>
                        <a:pt x="32865" y="73600"/>
                      </a:cubicBezTo>
                      <a:cubicBezTo>
                        <a:pt x="32781" y="86400"/>
                        <a:pt x="31621" y="76800"/>
                        <a:pt x="30999" y="86400"/>
                      </a:cubicBezTo>
                      <a:cubicBezTo>
                        <a:pt x="31298" y="91200"/>
                        <a:pt x="32171" y="76800"/>
                        <a:pt x="31860" y="91200"/>
                      </a:cubicBezTo>
                      <a:cubicBezTo>
                        <a:pt x="32303" y="73600"/>
                        <a:pt x="32961" y="92800"/>
                        <a:pt x="33714" y="80000"/>
                      </a:cubicBezTo>
                      <a:lnTo>
                        <a:pt x="33666" y="88000"/>
                      </a:lnTo>
                      <a:cubicBezTo>
                        <a:pt x="33786" y="86400"/>
                        <a:pt x="34037" y="83200"/>
                        <a:pt x="34253" y="83200"/>
                      </a:cubicBezTo>
                      <a:lnTo>
                        <a:pt x="33858" y="92800"/>
                      </a:lnTo>
                      <a:cubicBezTo>
                        <a:pt x="34468" y="84800"/>
                        <a:pt x="35030" y="100800"/>
                        <a:pt x="35617" y="96000"/>
                      </a:cubicBezTo>
                      <a:cubicBezTo>
                        <a:pt x="34396" y="96000"/>
                        <a:pt x="35341" y="86400"/>
                        <a:pt x="34827" y="81600"/>
                      </a:cubicBezTo>
                      <a:cubicBezTo>
                        <a:pt x="36346" y="72000"/>
                        <a:pt x="35700" y="102400"/>
                        <a:pt x="37399" y="99200"/>
                      </a:cubicBezTo>
                      <a:cubicBezTo>
                        <a:pt x="37172" y="99200"/>
                        <a:pt x="36538" y="92800"/>
                        <a:pt x="36897" y="89600"/>
                      </a:cubicBezTo>
                      <a:cubicBezTo>
                        <a:pt x="37220" y="91200"/>
                        <a:pt x="37639" y="94400"/>
                        <a:pt x="37842" y="99200"/>
                      </a:cubicBezTo>
                      <a:cubicBezTo>
                        <a:pt x="38967" y="97600"/>
                        <a:pt x="37674" y="91200"/>
                        <a:pt x="38153" y="86400"/>
                      </a:cubicBezTo>
                      <a:cubicBezTo>
                        <a:pt x="38536" y="96000"/>
                        <a:pt x="38703" y="83200"/>
                        <a:pt x="39194" y="80000"/>
                      </a:cubicBezTo>
                      <a:lnTo>
                        <a:pt x="39194" y="88000"/>
                      </a:lnTo>
                      <a:cubicBezTo>
                        <a:pt x="40486" y="92800"/>
                        <a:pt x="39541" y="72000"/>
                        <a:pt x="40689" y="78400"/>
                      </a:cubicBezTo>
                      <a:lnTo>
                        <a:pt x="40211" y="88000"/>
                      </a:lnTo>
                      <a:lnTo>
                        <a:pt x="40809" y="86400"/>
                      </a:lnTo>
                      <a:lnTo>
                        <a:pt x="40677" y="94400"/>
                      </a:lnTo>
                      <a:cubicBezTo>
                        <a:pt x="41335" y="88000"/>
                        <a:pt x="41539" y="89600"/>
                        <a:pt x="42185" y="92800"/>
                      </a:cubicBezTo>
                      <a:cubicBezTo>
                        <a:pt x="42029" y="86400"/>
                        <a:pt x="42269" y="78400"/>
                        <a:pt x="42831" y="78400"/>
                      </a:cubicBezTo>
                      <a:cubicBezTo>
                        <a:pt x="43226" y="83200"/>
                        <a:pt x="42616" y="86400"/>
                        <a:pt x="43429" y="84800"/>
                      </a:cubicBezTo>
                      <a:cubicBezTo>
                        <a:pt x="43238" y="89600"/>
                        <a:pt x="43046" y="96000"/>
                        <a:pt x="42687" y="88000"/>
                      </a:cubicBezTo>
                      <a:cubicBezTo>
                        <a:pt x="42652" y="91200"/>
                        <a:pt x="42508" y="92800"/>
                        <a:pt x="42472" y="96000"/>
                      </a:cubicBezTo>
                      <a:cubicBezTo>
                        <a:pt x="42891" y="100800"/>
                        <a:pt x="43525" y="97600"/>
                        <a:pt x="43812" y="97600"/>
                      </a:cubicBezTo>
                      <a:cubicBezTo>
                        <a:pt x="43704" y="97600"/>
                        <a:pt x="43573" y="96000"/>
                        <a:pt x="43501" y="96000"/>
                      </a:cubicBezTo>
                      <a:lnTo>
                        <a:pt x="44673" y="84800"/>
                      </a:lnTo>
                      <a:cubicBezTo>
                        <a:pt x="44853" y="88000"/>
                        <a:pt x="44709" y="89600"/>
                        <a:pt x="44566" y="92800"/>
                      </a:cubicBezTo>
                      <a:cubicBezTo>
                        <a:pt x="44793" y="91200"/>
                        <a:pt x="44961" y="88000"/>
                        <a:pt x="45308" y="88000"/>
                      </a:cubicBezTo>
                      <a:cubicBezTo>
                        <a:pt x="45224" y="94400"/>
                        <a:pt x="45236" y="100800"/>
                        <a:pt x="44745" y="104000"/>
                      </a:cubicBezTo>
                      <a:lnTo>
                        <a:pt x="45858" y="96000"/>
                      </a:lnTo>
                      <a:cubicBezTo>
                        <a:pt x="45930" y="99200"/>
                        <a:pt x="46432" y="104000"/>
                        <a:pt x="46289" y="107200"/>
                      </a:cubicBezTo>
                      <a:cubicBezTo>
                        <a:pt x="46899" y="110400"/>
                        <a:pt x="47796" y="94400"/>
                        <a:pt x="48622" y="99200"/>
                      </a:cubicBezTo>
                      <a:cubicBezTo>
                        <a:pt x="48658" y="99200"/>
                        <a:pt x="48741" y="97600"/>
                        <a:pt x="48921" y="96000"/>
                      </a:cubicBezTo>
                      <a:cubicBezTo>
                        <a:pt x="49686" y="99200"/>
                        <a:pt x="50368" y="107200"/>
                        <a:pt x="51278" y="97600"/>
                      </a:cubicBezTo>
                      <a:lnTo>
                        <a:pt x="51792" y="108800"/>
                      </a:lnTo>
                      <a:cubicBezTo>
                        <a:pt x="52510" y="107200"/>
                        <a:pt x="51098" y="94400"/>
                        <a:pt x="52283" y="91200"/>
                      </a:cubicBezTo>
                      <a:cubicBezTo>
                        <a:pt x="53120" y="88000"/>
                        <a:pt x="52594" y="100800"/>
                        <a:pt x="52893" y="104000"/>
                      </a:cubicBezTo>
                      <a:cubicBezTo>
                        <a:pt x="53312" y="99200"/>
                        <a:pt x="54041" y="86400"/>
                        <a:pt x="54807" y="96000"/>
                      </a:cubicBezTo>
                      <a:cubicBezTo>
                        <a:pt x="54556" y="99200"/>
                        <a:pt x="54352" y="96000"/>
                        <a:pt x="54113" y="976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23" name="Shape 523"/>
                <p:cNvSpPr/>
                <p:nvPr/>
              </p:nvSpPr>
              <p:spPr>
                <a:xfrm>
                  <a:off x="7508875" y="1560020"/>
                  <a:ext cx="11112" cy="3693"/>
                </a:xfrm>
                <a:custGeom>
                  <a:avLst/>
                  <a:gdLst/>
                  <a:ahLst/>
                  <a:cxnLst/>
                  <a:rect l="0" t="0" r="0" b="0"/>
                  <a:pathLst>
                    <a:path w="120000" h="120000" extrusionOk="0">
                      <a:moveTo>
                        <a:pt x="120000" y="120000"/>
                      </a:moveTo>
                      <a:lnTo>
                        <a:pt x="120000" y="120000"/>
                      </a:lnTo>
                      <a:cubicBezTo>
                        <a:pt x="80000" y="80000"/>
                        <a:pt x="70000" y="40000"/>
                        <a:pt x="60000" y="0"/>
                      </a:cubicBezTo>
                      <a:cubicBezTo>
                        <a:pt x="10000" y="40000"/>
                        <a:pt x="0" y="8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24" name="Shape 524"/>
                <p:cNvSpPr/>
                <p:nvPr/>
              </p:nvSpPr>
              <p:spPr>
                <a:xfrm>
                  <a:off x="5434013" y="1567405"/>
                  <a:ext cx="4762" cy="1231"/>
                </a:xfrm>
                <a:custGeom>
                  <a:avLst/>
                  <a:gdLst/>
                  <a:ahLst/>
                  <a:cxnLst/>
                  <a:rect l="0" t="0" r="0" b="0"/>
                  <a:pathLst>
                    <a:path w="120000" h="120000" extrusionOk="0">
                      <a:moveTo>
                        <a:pt x="120000" y="120000"/>
                      </a:moveTo>
                      <a:lnTo>
                        <a:pt x="120000" y="120000"/>
                      </a:lnTo>
                      <a:lnTo>
                        <a:pt x="72000" y="0"/>
                      </a:lnTo>
                      <a:cubicBezTo>
                        <a:pt x="24000" y="120000"/>
                        <a:pt x="24000" y="120000"/>
                        <a:pt x="0" y="120000"/>
                      </a:cubicBez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25" name="Shape 525"/>
                <p:cNvSpPr/>
                <p:nvPr/>
              </p:nvSpPr>
              <p:spPr>
                <a:xfrm>
                  <a:off x="9672638" y="1567405"/>
                  <a:ext cx="25400" cy="2462"/>
                </a:xfrm>
                <a:custGeom>
                  <a:avLst/>
                  <a:gdLst/>
                  <a:ahLst/>
                  <a:cxnLst/>
                  <a:rect l="0" t="0" r="0" b="0"/>
                  <a:pathLst>
                    <a:path w="120000" h="120000" extrusionOk="0">
                      <a:moveTo>
                        <a:pt x="120000" y="120000"/>
                      </a:moveTo>
                      <a:lnTo>
                        <a:pt x="120000" y="120000"/>
                      </a:lnTo>
                      <a:cubicBezTo>
                        <a:pt x="57777" y="80000"/>
                        <a:pt x="26666" y="40000"/>
                        <a:pt x="4444" y="0"/>
                      </a:cubicBezTo>
                      <a:cubicBezTo>
                        <a:pt x="0" y="40000"/>
                        <a:pt x="26666" y="8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26" name="Shape 526"/>
                <p:cNvSpPr/>
                <p:nvPr/>
              </p:nvSpPr>
              <p:spPr>
                <a:xfrm>
                  <a:off x="10966450" y="1529246"/>
                  <a:ext cx="39687" cy="2462"/>
                </a:xfrm>
                <a:custGeom>
                  <a:avLst/>
                  <a:gdLst/>
                  <a:ahLst/>
                  <a:cxnLst/>
                  <a:rect l="0" t="0" r="0" b="0"/>
                  <a:pathLst>
                    <a:path w="120000" h="120000" extrusionOk="0">
                      <a:moveTo>
                        <a:pt x="120000" y="0"/>
                      </a:moveTo>
                      <a:lnTo>
                        <a:pt x="120000" y="0"/>
                      </a:lnTo>
                      <a:lnTo>
                        <a:pt x="0" y="40000"/>
                      </a:lnTo>
                      <a:cubicBezTo>
                        <a:pt x="57142" y="40000"/>
                        <a:pt x="77142" y="80000"/>
                        <a:pt x="108571" y="120000"/>
                      </a:cubicBezTo>
                      <a:cubicBezTo>
                        <a:pt x="105714" y="80000"/>
                        <a:pt x="82857"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27" name="Shape 527"/>
                <p:cNvSpPr/>
                <p:nvPr/>
              </p:nvSpPr>
              <p:spPr>
                <a:xfrm>
                  <a:off x="11329988" y="1552634"/>
                  <a:ext cx="44450" cy="2462"/>
                </a:xfrm>
                <a:custGeom>
                  <a:avLst/>
                  <a:gdLst/>
                  <a:ahLst/>
                  <a:cxnLst/>
                  <a:rect l="0" t="0" r="0" b="0"/>
                  <a:pathLst>
                    <a:path w="120000" h="120000" extrusionOk="0">
                      <a:moveTo>
                        <a:pt x="70434" y="120000"/>
                      </a:moveTo>
                      <a:lnTo>
                        <a:pt x="70434" y="120000"/>
                      </a:lnTo>
                      <a:cubicBezTo>
                        <a:pt x="86086" y="80000"/>
                        <a:pt x="104347" y="120000"/>
                        <a:pt x="120000" y="80000"/>
                      </a:cubicBezTo>
                      <a:lnTo>
                        <a:pt x="114782" y="0"/>
                      </a:lnTo>
                      <a:cubicBezTo>
                        <a:pt x="46956" y="0"/>
                        <a:pt x="0" y="80000"/>
                        <a:pt x="70434"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28" name="Shape 528"/>
                <p:cNvSpPr/>
                <p:nvPr/>
              </p:nvSpPr>
              <p:spPr>
                <a:xfrm>
                  <a:off x="11042650" y="1540325"/>
                  <a:ext cx="60325" cy="6155"/>
                </a:xfrm>
                <a:custGeom>
                  <a:avLst/>
                  <a:gdLst/>
                  <a:ahLst/>
                  <a:cxnLst/>
                  <a:rect l="0" t="0" r="0" b="0"/>
                  <a:pathLst>
                    <a:path w="120000" h="120000" extrusionOk="0">
                      <a:moveTo>
                        <a:pt x="0" y="51428"/>
                      </a:moveTo>
                      <a:lnTo>
                        <a:pt x="0" y="51428"/>
                      </a:lnTo>
                      <a:cubicBezTo>
                        <a:pt x="5714" y="119999"/>
                        <a:pt x="57142" y="102857"/>
                        <a:pt x="114285" y="85714"/>
                      </a:cubicBezTo>
                      <a:lnTo>
                        <a:pt x="102857" y="85714"/>
                      </a:lnTo>
                      <a:cubicBezTo>
                        <a:pt x="120000" y="0"/>
                        <a:pt x="59047" y="17142"/>
                        <a:pt x="0" y="514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29" name="Shape 529"/>
                <p:cNvSpPr/>
                <p:nvPr/>
              </p:nvSpPr>
              <p:spPr>
                <a:xfrm>
                  <a:off x="11106150" y="1542787"/>
                  <a:ext cx="28575" cy="1231"/>
                </a:xfrm>
                <a:custGeom>
                  <a:avLst/>
                  <a:gdLst/>
                  <a:ahLst/>
                  <a:cxnLst/>
                  <a:rect l="0" t="0" r="0" b="0"/>
                  <a:pathLst>
                    <a:path w="120000" h="120000" extrusionOk="0">
                      <a:moveTo>
                        <a:pt x="0" y="120000"/>
                      </a:moveTo>
                      <a:lnTo>
                        <a:pt x="0" y="120000"/>
                      </a:lnTo>
                      <a:cubicBezTo>
                        <a:pt x="38709" y="120000"/>
                        <a:pt x="73548" y="120000"/>
                        <a:pt x="108387" y="120000"/>
                      </a:cubicBezTo>
                      <a:cubicBezTo>
                        <a:pt x="120000" y="0"/>
                        <a:pt x="65806" y="12000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30" name="Shape 530"/>
                <p:cNvSpPr/>
                <p:nvPr/>
              </p:nvSpPr>
              <p:spPr>
                <a:xfrm>
                  <a:off x="10679113" y="1525554"/>
                  <a:ext cx="103187" cy="9847"/>
                </a:xfrm>
                <a:custGeom>
                  <a:avLst/>
                  <a:gdLst/>
                  <a:ahLst/>
                  <a:cxnLst/>
                  <a:rect l="0" t="0" r="0" b="0"/>
                  <a:pathLst>
                    <a:path w="120000" h="120000" extrusionOk="0">
                      <a:moveTo>
                        <a:pt x="84770" y="90000"/>
                      </a:moveTo>
                      <a:lnTo>
                        <a:pt x="84770" y="90000"/>
                      </a:lnTo>
                      <a:cubicBezTo>
                        <a:pt x="100183" y="100000"/>
                        <a:pt x="94678" y="40000"/>
                        <a:pt x="103486" y="60000"/>
                      </a:cubicBezTo>
                      <a:cubicBezTo>
                        <a:pt x="120000" y="0"/>
                        <a:pt x="0" y="120000"/>
                        <a:pt x="84770" y="9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31" name="Shape 531"/>
                <p:cNvSpPr/>
                <p:nvPr/>
              </p:nvSpPr>
              <p:spPr>
                <a:xfrm>
                  <a:off x="11039475" y="1550172"/>
                  <a:ext cx="26987" cy="4924"/>
                </a:xfrm>
                <a:custGeom>
                  <a:avLst/>
                  <a:gdLst/>
                  <a:ahLst/>
                  <a:cxnLst/>
                  <a:rect l="0" t="0" r="0" b="0"/>
                  <a:pathLst>
                    <a:path w="120000" h="120000" extrusionOk="0">
                      <a:moveTo>
                        <a:pt x="120000" y="120000"/>
                      </a:moveTo>
                      <a:lnTo>
                        <a:pt x="120000" y="120000"/>
                      </a:lnTo>
                      <a:lnTo>
                        <a:pt x="71111" y="0"/>
                      </a:lnTo>
                      <a:lnTo>
                        <a:pt x="0" y="96000"/>
                      </a:ln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32" name="Shape 532"/>
                <p:cNvSpPr/>
                <p:nvPr/>
              </p:nvSpPr>
              <p:spPr>
                <a:xfrm>
                  <a:off x="10841038" y="1548941"/>
                  <a:ext cx="58737" cy="2462"/>
                </a:xfrm>
                <a:custGeom>
                  <a:avLst/>
                  <a:gdLst/>
                  <a:ahLst/>
                  <a:cxnLst/>
                  <a:rect l="0" t="0" r="0" b="0"/>
                  <a:pathLst>
                    <a:path w="120000" h="120000" extrusionOk="0">
                      <a:moveTo>
                        <a:pt x="1967" y="80000"/>
                      </a:moveTo>
                      <a:lnTo>
                        <a:pt x="1967" y="80000"/>
                      </a:lnTo>
                      <a:lnTo>
                        <a:pt x="96393" y="120000"/>
                      </a:lnTo>
                      <a:cubicBezTo>
                        <a:pt x="94426" y="80000"/>
                        <a:pt x="106229" y="80000"/>
                        <a:pt x="120000" y="80000"/>
                      </a:cubicBezTo>
                      <a:cubicBezTo>
                        <a:pt x="62950" y="40000"/>
                        <a:pt x="0" y="0"/>
                        <a:pt x="1967" y="8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33" name="Shape 533"/>
                <p:cNvSpPr/>
                <p:nvPr/>
              </p:nvSpPr>
              <p:spPr>
                <a:xfrm>
                  <a:off x="10899775" y="1550172"/>
                  <a:ext cx="36512" cy="1231"/>
                </a:xfrm>
                <a:custGeom>
                  <a:avLst/>
                  <a:gdLst/>
                  <a:ahLst/>
                  <a:cxnLst/>
                  <a:rect l="0" t="0" r="0" b="0"/>
                  <a:pathLst>
                    <a:path w="120000" h="120000" extrusionOk="0">
                      <a:moveTo>
                        <a:pt x="0" y="120000"/>
                      </a:moveTo>
                      <a:lnTo>
                        <a:pt x="0" y="120000"/>
                      </a:lnTo>
                      <a:cubicBezTo>
                        <a:pt x="47368" y="120000"/>
                        <a:pt x="94736" y="120000"/>
                        <a:pt x="120000" y="0"/>
                      </a:cubicBezTo>
                      <a:cubicBezTo>
                        <a:pt x="94736" y="0"/>
                        <a:pt x="37894"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34" name="Shape 534"/>
                <p:cNvSpPr/>
                <p:nvPr/>
              </p:nvSpPr>
              <p:spPr>
                <a:xfrm>
                  <a:off x="10958513" y="1555096"/>
                  <a:ext cx="46037" cy="0"/>
                </a:xfrm>
                <a:custGeom>
                  <a:avLst/>
                  <a:gdLst/>
                  <a:ahLst/>
                  <a:cxnLst/>
                  <a:rect l="0" t="0" r="0" b="0"/>
                  <a:pathLst>
                    <a:path w="120000" h="120000" extrusionOk="0">
                      <a:moveTo>
                        <a:pt x="120000" y="0"/>
                      </a:moveTo>
                      <a:lnTo>
                        <a:pt x="120000" y="0"/>
                      </a:lnTo>
                      <a:lnTo>
                        <a:pt x="84255" y="0"/>
                      </a:lnTo>
                      <a:lnTo>
                        <a:pt x="0" y="0"/>
                      </a:lnTo>
                      <a:lnTo>
                        <a:pt x="12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35" name="Shape 535"/>
                <p:cNvSpPr/>
                <p:nvPr/>
              </p:nvSpPr>
              <p:spPr>
                <a:xfrm>
                  <a:off x="10304463" y="1548941"/>
                  <a:ext cx="61912" cy="3693"/>
                </a:xfrm>
                <a:custGeom>
                  <a:avLst/>
                  <a:gdLst/>
                  <a:ahLst/>
                  <a:cxnLst/>
                  <a:rect l="0" t="0" r="0" b="0"/>
                  <a:pathLst>
                    <a:path w="120000" h="120000" extrusionOk="0">
                      <a:moveTo>
                        <a:pt x="105230" y="0"/>
                      </a:moveTo>
                      <a:lnTo>
                        <a:pt x="105230" y="0"/>
                      </a:lnTo>
                      <a:lnTo>
                        <a:pt x="9230" y="30000"/>
                      </a:lnTo>
                      <a:cubicBezTo>
                        <a:pt x="0" y="90000"/>
                        <a:pt x="25846" y="120000"/>
                        <a:pt x="60923" y="120000"/>
                      </a:cubicBezTo>
                      <a:cubicBezTo>
                        <a:pt x="83076" y="60000"/>
                        <a:pt x="120000" y="60000"/>
                        <a:pt x="10523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36" name="Shape 536"/>
                <p:cNvSpPr/>
                <p:nvPr/>
              </p:nvSpPr>
              <p:spPr>
                <a:xfrm>
                  <a:off x="10483850" y="1557558"/>
                  <a:ext cx="23812" cy="6155"/>
                </a:xfrm>
                <a:custGeom>
                  <a:avLst/>
                  <a:gdLst/>
                  <a:ahLst/>
                  <a:cxnLst/>
                  <a:rect l="0" t="0" r="0" b="0"/>
                  <a:pathLst>
                    <a:path w="120000" h="120000" extrusionOk="0">
                      <a:moveTo>
                        <a:pt x="120000" y="68571"/>
                      </a:moveTo>
                      <a:lnTo>
                        <a:pt x="120000" y="68571"/>
                      </a:lnTo>
                      <a:cubicBezTo>
                        <a:pt x="52800" y="51428"/>
                        <a:pt x="48000" y="34285"/>
                        <a:pt x="9600" y="0"/>
                      </a:cubicBezTo>
                      <a:lnTo>
                        <a:pt x="0" y="119999"/>
                      </a:lnTo>
                      <a:lnTo>
                        <a:pt x="120000" y="68571"/>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37" name="Shape 537"/>
                <p:cNvSpPr/>
                <p:nvPr/>
              </p:nvSpPr>
              <p:spPr>
                <a:xfrm>
                  <a:off x="10291763" y="1563712"/>
                  <a:ext cx="117475" cy="2462"/>
                </a:xfrm>
                <a:custGeom>
                  <a:avLst/>
                  <a:gdLst/>
                  <a:ahLst/>
                  <a:cxnLst/>
                  <a:rect l="0" t="0" r="0" b="0"/>
                  <a:pathLst>
                    <a:path w="120000" h="120000" extrusionOk="0">
                      <a:moveTo>
                        <a:pt x="73170" y="0"/>
                      </a:moveTo>
                      <a:lnTo>
                        <a:pt x="73170" y="0"/>
                      </a:lnTo>
                      <a:cubicBezTo>
                        <a:pt x="68292" y="30000"/>
                        <a:pt x="0" y="120000"/>
                        <a:pt x="64390" y="120000"/>
                      </a:cubicBezTo>
                      <a:cubicBezTo>
                        <a:pt x="69268" y="60000"/>
                        <a:pt x="120000" y="30000"/>
                        <a:pt x="7317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38" name="Shape 538"/>
                <p:cNvSpPr/>
                <p:nvPr/>
              </p:nvSpPr>
              <p:spPr>
                <a:xfrm>
                  <a:off x="9621838" y="1546479"/>
                  <a:ext cx="11112" cy="8617"/>
                </a:xfrm>
                <a:custGeom>
                  <a:avLst/>
                  <a:gdLst/>
                  <a:ahLst/>
                  <a:cxnLst/>
                  <a:rect l="0" t="0" r="0" b="0"/>
                  <a:pathLst>
                    <a:path w="120000" h="120000" extrusionOk="0">
                      <a:moveTo>
                        <a:pt x="0" y="120000"/>
                      </a:moveTo>
                      <a:lnTo>
                        <a:pt x="0" y="120000"/>
                      </a:lnTo>
                      <a:lnTo>
                        <a:pt x="120000" y="120000"/>
                      </a:lnTo>
                      <a:lnTo>
                        <a:pt x="110769" y="0"/>
                      </a:lnTo>
                      <a:lnTo>
                        <a:pt x="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39" name="Shape 539"/>
                <p:cNvSpPr/>
                <p:nvPr/>
              </p:nvSpPr>
              <p:spPr>
                <a:xfrm>
                  <a:off x="8951913" y="1568636"/>
                  <a:ext cx="96837" cy="8617"/>
                </a:xfrm>
                <a:custGeom>
                  <a:avLst/>
                  <a:gdLst/>
                  <a:ahLst/>
                  <a:cxnLst/>
                  <a:rect l="0" t="0" r="0" b="0"/>
                  <a:pathLst>
                    <a:path w="120000" h="120000" extrusionOk="0">
                      <a:moveTo>
                        <a:pt x="19009" y="96000"/>
                      </a:moveTo>
                      <a:lnTo>
                        <a:pt x="19009" y="96000"/>
                      </a:lnTo>
                      <a:cubicBezTo>
                        <a:pt x="92673" y="120000"/>
                        <a:pt x="36831" y="12000"/>
                        <a:pt x="102178" y="48000"/>
                      </a:cubicBezTo>
                      <a:cubicBezTo>
                        <a:pt x="120000" y="24000"/>
                        <a:pt x="48712" y="24000"/>
                        <a:pt x="66534" y="0"/>
                      </a:cubicBezTo>
                      <a:cubicBezTo>
                        <a:pt x="22574" y="24000"/>
                        <a:pt x="0" y="12000"/>
                        <a:pt x="19009" y="96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40" name="Shape 540"/>
                <p:cNvSpPr/>
                <p:nvPr/>
              </p:nvSpPr>
              <p:spPr>
                <a:xfrm>
                  <a:off x="9005888" y="1566174"/>
                  <a:ext cx="17462" cy="2462"/>
                </a:xfrm>
                <a:custGeom>
                  <a:avLst/>
                  <a:gdLst/>
                  <a:ahLst/>
                  <a:cxnLst/>
                  <a:rect l="0" t="0" r="0" b="0"/>
                  <a:pathLst>
                    <a:path w="120000" h="120000" extrusionOk="0">
                      <a:moveTo>
                        <a:pt x="0" y="120000"/>
                      </a:moveTo>
                      <a:lnTo>
                        <a:pt x="0" y="120000"/>
                      </a:lnTo>
                      <a:lnTo>
                        <a:pt x="120000" y="0"/>
                      </a:lnTo>
                      <a:cubicBezTo>
                        <a:pt x="50526" y="60000"/>
                        <a:pt x="18947" y="6000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41" name="Shape 541"/>
                <p:cNvSpPr/>
                <p:nvPr/>
              </p:nvSpPr>
              <p:spPr>
                <a:xfrm>
                  <a:off x="1587500" y="1516937"/>
                  <a:ext cx="38100" cy="3693"/>
                </a:xfrm>
                <a:custGeom>
                  <a:avLst/>
                  <a:gdLst/>
                  <a:ahLst/>
                  <a:cxnLst/>
                  <a:rect l="0" t="0" r="0" b="0"/>
                  <a:pathLst>
                    <a:path w="120000" h="120000" extrusionOk="0">
                      <a:moveTo>
                        <a:pt x="120000" y="60000"/>
                      </a:moveTo>
                      <a:lnTo>
                        <a:pt x="120000" y="60000"/>
                      </a:lnTo>
                      <a:lnTo>
                        <a:pt x="0" y="0"/>
                      </a:lnTo>
                      <a:lnTo>
                        <a:pt x="76923" y="120000"/>
                      </a:lnTo>
                      <a:lnTo>
                        <a:pt x="120000" y="6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42" name="Shape 542"/>
                <p:cNvSpPr/>
                <p:nvPr/>
              </p:nvSpPr>
              <p:spPr>
                <a:xfrm>
                  <a:off x="1522413" y="1519399"/>
                  <a:ext cx="30162" cy="4924"/>
                </a:xfrm>
                <a:custGeom>
                  <a:avLst/>
                  <a:gdLst/>
                  <a:ahLst/>
                  <a:cxnLst/>
                  <a:rect l="0" t="0" r="0" b="0"/>
                  <a:pathLst>
                    <a:path w="120000" h="120000" extrusionOk="0">
                      <a:moveTo>
                        <a:pt x="120000" y="120000"/>
                      </a:moveTo>
                      <a:lnTo>
                        <a:pt x="120000" y="120000"/>
                      </a:lnTo>
                      <a:lnTo>
                        <a:pt x="86250" y="0"/>
                      </a:lnTo>
                      <a:lnTo>
                        <a:pt x="0" y="100000"/>
                      </a:lnTo>
                      <a:cubicBezTo>
                        <a:pt x="30000" y="100000"/>
                        <a:pt x="97500" y="10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43" name="Shape 543"/>
                <p:cNvSpPr/>
                <p:nvPr/>
              </p:nvSpPr>
              <p:spPr>
                <a:xfrm>
                  <a:off x="6650038" y="1573559"/>
                  <a:ext cx="33337" cy="3693"/>
                </a:xfrm>
                <a:custGeom>
                  <a:avLst/>
                  <a:gdLst/>
                  <a:ahLst/>
                  <a:cxnLst/>
                  <a:rect l="0" t="0" r="0" b="0"/>
                  <a:pathLst>
                    <a:path w="120000" h="120000" extrusionOk="0">
                      <a:moveTo>
                        <a:pt x="109411" y="120000"/>
                      </a:moveTo>
                      <a:lnTo>
                        <a:pt x="109411" y="120000"/>
                      </a:lnTo>
                      <a:lnTo>
                        <a:pt x="120000" y="60000"/>
                      </a:lnTo>
                      <a:cubicBezTo>
                        <a:pt x="98823" y="30000"/>
                        <a:pt x="63529" y="30000"/>
                        <a:pt x="0" y="0"/>
                      </a:cubicBezTo>
                      <a:lnTo>
                        <a:pt x="109411"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44" name="Shape 544"/>
                <p:cNvSpPr/>
                <p:nvPr/>
              </p:nvSpPr>
              <p:spPr>
                <a:xfrm>
                  <a:off x="6162675" y="1566174"/>
                  <a:ext cx="15875" cy="4924"/>
                </a:xfrm>
                <a:custGeom>
                  <a:avLst/>
                  <a:gdLst/>
                  <a:ahLst/>
                  <a:cxnLst/>
                  <a:rect l="0" t="0" r="0" b="0"/>
                  <a:pathLst>
                    <a:path w="120000" h="120000" extrusionOk="0">
                      <a:moveTo>
                        <a:pt x="56470" y="120000"/>
                      </a:moveTo>
                      <a:lnTo>
                        <a:pt x="56470" y="120000"/>
                      </a:lnTo>
                      <a:lnTo>
                        <a:pt x="120000" y="120000"/>
                      </a:lnTo>
                      <a:lnTo>
                        <a:pt x="0" y="0"/>
                      </a:lnTo>
                      <a:lnTo>
                        <a:pt x="5647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45" name="Shape 545"/>
                <p:cNvSpPr/>
                <p:nvPr/>
              </p:nvSpPr>
              <p:spPr>
                <a:xfrm>
                  <a:off x="5738813" y="1571097"/>
                  <a:ext cx="60325" cy="6155"/>
                </a:xfrm>
                <a:custGeom>
                  <a:avLst/>
                  <a:gdLst/>
                  <a:ahLst/>
                  <a:cxnLst/>
                  <a:rect l="0" t="0" r="0" b="0"/>
                  <a:pathLst>
                    <a:path w="120000" h="120000" extrusionOk="0">
                      <a:moveTo>
                        <a:pt x="9523" y="105000"/>
                      </a:moveTo>
                      <a:lnTo>
                        <a:pt x="9523" y="105000"/>
                      </a:lnTo>
                      <a:cubicBezTo>
                        <a:pt x="43809" y="120000"/>
                        <a:pt x="85714" y="90000"/>
                        <a:pt x="120000" y="105000"/>
                      </a:cubicBezTo>
                      <a:cubicBezTo>
                        <a:pt x="43809" y="120000"/>
                        <a:pt x="0" y="0"/>
                        <a:pt x="9523" y="105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grpSp>
        <p:grpSp>
          <p:nvGrpSpPr>
            <p:cNvPr id="546" name="Shape 546"/>
            <p:cNvGrpSpPr/>
            <p:nvPr/>
          </p:nvGrpSpPr>
          <p:grpSpPr>
            <a:xfrm rot="10800000">
              <a:off x="4417839" y="2091906"/>
              <a:ext cx="5294376" cy="4114800"/>
              <a:chOff x="3310555" y="716546"/>
              <a:chExt cx="5294376" cy="4114800"/>
            </a:xfrm>
          </p:grpSpPr>
          <p:grpSp>
            <p:nvGrpSpPr>
              <p:cNvPr id="547" name="Shape 547"/>
              <p:cNvGrpSpPr/>
              <p:nvPr/>
            </p:nvGrpSpPr>
            <p:grpSpPr>
              <a:xfrm flipH="1">
                <a:off x="3310555" y="737968"/>
                <a:ext cx="5294376" cy="54864"/>
                <a:chOff x="1522413" y="1514475"/>
                <a:chExt cx="10569575" cy="64008"/>
              </a:xfrm>
            </p:grpSpPr>
            <p:sp>
              <p:nvSpPr>
                <p:cNvPr id="548" name="Shape 548"/>
                <p:cNvSpPr/>
                <p:nvPr/>
              </p:nvSpPr>
              <p:spPr>
                <a:xfrm>
                  <a:off x="12028488" y="1525554"/>
                  <a:ext cx="63500" cy="4924"/>
                </a:xfrm>
                <a:custGeom>
                  <a:avLst/>
                  <a:gdLst/>
                  <a:ahLst/>
                  <a:cxnLst/>
                  <a:rect l="0" t="0" r="0" b="0"/>
                  <a:pathLst>
                    <a:path w="120000" h="120000" extrusionOk="0">
                      <a:moveTo>
                        <a:pt x="53731" y="120000"/>
                      </a:moveTo>
                      <a:lnTo>
                        <a:pt x="53731" y="120000"/>
                      </a:lnTo>
                      <a:lnTo>
                        <a:pt x="120000" y="60000"/>
                      </a:lnTo>
                      <a:cubicBezTo>
                        <a:pt x="107462" y="40000"/>
                        <a:pt x="46567" y="20000"/>
                        <a:pt x="69850" y="0"/>
                      </a:cubicBezTo>
                      <a:cubicBezTo>
                        <a:pt x="0" y="20000"/>
                        <a:pt x="14328" y="60000"/>
                        <a:pt x="53731"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49" name="Shape 549"/>
                <p:cNvSpPr/>
                <p:nvPr/>
              </p:nvSpPr>
              <p:spPr>
                <a:xfrm>
                  <a:off x="12022138" y="1532939"/>
                  <a:ext cx="19050" cy="1231"/>
                </a:xfrm>
                <a:custGeom>
                  <a:avLst/>
                  <a:gdLst/>
                  <a:ahLst/>
                  <a:cxnLst/>
                  <a:rect l="0" t="0" r="0" b="0"/>
                  <a:pathLst>
                    <a:path w="120000" h="120000" extrusionOk="0">
                      <a:moveTo>
                        <a:pt x="0" y="120000"/>
                      </a:moveTo>
                      <a:lnTo>
                        <a:pt x="0" y="120000"/>
                      </a:lnTo>
                      <a:lnTo>
                        <a:pt x="120000" y="60000"/>
                      </a:lnTo>
                      <a:cubicBezTo>
                        <a:pt x="96000" y="0"/>
                        <a:pt x="66000"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50" name="Shape 550"/>
                <p:cNvSpPr/>
                <p:nvPr/>
              </p:nvSpPr>
              <p:spPr>
                <a:xfrm>
                  <a:off x="12041188" y="1531708"/>
                  <a:ext cx="39687" cy="6155"/>
                </a:xfrm>
                <a:custGeom>
                  <a:avLst/>
                  <a:gdLst/>
                  <a:ahLst/>
                  <a:cxnLst/>
                  <a:rect l="0" t="0" r="0" b="0"/>
                  <a:pathLst>
                    <a:path w="120000" h="120000" extrusionOk="0">
                      <a:moveTo>
                        <a:pt x="120000" y="0"/>
                      </a:moveTo>
                      <a:lnTo>
                        <a:pt x="120000" y="0"/>
                      </a:lnTo>
                      <a:lnTo>
                        <a:pt x="0" y="40000"/>
                      </a:lnTo>
                      <a:cubicBezTo>
                        <a:pt x="14634" y="60000"/>
                        <a:pt x="17560" y="120000"/>
                        <a:pt x="55609" y="20000"/>
                      </a:cubicBezTo>
                      <a:cubicBezTo>
                        <a:pt x="43902" y="60000"/>
                        <a:pt x="67317" y="2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51" name="Shape 551"/>
                <p:cNvSpPr/>
                <p:nvPr/>
              </p:nvSpPr>
              <p:spPr>
                <a:xfrm>
                  <a:off x="11831638" y="1526784"/>
                  <a:ext cx="42862" cy="4924"/>
                </a:xfrm>
                <a:custGeom>
                  <a:avLst/>
                  <a:gdLst/>
                  <a:ahLst/>
                  <a:cxnLst/>
                  <a:rect l="0" t="0" r="0" b="0"/>
                  <a:pathLst>
                    <a:path w="120000" h="120000" extrusionOk="0">
                      <a:moveTo>
                        <a:pt x="5333" y="0"/>
                      </a:moveTo>
                      <a:lnTo>
                        <a:pt x="5333" y="0"/>
                      </a:lnTo>
                      <a:cubicBezTo>
                        <a:pt x="0" y="20000"/>
                        <a:pt x="40000" y="80000"/>
                        <a:pt x="48000" y="120000"/>
                      </a:cubicBezTo>
                      <a:lnTo>
                        <a:pt x="120000" y="80000"/>
                      </a:lnTo>
                      <a:cubicBezTo>
                        <a:pt x="82666" y="60000"/>
                        <a:pt x="10666" y="40000"/>
                        <a:pt x="533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52" name="Shape 552"/>
                <p:cNvSpPr/>
                <p:nvPr/>
              </p:nvSpPr>
              <p:spPr>
                <a:xfrm>
                  <a:off x="11809413" y="1531708"/>
                  <a:ext cx="41275" cy="2462"/>
                </a:xfrm>
                <a:custGeom>
                  <a:avLst/>
                  <a:gdLst/>
                  <a:ahLst/>
                  <a:cxnLst/>
                  <a:rect l="0" t="0" r="0" b="0"/>
                  <a:pathLst>
                    <a:path w="120000" h="120000" extrusionOk="0">
                      <a:moveTo>
                        <a:pt x="114545" y="0"/>
                      </a:moveTo>
                      <a:lnTo>
                        <a:pt x="114545" y="0"/>
                      </a:lnTo>
                      <a:lnTo>
                        <a:pt x="0" y="120000"/>
                      </a:lnTo>
                      <a:cubicBezTo>
                        <a:pt x="100909" y="120000"/>
                        <a:pt x="120000" y="80000"/>
                        <a:pt x="114545"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53" name="Shape 553"/>
                <p:cNvSpPr/>
                <p:nvPr/>
              </p:nvSpPr>
              <p:spPr>
                <a:xfrm>
                  <a:off x="12003088" y="1537863"/>
                  <a:ext cx="77787" cy="3693"/>
                </a:xfrm>
                <a:custGeom>
                  <a:avLst/>
                  <a:gdLst/>
                  <a:ahLst/>
                  <a:cxnLst/>
                  <a:rect l="0" t="0" r="0" b="0"/>
                  <a:pathLst>
                    <a:path w="120000" h="120000" extrusionOk="0">
                      <a:moveTo>
                        <a:pt x="20487" y="120000"/>
                      </a:moveTo>
                      <a:lnTo>
                        <a:pt x="20487" y="120000"/>
                      </a:lnTo>
                      <a:lnTo>
                        <a:pt x="120000" y="0"/>
                      </a:lnTo>
                      <a:lnTo>
                        <a:pt x="0" y="120000"/>
                      </a:lnTo>
                      <a:lnTo>
                        <a:pt x="20487"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54" name="Shape 554"/>
                <p:cNvSpPr/>
                <p:nvPr/>
              </p:nvSpPr>
              <p:spPr>
                <a:xfrm>
                  <a:off x="11664950" y="1523092"/>
                  <a:ext cx="39687" cy="4924"/>
                </a:xfrm>
                <a:custGeom>
                  <a:avLst/>
                  <a:gdLst/>
                  <a:ahLst/>
                  <a:cxnLst/>
                  <a:rect l="0" t="0" r="0" b="0"/>
                  <a:pathLst>
                    <a:path w="120000" h="120000" extrusionOk="0">
                      <a:moveTo>
                        <a:pt x="54285" y="96000"/>
                      </a:moveTo>
                      <a:lnTo>
                        <a:pt x="54285" y="96000"/>
                      </a:lnTo>
                      <a:lnTo>
                        <a:pt x="120000" y="0"/>
                      </a:lnTo>
                      <a:lnTo>
                        <a:pt x="0" y="120000"/>
                      </a:lnTo>
                      <a:lnTo>
                        <a:pt x="54285" y="96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55" name="Shape 555"/>
                <p:cNvSpPr/>
                <p:nvPr/>
              </p:nvSpPr>
              <p:spPr>
                <a:xfrm>
                  <a:off x="11506200" y="1521861"/>
                  <a:ext cx="92075" cy="4924"/>
                </a:xfrm>
                <a:custGeom>
                  <a:avLst/>
                  <a:gdLst/>
                  <a:ahLst/>
                  <a:cxnLst/>
                  <a:rect l="0" t="0" r="0" b="0"/>
                  <a:pathLst>
                    <a:path w="120000" h="120000" extrusionOk="0">
                      <a:moveTo>
                        <a:pt x="99183" y="120000"/>
                      </a:moveTo>
                      <a:lnTo>
                        <a:pt x="99183" y="120000"/>
                      </a:lnTo>
                      <a:cubicBezTo>
                        <a:pt x="119999" y="60000"/>
                        <a:pt x="69795" y="20000"/>
                        <a:pt x="91836" y="0"/>
                      </a:cubicBezTo>
                      <a:cubicBezTo>
                        <a:pt x="57551" y="0"/>
                        <a:pt x="26938" y="40000"/>
                        <a:pt x="0" y="100000"/>
                      </a:cubicBezTo>
                      <a:cubicBezTo>
                        <a:pt x="29387" y="60000"/>
                        <a:pt x="59999" y="80000"/>
                        <a:pt x="99183"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56" name="Shape 556"/>
                <p:cNvSpPr/>
                <p:nvPr/>
              </p:nvSpPr>
              <p:spPr>
                <a:xfrm>
                  <a:off x="11471275" y="1525554"/>
                  <a:ext cx="34925" cy="3693"/>
                </a:xfrm>
                <a:custGeom>
                  <a:avLst/>
                  <a:gdLst/>
                  <a:ahLst/>
                  <a:cxnLst/>
                  <a:rect l="0" t="0" r="0" b="0"/>
                  <a:pathLst>
                    <a:path w="120000" h="120000" extrusionOk="0">
                      <a:moveTo>
                        <a:pt x="0" y="120000"/>
                      </a:moveTo>
                      <a:lnTo>
                        <a:pt x="0" y="120000"/>
                      </a:lnTo>
                      <a:cubicBezTo>
                        <a:pt x="36666" y="80000"/>
                        <a:pt x="76666" y="40000"/>
                        <a:pt x="120000" y="0"/>
                      </a:cubicBezTo>
                      <a:cubicBezTo>
                        <a:pt x="80000" y="0"/>
                        <a:pt x="40000" y="4000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57" name="Shape 557"/>
                <p:cNvSpPr/>
                <p:nvPr/>
              </p:nvSpPr>
              <p:spPr>
                <a:xfrm>
                  <a:off x="11710988" y="1529246"/>
                  <a:ext cx="30162" cy="4924"/>
                </a:xfrm>
                <a:custGeom>
                  <a:avLst/>
                  <a:gdLst/>
                  <a:ahLst/>
                  <a:cxnLst/>
                  <a:rect l="0" t="0" r="0" b="0"/>
                  <a:pathLst>
                    <a:path w="120000" h="120000" extrusionOk="0">
                      <a:moveTo>
                        <a:pt x="120000" y="120000"/>
                      </a:moveTo>
                      <a:lnTo>
                        <a:pt x="120000" y="120000"/>
                      </a:lnTo>
                      <a:cubicBezTo>
                        <a:pt x="108750" y="96000"/>
                        <a:pt x="86250" y="24000"/>
                        <a:pt x="0" y="0"/>
                      </a:cubicBezTo>
                      <a:lnTo>
                        <a:pt x="60000" y="120000"/>
                      </a:ln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58" name="Shape 558"/>
                <p:cNvSpPr/>
                <p:nvPr/>
              </p:nvSpPr>
              <p:spPr>
                <a:xfrm>
                  <a:off x="11691938" y="1532939"/>
                  <a:ext cx="34925" cy="1231"/>
                </a:xfrm>
                <a:custGeom>
                  <a:avLst/>
                  <a:gdLst/>
                  <a:ahLst/>
                  <a:cxnLst/>
                  <a:rect l="0" t="0" r="0" b="0"/>
                  <a:pathLst>
                    <a:path w="120000" h="120000" extrusionOk="0">
                      <a:moveTo>
                        <a:pt x="120000" y="120000"/>
                      </a:moveTo>
                      <a:lnTo>
                        <a:pt x="120000" y="120000"/>
                      </a:lnTo>
                      <a:lnTo>
                        <a:pt x="116666" y="120000"/>
                      </a:lnTo>
                      <a:lnTo>
                        <a:pt x="0" y="0"/>
                      </a:ln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59" name="Shape 559"/>
                <p:cNvSpPr/>
                <p:nvPr/>
              </p:nvSpPr>
              <p:spPr>
                <a:xfrm>
                  <a:off x="11741150" y="1534170"/>
                  <a:ext cx="4762" cy="0"/>
                </a:xfrm>
                <a:custGeom>
                  <a:avLst/>
                  <a:gdLst/>
                  <a:ahLst/>
                  <a:cxnLst/>
                  <a:rect l="0" t="0" r="0" b="0"/>
                  <a:pathLst>
                    <a:path w="120000" h="120000" extrusionOk="0">
                      <a:moveTo>
                        <a:pt x="120000" y="0"/>
                      </a:moveTo>
                      <a:lnTo>
                        <a:pt x="120000" y="0"/>
                      </a:lnTo>
                      <a:lnTo>
                        <a:pt x="0" y="0"/>
                      </a:lnTo>
                      <a:cubicBezTo>
                        <a:pt x="48000" y="0"/>
                        <a:pt x="72000"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60" name="Shape 560"/>
                <p:cNvSpPr/>
                <p:nvPr/>
              </p:nvSpPr>
              <p:spPr>
                <a:xfrm>
                  <a:off x="11841163" y="1537863"/>
                  <a:ext cx="71437" cy="8617"/>
                </a:xfrm>
                <a:custGeom>
                  <a:avLst/>
                  <a:gdLst/>
                  <a:ahLst/>
                  <a:cxnLst/>
                  <a:rect l="0" t="0" r="0" b="0"/>
                  <a:pathLst>
                    <a:path w="120000" h="120000" extrusionOk="0">
                      <a:moveTo>
                        <a:pt x="120000" y="0"/>
                      </a:moveTo>
                      <a:lnTo>
                        <a:pt x="120000" y="0"/>
                      </a:lnTo>
                      <a:cubicBezTo>
                        <a:pt x="81600" y="40000"/>
                        <a:pt x="0" y="66666"/>
                        <a:pt x="78400" y="120000"/>
                      </a:cubicBezTo>
                      <a:cubicBezTo>
                        <a:pt x="105600" y="80000"/>
                        <a:pt x="60800" y="53333"/>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61" name="Shape 561"/>
                <p:cNvSpPr/>
                <p:nvPr/>
              </p:nvSpPr>
              <p:spPr>
                <a:xfrm>
                  <a:off x="11764963" y="1535401"/>
                  <a:ext cx="44450" cy="3693"/>
                </a:xfrm>
                <a:custGeom>
                  <a:avLst/>
                  <a:gdLst/>
                  <a:ahLst/>
                  <a:cxnLst/>
                  <a:rect l="0" t="0" r="0" b="0"/>
                  <a:pathLst>
                    <a:path w="120000" h="120000" extrusionOk="0">
                      <a:moveTo>
                        <a:pt x="0" y="90000"/>
                      </a:moveTo>
                      <a:lnTo>
                        <a:pt x="0" y="90000"/>
                      </a:lnTo>
                      <a:lnTo>
                        <a:pt x="112340" y="120000"/>
                      </a:lnTo>
                      <a:cubicBezTo>
                        <a:pt x="109787" y="90000"/>
                        <a:pt x="89361" y="30000"/>
                        <a:pt x="120000" y="0"/>
                      </a:cubicBezTo>
                      <a:lnTo>
                        <a:pt x="0" y="9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62" name="Shape 562"/>
                <p:cNvSpPr/>
                <p:nvPr/>
              </p:nvSpPr>
              <p:spPr>
                <a:xfrm>
                  <a:off x="11744325" y="1537863"/>
                  <a:ext cx="20637" cy="2462"/>
                </a:xfrm>
                <a:custGeom>
                  <a:avLst/>
                  <a:gdLst/>
                  <a:ahLst/>
                  <a:cxnLst/>
                  <a:rect l="0" t="0" r="0" b="0"/>
                  <a:pathLst>
                    <a:path w="120000" h="120000" extrusionOk="0">
                      <a:moveTo>
                        <a:pt x="0" y="120000"/>
                      </a:moveTo>
                      <a:lnTo>
                        <a:pt x="0" y="120000"/>
                      </a:lnTo>
                      <a:lnTo>
                        <a:pt x="120000" y="0"/>
                      </a:lnTo>
                      <a:lnTo>
                        <a:pt x="27272" y="0"/>
                      </a:lnTo>
                      <a:lnTo>
                        <a:pt x="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63" name="Shape 563"/>
                <p:cNvSpPr/>
                <p:nvPr/>
              </p:nvSpPr>
              <p:spPr>
                <a:xfrm>
                  <a:off x="11482388" y="1531708"/>
                  <a:ext cx="85725" cy="3693"/>
                </a:xfrm>
                <a:custGeom>
                  <a:avLst/>
                  <a:gdLst/>
                  <a:ahLst/>
                  <a:cxnLst/>
                  <a:rect l="0" t="0" r="0" b="0"/>
                  <a:pathLst>
                    <a:path w="120000" h="120000" extrusionOk="0">
                      <a:moveTo>
                        <a:pt x="84000" y="0"/>
                      </a:moveTo>
                      <a:lnTo>
                        <a:pt x="84000" y="0"/>
                      </a:lnTo>
                      <a:cubicBezTo>
                        <a:pt x="58666" y="60000"/>
                        <a:pt x="30666" y="60000"/>
                        <a:pt x="0" y="60000"/>
                      </a:cubicBezTo>
                      <a:cubicBezTo>
                        <a:pt x="33333" y="90000"/>
                        <a:pt x="68000" y="120000"/>
                        <a:pt x="101333" y="120000"/>
                      </a:cubicBezTo>
                      <a:cubicBezTo>
                        <a:pt x="105333" y="60000"/>
                        <a:pt x="120000" y="0"/>
                        <a:pt x="84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64" name="Shape 564"/>
                <p:cNvSpPr/>
                <p:nvPr/>
              </p:nvSpPr>
              <p:spPr>
                <a:xfrm>
                  <a:off x="11626850" y="1532939"/>
                  <a:ext cx="4762" cy="1231"/>
                </a:xfrm>
                <a:custGeom>
                  <a:avLst/>
                  <a:gdLst/>
                  <a:ahLst/>
                  <a:cxnLst/>
                  <a:rect l="0" t="0" r="0" b="0"/>
                  <a:pathLst>
                    <a:path w="120000" h="120000" extrusionOk="0">
                      <a:moveTo>
                        <a:pt x="120000" y="0"/>
                      </a:moveTo>
                      <a:lnTo>
                        <a:pt x="120000" y="0"/>
                      </a:lnTo>
                      <a:lnTo>
                        <a:pt x="0" y="120000"/>
                      </a:lnTo>
                      <a:cubicBezTo>
                        <a:pt x="72000" y="120000"/>
                        <a:pt x="120000" y="12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65" name="Shape 565"/>
                <p:cNvSpPr/>
                <p:nvPr/>
              </p:nvSpPr>
              <p:spPr>
                <a:xfrm>
                  <a:off x="11261725" y="1534170"/>
                  <a:ext cx="4762" cy="0"/>
                </a:xfrm>
                <a:custGeom>
                  <a:avLst/>
                  <a:gdLst/>
                  <a:ahLst/>
                  <a:cxnLst/>
                  <a:rect l="0" t="0" r="0" b="0"/>
                  <a:pathLst>
                    <a:path w="120000" h="120000" extrusionOk="0">
                      <a:moveTo>
                        <a:pt x="0" y="0"/>
                      </a:moveTo>
                      <a:lnTo>
                        <a:pt x="0" y="0"/>
                      </a:lnTo>
                      <a:lnTo>
                        <a:pt x="96000" y="0"/>
                      </a:lnTo>
                      <a:cubicBezTo>
                        <a:pt x="96000" y="0"/>
                        <a:pt x="96000" y="0"/>
                        <a:pt x="120000" y="0"/>
                      </a:cubicBez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66" name="Shape 566"/>
                <p:cNvSpPr/>
                <p:nvPr/>
              </p:nvSpPr>
              <p:spPr>
                <a:xfrm>
                  <a:off x="11553825" y="1534170"/>
                  <a:ext cx="44450" cy="2462"/>
                </a:xfrm>
                <a:custGeom>
                  <a:avLst/>
                  <a:gdLst/>
                  <a:ahLst/>
                  <a:cxnLst/>
                  <a:rect l="0" t="0" r="0" b="0"/>
                  <a:pathLst>
                    <a:path w="120000" h="120000" extrusionOk="0">
                      <a:moveTo>
                        <a:pt x="15319" y="120000"/>
                      </a:moveTo>
                      <a:lnTo>
                        <a:pt x="15319" y="120000"/>
                      </a:lnTo>
                      <a:cubicBezTo>
                        <a:pt x="63829" y="120000"/>
                        <a:pt x="91914" y="60000"/>
                        <a:pt x="120000" y="0"/>
                      </a:cubicBezTo>
                      <a:cubicBezTo>
                        <a:pt x="84255" y="0"/>
                        <a:pt x="45957" y="60000"/>
                        <a:pt x="5106" y="60000"/>
                      </a:cubicBezTo>
                      <a:cubicBezTo>
                        <a:pt x="0" y="60000"/>
                        <a:pt x="0" y="120000"/>
                        <a:pt x="15319"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67" name="Shape 567"/>
                <p:cNvSpPr/>
                <p:nvPr/>
              </p:nvSpPr>
              <p:spPr>
                <a:xfrm>
                  <a:off x="11409363" y="1529246"/>
                  <a:ext cx="31750" cy="2462"/>
                </a:xfrm>
                <a:custGeom>
                  <a:avLst/>
                  <a:gdLst/>
                  <a:ahLst/>
                  <a:cxnLst/>
                  <a:rect l="0" t="0" r="0" b="0"/>
                  <a:pathLst>
                    <a:path w="120000" h="120000" extrusionOk="0">
                      <a:moveTo>
                        <a:pt x="0" y="40000"/>
                      </a:moveTo>
                      <a:lnTo>
                        <a:pt x="0" y="40000"/>
                      </a:lnTo>
                      <a:cubicBezTo>
                        <a:pt x="36363" y="80000"/>
                        <a:pt x="76363" y="120000"/>
                        <a:pt x="120000" y="120000"/>
                      </a:cubicBezTo>
                      <a:cubicBezTo>
                        <a:pt x="83636" y="80000"/>
                        <a:pt x="10909" y="0"/>
                        <a:pt x="0" y="4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68" name="Shape 568"/>
                <p:cNvSpPr/>
                <p:nvPr/>
              </p:nvSpPr>
              <p:spPr>
                <a:xfrm>
                  <a:off x="11618913" y="1531708"/>
                  <a:ext cx="6350" cy="0"/>
                </a:xfrm>
                <a:custGeom>
                  <a:avLst/>
                  <a:gdLst/>
                  <a:ahLst/>
                  <a:cxnLst/>
                  <a:rect l="0" t="0" r="0" b="0"/>
                  <a:pathLst>
                    <a:path w="120000" h="120000" extrusionOk="0">
                      <a:moveTo>
                        <a:pt x="60000" y="0"/>
                      </a:moveTo>
                      <a:lnTo>
                        <a:pt x="60000" y="0"/>
                      </a:lnTo>
                      <a:lnTo>
                        <a:pt x="120000" y="0"/>
                      </a:lnTo>
                      <a:cubicBezTo>
                        <a:pt x="0" y="0"/>
                        <a:pt x="0" y="0"/>
                        <a:pt x="6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69" name="Shape 569"/>
                <p:cNvSpPr/>
                <p:nvPr/>
              </p:nvSpPr>
              <p:spPr>
                <a:xfrm>
                  <a:off x="11598275" y="1531708"/>
                  <a:ext cx="28575" cy="2462"/>
                </a:xfrm>
                <a:custGeom>
                  <a:avLst/>
                  <a:gdLst/>
                  <a:ahLst/>
                  <a:cxnLst/>
                  <a:rect l="0" t="0" r="0" b="0"/>
                  <a:pathLst>
                    <a:path w="120000" h="120000" extrusionOk="0">
                      <a:moveTo>
                        <a:pt x="96774" y="0"/>
                      </a:moveTo>
                      <a:lnTo>
                        <a:pt x="96774" y="0"/>
                      </a:lnTo>
                      <a:cubicBezTo>
                        <a:pt x="58064" y="40000"/>
                        <a:pt x="30967" y="80000"/>
                        <a:pt x="0" y="120000"/>
                      </a:cubicBezTo>
                      <a:cubicBezTo>
                        <a:pt x="42580" y="120000"/>
                        <a:pt x="85161" y="80000"/>
                        <a:pt x="120000" y="80000"/>
                      </a:cubicBezTo>
                      <a:cubicBezTo>
                        <a:pt x="112258" y="40000"/>
                        <a:pt x="104516" y="40000"/>
                        <a:pt x="96774"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70" name="Shape 570"/>
                <p:cNvSpPr/>
                <p:nvPr/>
              </p:nvSpPr>
              <p:spPr>
                <a:xfrm>
                  <a:off x="11137900" y="1534170"/>
                  <a:ext cx="188912" cy="23388"/>
                </a:xfrm>
                <a:custGeom>
                  <a:avLst/>
                  <a:gdLst/>
                  <a:ahLst/>
                  <a:cxnLst/>
                  <a:rect l="0" t="0" r="0" b="0"/>
                  <a:pathLst>
                    <a:path w="120000" h="120000" extrusionOk="0">
                      <a:moveTo>
                        <a:pt x="36363" y="120000"/>
                      </a:moveTo>
                      <a:lnTo>
                        <a:pt x="36363" y="120000"/>
                      </a:lnTo>
                      <a:cubicBezTo>
                        <a:pt x="38181" y="102222"/>
                        <a:pt x="68484" y="84444"/>
                        <a:pt x="94545" y="106666"/>
                      </a:cubicBezTo>
                      <a:cubicBezTo>
                        <a:pt x="119999" y="93333"/>
                        <a:pt x="103636" y="31111"/>
                        <a:pt x="81212" y="0"/>
                      </a:cubicBezTo>
                      <a:cubicBezTo>
                        <a:pt x="80606" y="8888"/>
                        <a:pt x="80606" y="13333"/>
                        <a:pt x="53939" y="26666"/>
                      </a:cubicBezTo>
                      <a:cubicBezTo>
                        <a:pt x="63030" y="35555"/>
                        <a:pt x="112727" y="48888"/>
                        <a:pt x="90303" y="62222"/>
                      </a:cubicBezTo>
                      <a:cubicBezTo>
                        <a:pt x="55151" y="71111"/>
                        <a:pt x="61818" y="57777"/>
                        <a:pt x="44848" y="48888"/>
                      </a:cubicBezTo>
                      <a:cubicBezTo>
                        <a:pt x="58787" y="71111"/>
                        <a:pt x="0" y="80000"/>
                        <a:pt x="7878" y="111111"/>
                      </a:cubicBezTo>
                      <a:lnTo>
                        <a:pt x="38181" y="102222"/>
                      </a:lnTo>
                      <a:cubicBezTo>
                        <a:pt x="38787" y="106666"/>
                        <a:pt x="27878" y="115555"/>
                        <a:pt x="36363"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71" name="Shape 571"/>
                <p:cNvSpPr/>
                <p:nvPr/>
              </p:nvSpPr>
              <p:spPr>
                <a:xfrm>
                  <a:off x="11266488" y="1529246"/>
                  <a:ext cx="95250" cy="4924"/>
                </a:xfrm>
                <a:custGeom>
                  <a:avLst/>
                  <a:gdLst/>
                  <a:ahLst/>
                  <a:cxnLst/>
                  <a:rect l="0" t="0" r="0" b="0"/>
                  <a:pathLst>
                    <a:path w="120000" h="120000" extrusionOk="0">
                      <a:moveTo>
                        <a:pt x="98400" y="120000"/>
                      </a:moveTo>
                      <a:lnTo>
                        <a:pt x="98400" y="120000"/>
                      </a:lnTo>
                      <a:lnTo>
                        <a:pt x="120000" y="120000"/>
                      </a:lnTo>
                      <a:cubicBezTo>
                        <a:pt x="94800" y="100000"/>
                        <a:pt x="78000" y="80000"/>
                        <a:pt x="45600" y="0"/>
                      </a:cubicBezTo>
                      <a:cubicBezTo>
                        <a:pt x="9600" y="40000"/>
                        <a:pt x="2400" y="80000"/>
                        <a:pt x="0" y="100000"/>
                      </a:cubicBezTo>
                      <a:lnTo>
                        <a:pt x="105600" y="120000"/>
                      </a:lnTo>
                      <a:lnTo>
                        <a:pt x="984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72" name="Shape 572"/>
                <p:cNvSpPr/>
                <p:nvPr/>
              </p:nvSpPr>
              <p:spPr>
                <a:xfrm>
                  <a:off x="11361738" y="1531708"/>
                  <a:ext cx="134937" cy="12309"/>
                </a:xfrm>
                <a:custGeom>
                  <a:avLst/>
                  <a:gdLst/>
                  <a:ahLst/>
                  <a:cxnLst/>
                  <a:rect l="0" t="0" r="0" b="0"/>
                  <a:pathLst>
                    <a:path w="120000" h="120000" extrusionOk="0">
                      <a:moveTo>
                        <a:pt x="67605" y="25714"/>
                      </a:moveTo>
                      <a:lnTo>
                        <a:pt x="67605" y="25714"/>
                      </a:lnTo>
                      <a:cubicBezTo>
                        <a:pt x="55774" y="59999"/>
                        <a:pt x="19436" y="77142"/>
                        <a:pt x="41408" y="119999"/>
                      </a:cubicBezTo>
                      <a:cubicBezTo>
                        <a:pt x="86197" y="119999"/>
                        <a:pt x="72676" y="85714"/>
                        <a:pt x="99718" y="68571"/>
                      </a:cubicBezTo>
                      <a:cubicBezTo>
                        <a:pt x="27887" y="77142"/>
                        <a:pt x="120000" y="51428"/>
                        <a:pt x="68450" y="25714"/>
                      </a:cubicBezTo>
                      <a:cubicBezTo>
                        <a:pt x="81971" y="25714"/>
                        <a:pt x="94647" y="17142"/>
                        <a:pt x="107323" y="17142"/>
                      </a:cubicBezTo>
                      <a:cubicBezTo>
                        <a:pt x="93802" y="17142"/>
                        <a:pt x="81971" y="8571"/>
                        <a:pt x="70140" y="0"/>
                      </a:cubicBezTo>
                      <a:lnTo>
                        <a:pt x="71830" y="8571"/>
                      </a:lnTo>
                      <a:lnTo>
                        <a:pt x="71830" y="8571"/>
                      </a:lnTo>
                      <a:cubicBezTo>
                        <a:pt x="71830" y="8571"/>
                        <a:pt x="71830" y="8571"/>
                        <a:pt x="71830" y="8571"/>
                      </a:cubicBezTo>
                      <a:cubicBezTo>
                        <a:pt x="75211" y="8571"/>
                        <a:pt x="76056" y="8571"/>
                        <a:pt x="72676" y="8571"/>
                      </a:cubicBezTo>
                      <a:lnTo>
                        <a:pt x="70985" y="8571"/>
                      </a:lnTo>
                      <a:cubicBezTo>
                        <a:pt x="70140" y="17142"/>
                        <a:pt x="69295" y="17142"/>
                        <a:pt x="67605" y="25714"/>
                      </a:cubicBezTo>
                      <a:cubicBezTo>
                        <a:pt x="47323" y="17142"/>
                        <a:pt x="64225" y="17142"/>
                        <a:pt x="70985" y="8571"/>
                      </a:cubicBezTo>
                      <a:cubicBezTo>
                        <a:pt x="70985" y="8571"/>
                        <a:pt x="71830" y="8571"/>
                        <a:pt x="71830" y="8571"/>
                      </a:cubicBezTo>
                      <a:lnTo>
                        <a:pt x="71830" y="8571"/>
                      </a:lnTo>
                      <a:lnTo>
                        <a:pt x="0" y="25714"/>
                      </a:lnTo>
                      <a:cubicBezTo>
                        <a:pt x="15211" y="25714"/>
                        <a:pt x="33802" y="25714"/>
                        <a:pt x="67605" y="2571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73" name="Shape 573"/>
                <p:cNvSpPr/>
                <p:nvPr/>
              </p:nvSpPr>
              <p:spPr>
                <a:xfrm>
                  <a:off x="11834813" y="1552634"/>
                  <a:ext cx="9525" cy="1231"/>
                </a:xfrm>
                <a:custGeom>
                  <a:avLst/>
                  <a:gdLst/>
                  <a:ahLst/>
                  <a:cxnLst/>
                  <a:rect l="0" t="0" r="0" b="0"/>
                  <a:pathLst>
                    <a:path w="120000" h="120000" extrusionOk="0">
                      <a:moveTo>
                        <a:pt x="120000" y="120000"/>
                      </a:moveTo>
                      <a:lnTo>
                        <a:pt x="120000" y="120000"/>
                      </a:lnTo>
                      <a:cubicBezTo>
                        <a:pt x="87272" y="120000"/>
                        <a:pt x="87272" y="120000"/>
                        <a:pt x="87272" y="0"/>
                      </a:cubicBezTo>
                      <a:cubicBezTo>
                        <a:pt x="21818" y="120000"/>
                        <a:pt x="0" y="12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74" name="Shape 574"/>
                <p:cNvSpPr/>
                <p:nvPr/>
              </p:nvSpPr>
              <p:spPr>
                <a:xfrm>
                  <a:off x="11764963" y="1542787"/>
                  <a:ext cx="117475" cy="9847"/>
                </a:xfrm>
                <a:custGeom>
                  <a:avLst/>
                  <a:gdLst/>
                  <a:ahLst/>
                  <a:cxnLst/>
                  <a:rect l="0" t="0" r="0" b="0"/>
                  <a:pathLst>
                    <a:path w="120000" h="120000" extrusionOk="0">
                      <a:moveTo>
                        <a:pt x="47213" y="110000"/>
                      </a:moveTo>
                      <a:lnTo>
                        <a:pt x="47213" y="110000"/>
                      </a:lnTo>
                      <a:cubicBezTo>
                        <a:pt x="53114" y="100000"/>
                        <a:pt x="58032" y="80000"/>
                        <a:pt x="77704" y="90000"/>
                      </a:cubicBezTo>
                      <a:cubicBezTo>
                        <a:pt x="94426" y="100000"/>
                        <a:pt x="77704" y="110000"/>
                        <a:pt x="78688" y="120000"/>
                      </a:cubicBezTo>
                      <a:cubicBezTo>
                        <a:pt x="90491" y="110000"/>
                        <a:pt x="120000" y="90000"/>
                        <a:pt x="82622" y="70000"/>
                      </a:cubicBezTo>
                      <a:lnTo>
                        <a:pt x="76721" y="80000"/>
                      </a:lnTo>
                      <a:cubicBezTo>
                        <a:pt x="43278" y="60000"/>
                        <a:pt x="0" y="10000"/>
                        <a:pt x="5901" y="0"/>
                      </a:cubicBezTo>
                      <a:cubicBezTo>
                        <a:pt x="15737" y="40000"/>
                        <a:pt x="24590" y="70000"/>
                        <a:pt x="47213" y="11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75" name="Shape 575"/>
                <p:cNvSpPr/>
                <p:nvPr/>
              </p:nvSpPr>
              <p:spPr>
                <a:xfrm>
                  <a:off x="11555413" y="1544017"/>
                  <a:ext cx="69850" cy="4924"/>
                </a:xfrm>
                <a:custGeom>
                  <a:avLst/>
                  <a:gdLst/>
                  <a:ahLst/>
                  <a:cxnLst/>
                  <a:rect l="0" t="0" r="0" b="0"/>
                  <a:pathLst>
                    <a:path w="120000" h="120000" extrusionOk="0">
                      <a:moveTo>
                        <a:pt x="113513" y="0"/>
                      </a:moveTo>
                      <a:lnTo>
                        <a:pt x="113513" y="0"/>
                      </a:lnTo>
                      <a:lnTo>
                        <a:pt x="0" y="40000"/>
                      </a:lnTo>
                      <a:lnTo>
                        <a:pt x="58378" y="120000"/>
                      </a:lnTo>
                      <a:lnTo>
                        <a:pt x="55135" y="80000"/>
                      </a:lnTo>
                      <a:cubicBezTo>
                        <a:pt x="120000" y="80000"/>
                        <a:pt x="105405" y="40000"/>
                        <a:pt x="11351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76" name="Shape 576"/>
                <p:cNvSpPr/>
                <p:nvPr/>
              </p:nvSpPr>
              <p:spPr>
                <a:xfrm>
                  <a:off x="11223625" y="1528016"/>
                  <a:ext cx="38100" cy="6155"/>
                </a:xfrm>
                <a:custGeom>
                  <a:avLst/>
                  <a:gdLst/>
                  <a:ahLst/>
                  <a:cxnLst/>
                  <a:rect l="0" t="0" r="0" b="0"/>
                  <a:pathLst>
                    <a:path w="120000" h="120000" extrusionOk="0">
                      <a:moveTo>
                        <a:pt x="93000" y="85714"/>
                      </a:moveTo>
                      <a:lnTo>
                        <a:pt x="93000" y="85714"/>
                      </a:lnTo>
                      <a:lnTo>
                        <a:pt x="120000" y="0"/>
                      </a:lnTo>
                      <a:lnTo>
                        <a:pt x="0" y="119999"/>
                      </a:lnTo>
                      <a:lnTo>
                        <a:pt x="93000" y="85714"/>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77" name="Shape 577"/>
                <p:cNvSpPr/>
                <p:nvPr/>
              </p:nvSpPr>
              <p:spPr>
                <a:xfrm>
                  <a:off x="11145838" y="1529246"/>
                  <a:ext cx="22225" cy="2462"/>
                </a:xfrm>
                <a:custGeom>
                  <a:avLst/>
                  <a:gdLst/>
                  <a:ahLst/>
                  <a:cxnLst/>
                  <a:rect l="0" t="0" r="0" b="0"/>
                  <a:pathLst>
                    <a:path w="120000" h="120000" extrusionOk="0">
                      <a:moveTo>
                        <a:pt x="105000" y="120000"/>
                      </a:moveTo>
                      <a:lnTo>
                        <a:pt x="105000" y="120000"/>
                      </a:lnTo>
                      <a:lnTo>
                        <a:pt x="120000" y="0"/>
                      </a:lnTo>
                      <a:lnTo>
                        <a:pt x="0" y="90000"/>
                      </a:lnTo>
                      <a:lnTo>
                        <a:pt x="105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78" name="Shape 578"/>
                <p:cNvSpPr/>
                <p:nvPr/>
              </p:nvSpPr>
              <p:spPr>
                <a:xfrm>
                  <a:off x="6197600" y="1566174"/>
                  <a:ext cx="20637" cy="1231"/>
                </a:xfrm>
                <a:custGeom>
                  <a:avLst/>
                  <a:gdLst/>
                  <a:ahLst/>
                  <a:cxnLst/>
                  <a:rect l="0" t="0" r="0" b="0"/>
                  <a:pathLst>
                    <a:path w="120000" h="120000" extrusionOk="0">
                      <a:moveTo>
                        <a:pt x="120000" y="0"/>
                      </a:moveTo>
                      <a:lnTo>
                        <a:pt x="120000" y="0"/>
                      </a:lnTo>
                      <a:lnTo>
                        <a:pt x="0" y="120000"/>
                      </a:lnTo>
                      <a:cubicBezTo>
                        <a:pt x="57142" y="0"/>
                        <a:pt x="91428"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79" name="Shape 579"/>
                <p:cNvSpPr/>
                <p:nvPr/>
              </p:nvSpPr>
              <p:spPr>
                <a:xfrm>
                  <a:off x="6356350" y="1564943"/>
                  <a:ext cx="9525" cy="1231"/>
                </a:xfrm>
                <a:custGeom>
                  <a:avLst/>
                  <a:gdLst/>
                  <a:ahLst/>
                  <a:cxnLst/>
                  <a:rect l="0" t="0" r="0" b="0"/>
                  <a:pathLst>
                    <a:path w="120000" h="120000" extrusionOk="0">
                      <a:moveTo>
                        <a:pt x="72000" y="120000"/>
                      </a:moveTo>
                      <a:lnTo>
                        <a:pt x="72000" y="120000"/>
                      </a:lnTo>
                      <a:lnTo>
                        <a:pt x="120000" y="0"/>
                      </a:lnTo>
                      <a:cubicBezTo>
                        <a:pt x="36000" y="60000"/>
                        <a:pt x="0" y="120000"/>
                        <a:pt x="72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80" name="Shape 580"/>
                <p:cNvSpPr/>
                <p:nvPr/>
              </p:nvSpPr>
              <p:spPr>
                <a:xfrm>
                  <a:off x="8950325" y="1521861"/>
                  <a:ext cx="61912" cy="7386"/>
                </a:xfrm>
                <a:custGeom>
                  <a:avLst/>
                  <a:gdLst/>
                  <a:ahLst/>
                  <a:cxnLst/>
                  <a:rect l="0" t="0" r="0" b="0"/>
                  <a:pathLst>
                    <a:path w="120000" h="120000" extrusionOk="0">
                      <a:moveTo>
                        <a:pt x="120000" y="120000"/>
                      </a:moveTo>
                      <a:lnTo>
                        <a:pt x="120000" y="120000"/>
                      </a:lnTo>
                      <a:cubicBezTo>
                        <a:pt x="62769" y="66666"/>
                        <a:pt x="0" y="0"/>
                        <a:pt x="7384" y="53333"/>
                      </a:cubicBezTo>
                      <a:lnTo>
                        <a:pt x="24000" y="106666"/>
                      </a:lnTo>
                      <a:cubicBezTo>
                        <a:pt x="64615" y="93333"/>
                        <a:pt x="94153" y="106666"/>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81" name="Shape 581"/>
                <p:cNvSpPr/>
                <p:nvPr/>
              </p:nvSpPr>
              <p:spPr>
                <a:xfrm>
                  <a:off x="7537450" y="1546479"/>
                  <a:ext cx="28575" cy="3693"/>
                </a:xfrm>
                <a:custGeom>
                  <a:avLst/>
                  <a:gdLst/>
                  <a:ahLst/>
                  <a:cxnLst/>
                  <a:rect l="0" t="0" r="0" b="0"/>
                  <a:pathLst>
                    <a:path w="120000" h="120000" extrusionOk="0">
                      <a:moveTo>
                        <a:pt x="0" y="90000"/>
                      </a:moveTo>
                      <a:lnTo>
                        <a:pt x="0" y="90000"/>
                      </a:lnTo>
                      <a:lnTo>
                        <a:pt x="37241" y="120000"/>
                      </a:lnTo>
                      <a:lnTo>
                        <a:pt x="120000" y="0"/>
                      </a:lnTo>
                      <a:lnTo>
                        <a:pt x="0" y="9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82" name="Shape 582"/>
                <p:cNvSpPr/>
                <p:nvPr/>
              </p:nvSpPr>
              <p:spPr>
                <a:xfrm>
                  <a:off x="7478713" y="1562481"/>
                  <a:ext cx="38100" cy="2462"/>
                </a:xfrm>
                <a:custGeom>
                  <a:avLst/>
                  <a:gdLst/>
                  <a:ahLst/>
                  <a:cxnLst/>
                  <a:rect l="0" t="0" r="0" b="0"/>
                  <a:pathLst>
                    <a:path w="120000" h="120000" extrusionOk="0">
                      <a:moveTo>
                        <a:pt x="120000" y="120000"/>
                      </a:moveTo>
                      <a:lnTo>
                        <a:pt x="120000" y="120000"/>
                      </a:lnTo>
                      <a:lnTo>
                        <a:pt x="0" y="0"/>
                      </a:lnTo>
                      <a:cubicBezTo>
                        <a:pt x="27000" y="40000"/>
                        <a:pt x="66000" y="8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83" name="Shape 583"/>
                <p:cNvSpPr/>
                <p:nvPr/>
              </p:nvSpPr>
              <p:spPr>
                <a:xfrm>
                  <a:off x="5410200" y="1568636"/>
                  <a:ext cx="36512" cy="3693"/>
                </a:xfrm>
                <a:custGeom>
                  <a:avLst/>
                  <a:gdLst/>
                  <a:ahLst/>
                  <a:cxnLst/>
                  <a:rect l="0" t="0" r="0" b="0"/>
                  <a:pathLst>
                    <a:path w="120000" h="120000" extrusionOk="0">
                      <a:moveTo>
                        <a:pt x="75789" y="0"/>
                      </a:moveTo>
                      <a:lnTo>
                        <a:pt x="75789" y="0"/>
                      </a:lnTo>
                      <a:lnTo>
                        <a:pt x="0" y="120000"/>
                      </a:lnTo>
                      <a:cubicBezTo>
                        <a:pt x="120000" y="120000"/>
                        <a:pt x="66315" y="72000"/>
                        <a:pt x="75789"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84" name="Shape 584"/>
                <p:cNvSpPr/>
                <p:nvPr/>
              </p:nvSpPr>
              <p:spPr>
                <a:xfrm>
                  <a:off x="10206038" y="1530477"/>
                  <a:ext cx="61912" cy="4924"/>
                </a:xfrm>
                <a:custGeom>
                  <a:avLst/>
                  <a:gdLst/>
                  <a:ahLst/>
                  <a:cxnLst/>
                  <a:rect l="0" t="0" r="0" b="0"/>
                  <a:pathLst>
                    <a:path w="120000" h="120000" extrusionOk="0">
                      <a:moveTo>
                        <a:pt x="120000" y="60000"/>
                      </a:moveTo>
                      <a:lnTo>
                        <a:pt x="120000" y="60000"/>
                      </a:lnTo>
                      <a:cubicBezTo>
                        <a:pt x="72000" y="20000"/>
                        <a:pt x="33230" y="0"/>
                        <a:pt x="0" y="0"/>
                      </a:cubicBezTo>
                      <a:cubicBezTo>
                        <a:pt x="59076" y="40000"/>
                        <a:pt x="105230" y="120000"/>
                        <a:pt x="120000" y="6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85" name="Shape 585"/>
                <p:cNvSpPr/>
                <p:nvPr/>
              </p:nvSpPr>
              <p:spPr>
                <a:xfrm>
                  <a:off x="6257925" y="1525554"/>
                  <a:ext cx="19050" cy="2462"/>
                </a:xfrm>
                <a:custGeom>
                  <a:avLst/>
                  <a:gdLst/>
                  <a:ahLst/>
                  <a:cxnLst/>
                  <a:rect l="0" t="0" r="0" b="0"/>
                  <a:pathLst>
                    <a:path w="120000" h="120000" extrusionOk="0">
                      <a:moveTo>
                        <a:pt x="102857" y="0"/>
                      </a:moveTo>
                      <a:lnTo>
                        <a:pt x="102857" y="0"/>
                      </a:lnTo>
                      <a:cubicBezTo>
                        <a:pt x="28571" y="60000"/>
                        <a:pt x="0" y="120000"/>
                        <a:pt x="0" y="120000"/>
                      </a:cubicBezTo>
                      <a:cubicBezTo>
                        <a:pt x="74285" y="120000"/>
                        <a:pt x="120000" y="60000"/>
                        <a:pt x="102857"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86" name="Shape 586"/>
                <p:cNvSpPr/>
                <p:nvPr/>
              </p:nvSpPr>
              <p:spPr>
                <a:xfrm>
                  <a:off x="10134600" y="1528016"/>
                  <a:ext cx="71437" cy="3693"/>
                </a:xfrm>
                <a:custGeom>
                  <a:avLst/>
                  <a:gdLst/>
                  <a:ahLst/>
                  <a:cxnLst/>
                  <a:rect l="0" t="0" r="0" b="0"/>
                  <a:pathLst>
                    <a:path w="120000" h="120000" extrusionOk="0">
                      <a:moveTo>
                        <a:pt x="0" y="90000"/>
                      </a:moveTo>
                      <a:lnTo>
                        <a:pt x="0" y="90000"/>
                      </a:lnTo>
                      <a:lnTo>
                        <a:pt x="20800" y="120000"/>
                      </a:lnTo>
                      <a:cubicBezTo>
                        <a:pt x="51200" y="90000"/>
                        <a:pt x="83200" y="60000"/>
                        <a:pt x="120000" y="90000"/>
                      </a:cubicBezTo>
                      <a:cubicBezTo>
                        <a:pt x="83200" y="30000"/>
                        <a:pt x="40000" y="0"/>
                        <a:pt x="0" y="9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87" name="Shape 587"/>
                <p:cNvSpPr/>
                <p:nvPr/>
              </p:nvSpPr>
              <p:spPr>
                <a:xfrm>
                  <a:off x="2582863" y="1560020"/>
                  <a:ext cx="7937" cy="1231"/>
                </a:xfrm>
                <a:custGeom>
                  <a:avLst/>
                  <a:gdLst/>
                  <a:ahLst/>
                  <a:cxnLst/>
                  <a:rect l="0" t="0" r="0" b="0"/>
                  <a:pathLst>
                    <a:path w="120000" h="120000" extrusionOk="0">
                      <a:moveTo>
                        <a:pt x="120000" y="120000"/>
                      </a:moveTo>
                      <a:lnTo>
                        <a:pt x="120000" y="120000"/>
                      </a:lnTo>
                      <a:lnTo>
                        <a:pt x="15000" y="0"/>
                      </a:lnTo>
                      <a:cubicBezTo>
                        <a:pt x="0" y="120000"/>
                        <a:pt x="45000" y="12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88" name="Shape 588"/>
                <p:cNvSpPr/>
                <p:nvPr/>
              </p:nvSpPr>
              <p:spPr>
                <a:xfrm>
                  <a:off x="1762125" y="1521861"/>
                  <a:ext cx="34925" cy="1231"/>
                </a:xfrm>
                <a:custGeom>
                  <a:avLst/>
                  <a:gdLst/>
                  <a:ahLst/>
                  <a:cxnLst/>
                  <a:rect l="0" t="0" r="0" b="0"/>
                  <a:pathLst>
                    <a:path w="120000" h="120000" extrusionOk="0">
                      <a:moveTo>
                        <a:pt x="0" y="120000"/>
                      </a:moveTo>
                      <a:lnTo>
                        <a:pt x="0" y="120000"/>
                      </a:lnTo>
                      <a:cubicBezTo>
                        <a:pt x="30000" y="120000"/>
                        <a:pt x="76666" y="120000"/>
                        <a:pt x="120000" y="120000"/>
                      </a:cubicBezTo>
                      <a:cubicBezTo>
                        <a:pt x="96666" y="0"/>
                        <a:pt x="63333"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89" name="Shape 589"/>
                <p:cNvSpPr/>
                <p:nvPr/>
              </p:nvSpPr>
              <p:spPr>
                <a:xfrm>
                  <a:off x="10812463" y="1529246"/>
                  <a:ext cx="19050" cy="1231"/>
                </a:xfrm>
                <a:custGeom>
                  <a:avLst/>
                  <a:gdLst/>
                  <a:ahLst/>
                  <a:cxnLst/>
                  <a:rect l="0" t="0" r="0" b="0"/>
                  <a:pathLst>
                    <a:path w="120000" h="120000" extrusionOk="0">
                      <a:moveTo>
                        <a:pt x="0" y="120000"/>
                      </a:moveTo>
                      <a:lnTo>
                        <a:pt x="0" y="120000"/>
                      </a:lnTo>
                      <a:cubicBezTo>
                        <a:pt x="120000" y="120000"/>
                        <a:pt x="18000"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90" name="Shape 590"/>
                <p:cNvSpPr/>
                <p:nvPr/>
              </p:nvSpPr>
              <p:spPr>
                <a:xfrm>
                  <a:off x="10896600" y="1545248"/>
                  <a:ext cx="7937" cy="2462"/>
                </a:xfrm>
                <a:custGeom>
                  <a:avLst/>
                  <a:gdLst/>
                  <a:ahLst/>
                  <a:cxnLst/>
                  <a:rect l="0" t="0" r="0" b="0"/>
                  <a:pathLst>
                    <a:path w="120000" h="120000" extrusionOk="0">
                      <a:moveTo>
                        <a:pt x="120000" y="0"/>
                      </a:moveTo>
                      <a:lnTo>
                        <a:pt x="120000" y="0"/>
                      </a:lnTo>
                      <a:cubicBezTo>
                        <a:pt x="60000" y="40000"/>
                        <a:pt x="15000" y="80000"/>
                        <a:pt x="0" y="120000"/>
                      </a:cubicBezTo>
                      <a:cubicBezTo>
                        <a:pt x="30000" y="80000"/>
                        <a:pt x="60000" y="4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91" name="Shape 591"/>
                <p:cNvSpPr/>
                <p:nvPr/>
              </p:nvSpPr>
              <p:spPr>
                <a:xfrm>
                  <a:off x="9947275" y="1553865"/>
                  <a:ext cx="4762" cy="1231"/>
                </a:xfrm>
                <a:custGeom>
                  <a:avLst/>
                  <a:gdLst/>
                  <a:ahLst/>
                  <a:cxnLst/>
                  <a:rect l="0" t="0" r="0" b="0"/>
                  <a:pathLst>
                    <a:path w="120000" h="120000" extrusionOk="0">
                      <a:moveTo>
                        <a:pt x="24000" y="0"/>
                      </a:moveTo>
                      <a:lnTo>
                        <a:pt x="24000" y="0"/>
                      </a:lnTo>
                      <a:lnTo>
                        <a:pt x="0" y="0"/>
                      </a:lnTo>
                      <a:cubicBezTo>
                        <a:pt x="120000" y="120000"/>
                        <a:pt x="96000" y="0"/>
                        <a:pt x="24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92" name="Shape 592"/>
                <p:cNvSpPr/>
                <p:nvPr/>
              </p:nvSpPr>
              <p:spPr>
                <a:xfrm>
                  <a:off x="10817225" y="1531708"/>
                  <a:ext cx="23812" cy="0"/>
                </a:xfrm>
                <a:custGeom>
                  <a:avLst/>
                  <a:gdLst/>
                  <a:ahLst/>
                  <a:cxnLst/>
                  <a:rect l="0" t="0" r="0" b="0"/>
                  <a:pathLst>
                    <a:path w="120000" h="120000" extrusionOk="0">
                      <a:moveTo>
                        <a:pt x="120000" y="0"/>
                      </a:moveTo>
                      <a:lnTo>
                        <a:pt x="120000" y="0"/>
                      </a:lnTo>
                      <a:cubicBezTo>
                        <a:pt x="86400" y="0"/>
                        <a:pt x="48000" y="0"/>
                        <a:pt x="0" y="0"/>
                      </a:cubicBezTo>
                      <a:cubicBezTo>
                        <a:pt x="24000" y="0"/>
                        <a:pt x="57600"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93" name="Shape 593"/>
                <p:cNvSpPr/>
                <p:nvPr/>
              </p:nvSpPr>
              <p:spPr>
                <a:xfrm>
                  <a:off x="10836275" y="1529246"/>
                  <a:ext cx="19050" cy="1231"/>
                </a:xfrm>
                <a:custGeom>
                  <a:avLst/>
                  <a:gdLst/>
                  <a:ahLst/>
                  <a:cxnLst/>
                  <a:rect l="0" t="0" r="0" b="0"/>
                  <a:pathLst>
                    <a:path w="120000" h="120000" extrusionOk="0">
                      <a:moveTo>
                        <a:pt x="0" y="120000"/>
                      </a:moveTo>
                      <a:lnTo>
                        <a:pt x="0" y="120000"/>
                      </a:lnTo>
                      <a:lnTo>
                        <a:pt x="108000" y="120000"/>
                      </a:lnTo>
                      <a:cubicBezTo>
                        <a:pt x="120000" y="120000"/>
                        <a:pt x="108000"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94" name="Shape 594"/>
                <p:cNvSpPr/>
                <p:nvPr/>
              </p:nvSpPr>
              <p:spPr>
                <a:xfrm>
                  <a:off x="10787063" y="1530477"/>
                  <a:ext cx="30162" cy="1231"/>
                </a:xfrm>
                <a:custGeom>
                  <a:avLst/>
                  <a:gdLst/>
                  <a:ahLst/>
                  <a:cxnLst/>
                  <a:rect l="0" t="0" r="0" b="0"/>
                  <a:pathLst>
                    <a:path w="120000" h="120000" extrusionOk="0">
                      <a:moveTo>
                        <a:pt x="0" y="0"/>
                      </a:moveTo>
                      <a:lnTo>
                        <a:pt x="0" y="0"/>
                      </a:lnTo>
                      <a:cubicBezTo>
                        <a:pt x="42580" y="0"/>
                        <a:pt x="81290" y="0"/>
                        <a:pt x="120000" y="120000"/>
                      </a:cubicBezTo>
                      <a:cubicBezTo>
                        <a:pt x="108387" y="0"/>
                        <a:pt x="100645" y="0"/>
                        <a:pt x="104516" y="0"/>
                      </a:cubicBez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95" name="Shape 595"/>
                <p:cNvSpPr/>
                <p:nvPr/>
              </p:nvSpPr>
              <p:spPr>
                <a:xfrm>
                  <a:off x="4092575" y="1552634"/>
                  <a:ext cx="20637" cy="2462"/>
                </a:xfrm>
                <a:custGeom>
                  <a:avLst/>
                  <a:gdLst/>
                  <a:ahLst/>
                  <a:cxnLst/>
                  <a:rect l="0" t="0" r="0" b="0"/>
                  <a:pathLst>
                    <a:path w="120000" h="120000" extrusionOk="0">
                      <a:moveTo>
                        <a:pt x="120000" y="0"/>
                      </a:moveTo>
                      <a:lnTo>
                        <a:pt x="120000" y="0"/>
                      </a:lnTo>
                      <a:lnTo>
                        <a:pt x="99130" y="0"/>
                      </a:lnTo>
                      <a:cubicBezTo>
                        <a:pt x="0" y="120000"/>
                        <a:pt x="41739" y="6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96" name="Shape 596"/>
                <p:cNvSpPr/>
                <p:nvPr/>
              </p:nvSpPr>
              <p:spPr>
                <a:xfrm>
                  <a:off x="8528050" y="1567405"/>
                  <a:ext cx="3175" cy="1231"/>
                </a:xfrm>
                <a:custGeom>
                  <a:avLst/>
                  <a:gdLst/>
                  <a:ahLst/>
                  <a:cxnLst/>
                  <a:rect l="0" t="0" r="0" b="0"/>
                  <a:pathLst>
                    <a:path w="120000" h="120000" extrusionOk="0">
                      <a:moveTo>
                        <a:pt x="40000" y="120000"/>
                      </a:moveTo>
                      <a:lnTo>
                        <a:pt x="40000" y="120000"/>
                      </a:lnTo>
                      <a:lnTo>
                        <a:pt x="120000" y="0"/>
                      </a:lnTo>
                      <a:lnTo>
                        <a:pt x="0" y="0"/>
                      </a:lnTo>
                      <a:lnTo>
                        <a:pt x="4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97" name="Shape 597"/>
                <p:cNvSpPr/>
                <p:nvPr/>
              </p:nvSpPr>
              <p:spPr>
                <a:xfrm>
                  <a:off x="8461375" y="1556326"/>
                  <a:ext cx="66675" cy="14771"/>
                </a:xfrm>
                <a:custGeom>
                  <a:avLst/>
                  <a:gdLst/>
                  <a:ahLst/>
                  <a:cxnLst/>
                  <a:rect l="0" t="0" r="0" b="0"/>
                  <a:pathLst>
                    <a:path w="120000" h="120000" extrusionOk="0">
                      <a:moveTo>
                        <a:pt x="0" y="120000"/>
                      </a:moveTo>
                      <a:lnTo>
                        <a:pt x="0" y="120000"/>
                      </a:lnTo>
                      <a:cubicBezTo>
                        <a:pt x="52173" y="77647"/>
                        <a:pt x="81739" y="84705"/>
                        <a:pt x="120000" y="91764"/>
                      </a:cubicBezTo>
                      <a:lnTo>
                        <a:pt x="80000" y="0"/>
                      </a:lnTo>
                      <a:lnTo>
                        <a:pt x="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98" name="Shape 598"/>
                <p:cNvSpPr/>
                <p:nvPr/>
              </p:nvSpPr>
              <p:spPr>
                <a:xfrm>
                  <a:off x="1562100" y="1514475"/>
                  <a:ext cx="9563100" cy="64008"/>
                </a:xfrm>
                <a:custGeom>
                  <a:avLst/>
                  <a:gdLst/>
                  <a:ahLst/>
                  <a:cxnLst/>
                  <a:rect l="0" t="0" r="0" b="0"/>
                  <a:pathLst>
                    <a:path w="120000" h="120000" extrusionOk="0">
                      <a:moveTo>
                        <a:pt x="29539" y="19200"/>
                      </a:moveTo>
                      <a:lnTo>
                        <a:pt x="29539" y="19200"/>
                      </a:lnTo>
                      <a:lnTo>
                        <a:pt x="29694" y="20800"/>
                      </a:lnTo>
                      <a:cubicBezTo>
                        <a:pt x="29347" y="24000"/>
                        <a:pt x="29443" y="20800"/>
                        <a:pt x="29539" y="19200"/>
                      </a:cubicBezTo>
                      <a:close/>
                      <a:moveTo>
                        <a:pt x="114317" y="40000"/>
                      </a:moveTo>
                      <a:lnTo>
                        <a:pt x="114317" y="40000"/>
                      </a:lnTo>
                      <a:cubicBezTo>
                        <a:pt x="114400" y="38400"/>
                        <a:pt x="114388" y="36800"/>
                        <a:pt x="114364" y="36800"/>
                      </a:cubicBezTo>
                      <a:cubicBezTo>
                        <a:pt x="114305" y="38400"/>
                        <a:pt x="114125" y="38400"/>
                        <a:pt x="113922" y="38400"/>
                      </a:cubicBezTo>
                      <a:cubicBezTo>
                        <a:pt x="113982" y="40000"/>
                        <a:pt x="114089" y="41600"/>
                        <a:pt x="114317" y="40000"/>
                      </a:cubicBezTo>
                      <a:close/>
                      <a:moveTo>
                        <a:pt x="113527" y="36800"/>
                      </a:moveTo>
                      <a:lnTo>
                        <a:pt x="113527" y="36800"/>
                      </a:lnTo>
                      <a:lnTo>
                        <a:pt x="113515" y="36800"/>
                      </a:lnTo>
                      <a:cubicBezTo>
                        <a:pt x="113132" y="33600"/>
                        <a:pt x="113264" y="35200"/>
                        <a:pt x="113527" y="36800"/>
                      </a:cubicBezTo>
                      <a:close/>
                      <a:moveTo>
                        <a:pt x="76283" y="80000"/>
                      </a:moveTo>
                      <a:lnTo>
                        <a:pt x="76283" y="80000"/>
                      </a:lnTo>
                      <a:cubicBezTo>
                        <a:pt x="76151" y="83200"/>
                        <a:pt x="75960" y="81600"/>
                        <a:pt x="75732" y="78400"/>
                      </a:cubicBezTo>
                      <a:cubicBezTo>
                        <a:pt x="75900" y="78400"/>
                        <a:pt x="76079" y="78400"/>
                        <a:pt x="76283" y="80000"/>
                      </a:cubicBezTo>
                      <a:close/>
                      <a:moveTo>
                        <a:pt x="62907" y="96000"/>
                      </a:moveTo>
                      <a:lnTo>
                        <a:pt x="62907" y="96000"/>
                      </a:lnTo>
                      <a:cubicBezTo>
                        <a:pt x="62739" y="97600"/>
                        <a:pt x="62404" y="102400"/>
                        <a:pt x="62273" y="97600"/>
                      </a:cubicBezTo>
                      <a:cubicBezTo>
                        <a:pt x="62476" y="88000"/>
                        <a:pt x="62620" y="92800"/>
                        <a:pt x="62907" y="96000"/>
                      </a:cubicBezTo>
                      <a:close/>
                      <a:moveTo>
                        <a:pt x="54113" y="97600"/>
                      </a:moveTo>
                      <a:lnTo>
                        <a:pt x="54113" y="97600"/>
                      </a:lnTo>
                      <a:lnTo>
                        <a:pt x="54699" y="104000"/>
                      </a:lnTo>
                      <a:cubicBezTo>
                        <a:pt x="53994" y="113600"/>
                        <a:pt x="53479" y="110400"/>
                        <a:pt x="54029" y="120000"/>
                      </a:cubicBezTo>
                      <a:cubicBezTo>
                        <a:pt x="54113" y="97600"/>
                        <a:pt x="56315" y="118400"/>
                        <a:pt x="56398" y="96000"/>
                      </a:cubicBezTo>
                      <a:lnTo>
                        <a:pt x="56793" y="100800"/>
                      </a:lnTo>
                      <a:cubicBezTo>
                        <a:pt x="56673" y="100800"/>
                        <a:pt x="56662" y="102400"/>
                        <a:pt x="56554" y="102400"/>
                      </a:cubicBezTo>
                      <a:cubicBezTo>
                        <a:pt x="57308" y="112000"/>
                        <a:pt x="57116" y="86400"/>
                        <a:pt x="58085" y="89600"/>
                      </a:cubicBezTo>
                      <a:cubicBezTo>
                        <a:pt x="58420" y="91200"/>
                        <a:pt x="58660" y="94400"/>
                        <a:pt x="58432" y="97600"/>
                      </a:cubicBezTo>
                      <a:lnTo>
                        <a:pt x="59186" y="91200"/>
                      </a:lnTo>
                      <a:cubicBezTo>
                        <a:pt x="59401" y="92800"/>
                        <a:pt x="59353" y="96000"/>
                        <a:pt x="59126" y="96000"/>
                      </a:cubicBezTo>
                      <a:lnTo>
                        <a:pt x="60287" y="94400"/>
                      </a:lnTo>
                      <a:lnTo>
                        <a:pt x="60275" y="94400"/>
                      </a:lnTo>
                      <a:cubicBezTo>
                        <a:pt x="60442" y="91200"/>
                        <a:pt x="60813" y="86400"/>
                        <a:pt x="60993" y="83200"/>
                      </a:cubicBezTo>
                      <a:cubicBezTo>
                        <a:pt x="61280" y="86400"/>
                        <a:pt x="60849" y="86400"/>
                        <a:pt x="60921" y="89600"/>
                      </a:cubicBezTo>
                      <a:lnTo>
                        <a:pt x="61555" y="83200"/>
                      </a:lnTo>
                      <a:cubicBezTo>
                        <a:pt x="61818" y="89600"/>
                        <a:pt x="61292" y="94400"/>
                        <a:pt x="60849" y="94400"/>
                      </a:cubicBezTo>
                      <a:cubicBezTo>
                        <a:pt x="61447" y="116800"/>
                        <a:pt x="61375" y="88000"/>
                        <a:pt x="62667" y="102400"/>
                      </a:cubicBezTo>
                      <a:lnTo>
                        <a:pt x="62057" y="104000"/>
                      </a:lnTo>
                      <a:cubicBezTo>
                        <a:pt x="62452" y="116800"/>
                        <a:pt x="62919" y="112000"/>
                        <a:pt x="63601" y="120000"/>
                      </a:cubicBezTo>
                      <a:cubicBezTo>
                        <a:pt x="63433" y="116800"/>
                        <a:pt x="62237" y="100800"/>
                        <a:pt x="62931" y="96000"/>
                      </a:cubicBezTo>
                      <a:cubicBezTo>
                        <a:pt x="63122" y="97600"/>
                        <a:pt x="63385" y="97600"/>
                        <a:pt x="63756" y="94400"/>
                      </a:cubicBezTo>
                      <a:cubicBezTo>
                        <a:pt x="63756" y="100800"/>
                        <a:pt x="64115" y="99200"/>
                        <a:pt x="64582" y="99200"/>
                      </a:cubicBezTo>
                      <a:lnTo>
                        <a:pt x="64546" y="110400"/>
                      </a:lnTo>
                      <a:cubicBezTo>
                        <a:pt x="65036" y="107200"/>
                        <a:pt x="65000" y="102400"/>
                        <a:pt x="65288" y="97600"/>
                      </a:cubicBezTo>
                      <a:cubicBezTo>
                        <a:pt x="65838" y="97600"/>
                        <a:pt x="65958" y="105600"/>
                        <a:pt x="66077" y="113600"/>
                      </a:cubicBezTo>
                      <a:cubicBezTo>
                        <a:pt x="66963" y="115200"/>
                        <a:pt x="65479" y="100800"/>
                        <a:pt x="66520" y="99200"/>
                      </a:cubicBezTo>
                      <a:cubicBezTo>
                        <a:pt x="67250" y="102400"/>
                        <a:pt x="67764" y="99200"/>
                        <a:pt x="68638" y="92800"/>
                      </a:cubicBezTo>
                      <a:cubicBezTo>
                        <a:pt x="69152" y="96000"/>
                        <a:pt x="68554" y="99200"/>
                        <a:pt x="68733" y="102400"/>
                      </a:cubicBezTo>
                      <a:lnTo>
                        <a:pt x="69188" y="94400"/>
                      </a:lnTo>
                      <a:cubicBezTo>
                        <a:pt x="69296" y="94400"/>
                        <a:pt x="69260" y="96000"/>
                        <a:pt x="69248" y="97600"/>
                      </a:cubicBezTo>
                      <a:cubicBezTo>
                        <a:pt x="69631" y="94400"/>
                        <a:pt x="69272" y="88000"/>
                        <a:pt x="69882" y="84800"/>
                      </a:cubicBezTo>
                      <a:cubicBezTo>
                        <a:pt x="70037" y="73600"/>
                        <a:pt x="71114" y="102400"/>
                        <a:pt x="71856" y="89600"/>
                      </a:cubicBezTo>
                      <a:cubicBezTo>
                        <a:pt x="72035" y="92800"/>
                        <a:pt x="71772" y="96000"/>
                        <a:pt x="71820" y="99200"/>
                      </a:cubicBezTo>
                      <a:cubicBezTo>
                        <a:pt x="72849" y="91200"/>
                        <a:pt x="72705" y="94400"/>
                        <a:pt x="73543" y="83200"/>
                      </a:cubicBezTo>
                      <a:lnTo>
                        <a:pt x="74249" y="89600"/>
                      </a:lnTo>
                      <a:cubicBezTo>
                        <a:pt x="73734" y="81600"/>
                        <a:pt x="74404" y="72000"/>
                        <a:pt x="74991" y="65600"/>
                      </a:cubicBezTo>
                      <a:cubicBezTo>
                        <a:pt x="74799" y="60800"/>
                        <a:pt x="74644" y="57600"/>
                        <a:pt x="74536" y="56000"/>
                      </a:cubicBezTo>
                      <a:lnTo>
                        <a:pt x="75469" y="51200"/>
                      </a:lnTo>
                      <a:cubicBezTo>
                        <a:pt x="75589" y="52800"/>
                        <a:pt x="75493" y="56000"/>
                        <a:pt x="75337" y="60800"/>
                      </a:cubicBezTo>
                      <a:lnTo>
                        <a:pt x="75505" y="57600"/>
                      </a:lnTo>
                      <a:cubicBezTo>
                        <a:pt x="75840" y="62400"/>
                        <a:pt x="75672" y="68800"/>
                        <a:pt x="75433" y="73600"/>
                      </a:cubicBezTo>
                      <a:lnTo>
                        <a:pt x="75098" y="67200"/>
                      </a:lnTo>
                      <a:cubicBezTo>
                        <a:pt x="74859" y="73600"/>
                        <a:pt x="74644" y="80000"/>
                        <a:pt x="74691" y="86400"/>
                      </a:cubicBezTo>
                      <a:cubicBezTo>
                        <a:pt x="74751" y="84800"/>
                        <a:pt x="74871" y="84800"/>
                        <a:pt x="75002" y="83200"/>
                      </a:cubicBezTo>
                      <a:cubicBezTo>
                        <a:pt x="74943" y="84800"/>
                        <a:pt x="74907" y="86400"/>
                        <a:pt x="74931" y="88000"/>
                      </a:cubicBezTo>
                      <a:cubicBezTo>
                        <a:pt x="74967" y="89600"/>
                        <a:pt x="75062" y="86400"/>
                        <a:pt x="75218" y="84800"/>
                      </a:cubicBezTo>
                      <a:lnTo>
                        <a:pt x="75421" y="96000"/>
                      </a:lnTo>
                      <a:lnTo>
                        <a:pt x="75481" y="91200"/>
                      </a:lnTo>
                      <a:lnTo>
                        <a:pt x="76701" y="99200"/>
                      </a:lnTo>
                      <a:cubicBezTo>
                        <a:pt x="77587" y="88000"/>
                        <a:pt x="78340" y="70400"/>
                        <a:pt x="79740" y="65600"/>
                      </a:cubicBezTo>
                      <a:cubicBezTo>
                        <a:pt x="79393" y="75200"/>
                        <a:pt x="79668" y="80000"/>
                        <a:pt x="79645" y="89600"/>
                      </a:cubicBezTo>
                      <a:cubicBezTo>
                        <a:pt x="79262" y="80000"/>
                        <a:pt x="78568" y="94400"/>
                        <a:pt x="77850" y="92800"/>
                      </a:cubicBezTo>
                      <a:cubicBezTo>
                        <a:pt x="78221" y="92800"/>
                        <a:pt x="78137" y="97600"/>
                        <a:pt x="78041" y="99200"/>
                      </a:cubicBezTo>
                      <a:lnTo>
                        <a:pt x="79333" y="91200"/>
                      </a:lnTo>
                      <a:cubicBezTo>
                        <a:pt x="79298" y="99200"/>
                        <a:pt x="79609" y="96000"/>
                        <a:pt x="79944" y="100800"/>
                      </a:cubicBezTo>
                      <a:cubicBezTo>
                        <a:pt x="79680" y="83200"/>
                        <a:pt x="80901" y="89600"/>
                        <a:pt x="81427" y="84800"/>
                      </a:cubicBezTo>
                      <a:cubicBezTo>
                        <a:pt x="81451" y="89600"/>
                        <a:pt x="81332" y="96000"/>
                        <a:pt x="80685" y="94400"/>
                      </a:cubicBezTo>
                      <a:cubicBezTo>
                        <a:pt x="81391" y="107200"/>
                        <a:pt x="81607" y="75200"/>
                        <a:pt x="82301" y="86400"/>
                      </a:cubicBezTo>
                      <a:cubicBezTo>
                        <a:pt x="82133" y="86400"/>
                        <a:pt x="82049" y="84800"/>
                        <a:pt x="81990" y="88000"/>
                      </a:cubicBezTo>
                      <a:cubicBezTo>
                        <a:pt x="82360" y="83200"/>
                        <a:pt x="83246" y="88000"/>
                        <a:pt x="83042" y="92800"/>
                      </a:cubicBezTo>
                      <a:lnTo>
                        <a:pt x="82887" y="92800"/>
                      </a:lnTo>
                      <a:cubicBezTo>
                        <a:pt x="83916" y="94400"/>
                        <a:pt x="86033" y="92800"/>
                        <a:pt x="86189" y="80000"/>
                      </a:cubicBezTo>
                      <a:cubicBezTo>
                        <a:pt x="86201" y="81600"/>
                        <a:pt x="86057" y="96000"/>
                        <a:pt x="85998" y="99200"/>
                      </a:cubicBezTo>
                      <a:lnTo>
                        <a:pt x="87840" y="52800"/>
                      </a:lnTo>
                      <a:cubicBezTo>
                        <a:pt x="87684" y="65600"/>
                        <a:pt x="88307" y="92800"/>
                        <a:pt x="87445" y="99200"/>
                      </a:cubicBezTo>
                      <a:cubicBezTo>
                        <a:pt x="87696" y="100800"/>
                        <a:pt x="87996" y="104000"/>
                        <a:pt x="88522" y="99200"/>
                      </a:cubicBezTo>
                      <a:cubicBezTo>
                        <a:pt x="88354" y="97600"/>
                        <a:pt x="88103" y="81600"/>
                        <a:pt x="88331" y="81600"/>
                      </a:cubicBezTo>
                      <a:cubicBezTo>
                        <a:pt x="88965" y="94400"/>
                        <a:pt x="88773" y="88000"/>
                        <a:pt x="89551" y="99200"/>
                      </a:cubicBezTo>
                      <a:cubicBezTo>
                        <a:pt x="89288" y="97600"/>
                        <a:pt x="89575" y="78400"/>
                        <a:pt x="89970" y="80000"/>
                      </a:cubicBezTo>
                      <a:cubicBezTo>
                        <a:pt x="89910" y="81600"/>
                        <a:pt x="90005" y="97600"/>
                        <a:pt x="89862" y="99200"/>
                      </a:cubicBezTo>
                      <a:lnTo>
                        <a:pt x="90855" y="81600"/>
                      </a:lnTo>
                      <a:cubicBezTo>
                        <a:pt x="90604" y="84800"/>
                        <a:pt x="90807" y="97600"/>
                        <a:pt x="91034" y="102400"/>
                      </a:cubicBezTo>
                      <a:cubicBezTo>
                        <a:pt x="90927" y="99200"/>
                        <a:pt x="91884" y="102400"/>
                        <a:pt x="92147" y="100800"/>
                      </a:cubicBezTo>
                      <a:lnTo>
                        <a:pt x="91728" y="97600"/>
                      </a:lnTo>
                      <a:cubicBezTo>
                        <a:pt x="92853" y="100800"/>
                        <a:pt x="92841" y="72000"/>
                        <a:pt x="93954" y="73600"/>
                      </a:cubicBezTo>
                      <a:cubicBezTo>
                        <a:pt x="93822" y="76800"/>
                        <a:pt x="93619" y="96000"/>
                        <a:pt x="94181" y="99200"/>
                      </a:cubicBezTo>
                      <a:cubicBezTo>
                        <a:pt x="94444" y="89600"/>
                        <a:pt x="95330" y="54400"/>
                        <a:pt x="96311" y="46400"/>
                      </a:cubicBezTo>
                      <a:lnTo>
                        <a:pt x="96502" y="52800"/>
                      </a:lnTo>
                      <a:lnTo>
                        <a:pt x="97256" y="46400"/>
                      </a:lnTo>
                      <a:cubicBezTo>
                        <a:pt x="96789" y="60800"/>
                        <a:pt x="95473" y="89600"/>
                        <a:pt x="94743" y="100800"/>
                      </a:cubicBezTo>
                      <a:cubicBezTo>
                        <a:pt x="95162" y="105600"/>
                        <a:pt x="94863" y="107200"/>
                        <a:pt x="95497" y="107200"/>
                      </a:cubicBezTo>
                      <a:cubicBezTo>
                        <a:pt x="95712" y="112000"/>
                        <a:pt x="95150" y="115200"/>
                        <a:pt x="94971" y="115200"/>
                      </a:cubicBezTo>
                      <a:lnTo>
                        <a:pt x="96430" y="118400"/>
                      </a:lnTo>
                      <a:cubicBezTo>
                        <a:pt x="96358" y="107200"/>
                        <a:pt x="97543" y="107200"/>
                        <a:pt x="97495" y="99200"/>
                      </a:cubicBezTo>
                      <a:lnTo>
                        <a:pt x="95904" y="108800"/>
                      </a:lnTo>
                      <a:cubicBezTo>
                        <a:pt x="95844" y="99200"/>
                        <a:pt x="96825" y="78400"/>
                        <a:pt x="97854" y="81600"/>
                      </a:cubicBezTo>
                      <a:cubicBezTo>
                        <a:pt x="98117" y="84800"/>
                        <a:pt x="97663" y="100800"/>
                        <a:pt x="97686" y="104000"/>
                      </a:cubicBezTo>
                      <a:cubicBezTo>
                        <a:pt x="97818" y="100800"/>
                        <a:pt x="98667" y="97600"/>
                        <a:pt x="98763" y="99200"/>
                      </a:cubicBezTo>
                      <a:lnTo>
                        <a:pt x="98321" y="105600"/>
                      </a:lnTo>
                      <a:cubicBezTo>
                        <a:pt x="98895" y="110400"/>
                        <a:pt x="99266" y="91200"/>
                        <a:pt x="99960" y="102400"/>
                      </a:cubicBezTo>
                      <a:cubicBezTo>
                        <a:pt x="100199" y="102400"/>
                        <a:pt x="100666" y="116800"/>
                        <a:pt x="100713" y="110400"/>
                      </a:cubicBezTo>
                      <a:cubicBezTo>
                        <a:pt x="100319" y="97600"/>
                        <a:pt x="100247" y="59200"/>
                        <a:pt x="100510" y="49600"/>
                      </a:cubicBezTo>
                      <a:cubicBezTo>
                        <a:pt x="100594" y="49600"/>
                        <a:pt x="101754" y="60800"/>
                        <a:pt x="102029" y="67200"/>
                      </a:cubicBezTo>
                      <a:cubicBezTo>
                        <a:pt x="102424" y="76800"/>
                        <a:pt x="101443" y="91200"/>
                        <a:pt x="101778" y="99200"/>
                      </a:cubicBezTo>
                      <a:cubicBezTo>
                        <a:pt x="101790" y="96000"/>
                        <a:pt x="102005" y="92800"/>
                        <a:pt x="102101" y="91200"/>
                      </a:cubicBezTo>
                      <a:cubicBezTo>
                        <a:pt x="102352" y="94400"/>
                        <a:pt x="101994" y="100800"/>
                        <a:pt x="102544" y="99200"/>
                      </a:cubicBezTo>
                      <a:cubicBezTo>
                        <a:pt x="102628" y="88000"/>
                        <a:pt x="103657" y="100800"/>
                        <a:pt x="102795" y="89600"/>
                      </a:cubicBezTo>
                      <a:cubicBezTo>
                        <a:pt x="103333" y="88000"/>
                        <a:pt x="103369" y="92800"/>
                        <a:pt x="103992" y="92800"/>
                      </a:cubicBezTo>
                      <a:cubicBezTo>
                        <a:pt x="103788" y="84800"/>
                        <a:pt x="104554" y="68800"/>
                        <a:pt x="105092" y="65600"/>
                      </a:cubicBezTo>
                      <a:cubicBezTo>
                        <a:pt x="105056" y="67200"/>
                        <a:pt x="105176" y="72000"/>
                        <a:pt x="105236" y="73600"/>
                      </a:cubicBezTo>
                      <a:cubicBezTo>
                        <a:pt x="106336" y="75200"/>
                        <a:pt x="106923" y="80000"/>
                        <a:pt x="107940" y="80000"/>
                      </a:cubicBezTo>
                      <a:cubicBezTo>
                        <a:pt x="108035" y="83200"/>
                        <a:pt x="108526" y="86400"/>
                        <a:pt x="108323" y="91200"/>
                      </a:cubicBezTo>
                      <a:cubicBezTo>
                        <a:pt x="108466" y="89600"/>
                        <a:pt x="108598" y="84800"/>
                        <a:pt x="108909" y="84800"/>
                      </a:cubicBezTo>
                      <a:cubicBezTo>
                        <a:pt x="109519" y="94400"/>
                        <a:pt x="108215" y="86400"/>
                        <a:pt x="108681" y="97600"/>
                      </a:cubicBezTo>
                      <a:cubicBezTo>
                        <a:pt x="108717" y="91200"/>
                        <a:pt x="109495" y="89600"/>
                        <a:pt x="109938" y="84800"/>
                      </a:cubicBezTo>
                      <a:cubicBezTo>
                        <a:pt x="109806" y="75200"/>
                        <a:pt x="108909" y="83200"/>
                        <a:pt x="108454" y="86400"/>
                      </a:cubicBezTo>
                      <a:cubicBezTo>
                        <a:pt x="108454" y="73600"/>
                        <a:pt x="109232" y="59200"/>
                        <a:pt x="110297" y="52800"/>
                      </a:cubicBezTo>
                      <a:cubicBezTo>
                        <a:pt x="111146" y="49600"/>
                        <a:pt x="110667" y="62400"/>
                        <a:pt x="110811" y="60800"/>
                      </a:cubicBezTo>
                      <a:cubicBezTo>
                        <a:pt x="112402" y="62400"/>
                        <a:pt x="112175" y="36800"/>
                        <a:pt x="113491" y="46400"/>
                      </a:cubicBezTo>
                      <a:cubicBezTo>
                        <a:pt x="114017" y="56000"/>
                        <a:pt x="113515" y="64000"/>
                        <a:pt x="113635" y="70400"/>
                      </a:cubicBezTo>
                      <a:cubicBezTo>
                        <a:pt x="112941" y="73600"/>
                        <a:pt x="112570" y="64000"/>
                        <a:pt x="112103" y="64000"/>
                      </a:cubicBezTo>
                      <a:lnTo>
                        <a:pt x="112677" y="68800"/>
                      </a:lnTo>
                      <a:cubicBezTo>
                        <a:pt x="112462" y="72000"/>
                        <a:pt x="111996" y="73600"/>
                        <a:pt x="111744" y="72000"/>
                      </a:cubicBezTo>
                      <a:cubicBezTo>
                        <a:pt x="112187" y="80000"/>
                        <a:pt x="114436" y="73600"/>
                        <a:pt x="115668" y="81600"/>
                      </a:cubicBezTo>
                      <a:cubicBezTo>
                        <a:pt x="115884" y="78400"/>
                        <a:pt x="116267" y="75200"/>
                        <a:pt x="116087" y="72000"/>
                      </a:cubicBezTo>
                      <a:lnTo>
                        <a:pt x="115692" y="72000"/>
                      </a:lnTo>
                      <a:cubicBezTo>
                        <a:pt x="115333" y="65600"/>
                        <a:pt x="116434" y="62400"/>
                        <a:pt x="115932" y="59200"/>
                      </a:cubicBezTo>
                      <a:cubicBezTo>
                        <a:pt x="116458" y="54400"/>
                        <a:pt x="117044" y="46400"/>
                        <a:pt x="117774" y="51200"/>
                      </a:cubicBezTo>
                      <a:lnTo>
                        <a:pt x="117918" y="60800"/>
                      </a:lnTo>
                      <a:cubicBezTo>
                        <a:pt x="117894" y="57600"/>
                        <a:pt x="117439" y="56000"/>
                        <a:pt x="117224" y="57600"/>
                      </a:cubicBezTo>
                      <a:cubicBezTo>
                        <a:pt x="117535" y="54400"/>
                        <a:pt x="118348" y="72000"/>
                        <a:pt x="118683" y="59200"/>
                      </a:cubicBezTo>
                      <a:lnTo>
                        <a:pt x="118169" y="51200"/>
                      </a:lnTo>
                      <a:cubicBezTo>
                        <a:pt x="118695" y="46400"/>
                        <a:pt x="119341" y="36800"/>
                        <a:pt x="120000" y="40000"/>
                      </a:cubicBezTo>
                      <a:cubicBezTo>
                        <a:pt x="119700" y="30400"/>
                        <a:pt x="119844" y="41600"/>
                        <a:pt x="119389" y="28800"/>
                      </a:cubicBezTo>
                      <a:cubicBezTo>
                        <a:pt x="119784" y="43200"/>
                        <a:pt x="117714" y="28800"/>
                        <a:pt x="118360" y="43200"/>
                      </a:cubicBezTo>
                      <a:cubicBezTo>
                        <a:pt x="117894" y="30400"/>
                        <a:pt x="117547" y="38400"/>
                        <a:pt x="116925" y="25600"/>
                      </a:cubicBezTo>
                      <a:cubicBezTo>
                        <a:pt x="116937" y="28800"/>
                        <a:pt x="117140" y="32000"/>
                        <a:pt x="116602" y="30400"/>
                      </a:cubicBezTo>
                      <a:cubicBezTo>
                        <a:pt x="116566" y="32000"/>
                        <a:pt x="116518" y="33600"/>
                        <a:pt x="116470" y="33600"/>
                      </a:cubicBezTo>
                      <a:lnTo>
                        <a:pt x="116434" y="33600"/>
                      </a:lnTo>
                      <a:lnTo>
                        <a:pt x="116470" y="33600"/>
                      </a:lnTo>
                      <a:cubicBezTo>
                        <a:pt x="116446" y="33600"/>
                        <a:pt x="116446" y="35200"/>
                        <a:pt x="116482" y="33600"/>
                      </a:cubicBezTo>
                      <a:cubicBezTo>
                        <a:pt x="116614" y="35200"/>
                        <a:pt x="116721" y="36800"/>
                        <a:pt x="116757" y="38400"/>
                      </a:cubicBezTo>
                      <a:cubicBezTo>
                        <a:pt x="116482" y="46400"/>
                        <a:pt x="115621" y="46400"/>
                        <a:pt x="115322" y="49600"/>
                      </a:cubicBezTo>
                      <a:cubicBezTo>
                        <a:pt x="114999" y="48000"/>
                        <a:pt x="115465" y="46400"/>
                        <a:pt x="115286" y="43200"/>
                      </a:cubicBezTo>
                      <a:lnTo>
                        <a:pt x="114843" y="48000"/>
                      </a:lnTo>
                      <a:cubicBezTo>
                        <a:pt x="114807" y="41600"/>
                        <a:pt x="113982" y="36800"/>
                        <a:pt x="114747" y="32000"/>
                      </a:cubicBezTo>
                      <a:lnTo>
                        <a:pt x="114065" y="32000"/>
                      </a:lnTo>
                      <a:cubicBezTo>
                        <a:pt x="113659" y="27200"/>
                        <a:pt x="113096" y="25600"/>
                        <a:pt x="112761" y="28800"/>
                      </a:cubicBezTo>
                      <a:cubicBezTo>
                        <a:pt x="112438" y="27200"/>
                        <a:pt x="111936" y="36800"/>
                        <a:pt x="112223" y="30400"/>
                      </a:cubicBezTo>
                      <a:lnTo>
                        <a:pt x="111146" y="35200"/>
                      </a:lnTo>
                      <a:lnTo>
                        <a:pt x="111134" y="33600"/>
                      </a:lnTo>
                      <a:cubicBezTo>
                        <a:pt x="110069" y="32000"/>
                        <a:pt x="108945" y="44800"/>
                        <a:pt x="107724" y="32000"/>
                      </a:cubicBezTo>
                      <a:cubicBezTo>
                        <a:pt x="107365" y="33600"/>
                        <a:pt x="107006" y="35200"/>
                        <a:pt x="106396" y="33600"/>
                      </a:cubicBezTo>
                      <a:lnTo>
                        <a:pt x="106289" y="27200"/>
                      </a:lnTo>
                      <a:cubicBezTo>
                        <a:pt x="105822" y="28800"/>
                        <a:pt x="104901" y="20800"/>
                        <a:pt x="104709" y="27200"/>
                      </a:cubicBezTo>
                      <a:cubicBezTo>
                        <a:pt x="104207" y="11200"/>
                        <a:pt x="102472" y="22400"/>
                        <a:pt x="101670" y="19200"/>
                      </a:cubicBezTo>
                      <a:lnTo>
                        <a:pt x="101635" y="27200"/>
                      </a:lnTo>
                      <a:cubicBezTo>
                        <a:pt x="101084" y="27200"/>
                        <a:pt x="100546" y="28800"/>
                        <a:pt x="99852" y="32000"/>
                      </a:cubicBezTo>
                      <a:lnTo>
                        <a:pt x="99900" y="40000"/>
                      </a:lnTo>
                      <a:cubicBezTo>
                        <a:pt x="99302" y="44800"/>
                        <a:pt x="98368" y="33600"/>
                        <a:pt x="97423" y="35200"/>
                      </a:cubicBezTo>
                      <a:cubicBezTo>
                        <a:pt x="97495" y="32000"/>
                        <a:pt x="97734" y="32000"/>
                        <a:pt x="97902" y="33600"/>
                      </a:cubicBezTo>
                      <a:cubicBezTo>
                        <a:pt x="96777" y="17600"/>
                        <a:pt x="95521" y="44800"/>
                        <a:pt x="94504" y="33600"/>
                      </a:cubicBezTo>
                      <a:cubicBezTo>
                        <a:pt x="94253" y="35200"/>
                        <a:pt x="94061" y="35200"/>
                        <a:pt x="93894" y="33600"/>
                      </a:cubicBezTo>
                      <a:cubicBezTo>
                        <a:pt x="93918" y="33600"/>
                        <a:pt x="93930" y="33600"/>
                        <a:pt x="93954" y="32000"/>
                      </a:cubicBezTo>
                      <a:lnTo>
                        <a:pt x="93846" y="32000"/>
                      </a:lnTo>
                      <a:lnTo>
                        <a:pt x="93499" y="28800"/>
                      </a:lnTo>
                      <a:cubicBezTo>
                        <a:pt x="93595" y="30400"/>
                        <a:pt x="93702" y="32000"/>
                        <a:pt x="93786" y="32000"/>
                      </a:cubicBezTo>
                      <a:cubicBezTo>
                        <a:pt x="93595" y="32000"/>
                        <a:pt x="93296" y="33600"/>
                        <a:pt x="93008" y="35200"/>
                      </a:cubicBezTo>
                      <a:lnTo>
                        <a:pt x="92877" y="27200"/>
                      </a:lnTo>
                      <a:lnTo>
                        <a:pt x="92817" y="27200"/>
                      </a:lnTo>
                      <a:cubicBezTo>
                        <a:pt x="92530" y="24000"/>
                        <a:pt x="92590" y="30400"/>
                        <a:pt x="92733" y="36800"/>
                      </a:cubicBezTo>
                      <a:cubicBezTo>
                        <a:pt x="92590" y="38400"/>
                        <a:pt x="92458" y="40000"/>
                        <a:pt x="92350" y="41600"/>
                      </a:cubicBezTo>
                      <a:cubicBezTo>
                        <a:pt x="92123" y="28800"/>
                        <a:pt x="91585" y="46400"/>
                        <a:pt x="91274" y="32000"/>
                      </a:cubicBezTo>
                      <a:cubicBezTo>
                        <a:pt x="91070" y="38400"/>
                        <a:pt x="89802" y="36800"/>
                        <a:pt x="89647" y="51200"/>
                      </a:cubicBezTo>
                      <a:cubicBezTo>
                        <a:pt x="89635" y="48000"/>
                        <a:pt x="89551" y="48000"/>
                        <a:pt x="89706" y="48000"/>
                      </a:cubicBezTo>
                      <a:cubicBezTo>
                        <a:pt x="89383" y="46400"/>
                        <a:pt x="89060" y="44800"/>
                        <a:pt x="88773" y="48000"/>
                      </a:cubicBezTo>
                      <a:lnTo>
                        <a:pt x="88630" y="38400"/>
                      </a:lnTo>
                      <a:lnTo>
                        <a:pt x="87924" y="51200"/>
                      </a:lnTo>
                      <a:cubicBezTo>
                        <a:pt x="87493" y="44800"/>
                        <a:pt x="87314" y="41600"/>
                        <a:pt x="87744" y="33600"/>
                      </a:cubicBezTo>
                      <a:cubicBezTo>
                        <a:pt x="86703" y="44800"/>
                        <a:pt x="86895" y="38400"/>
                        <a:pt x="86021" y="49600"/>
                      </a:cubicBezTo>
                      <a:lnTo>
                        <a:pt x="86069" y="43200"/>
                      </a:lnTo>
                      <a:cubicBezTo>
                        <a:pt x="85746" y="43200"/>
                        <a:pt x="85244" y="51200"/>
                        <a:pt x="85052" y="46400"/>
                      </a:cubicBezTo>
                      <a:cubicBezTo>
                        <a:pt x="84358" y="33600"/>
                        <a:pt x="81583" y="43200"/>
                        <a:pt x="79776" y="32000"/>
                      </a:cubicBezTo>
                      <a:cubicBezTo>
                        <a:pt x="80123" y="51200"/>
                        <a:pt x="78939" y="22400"/>
                        <a:pt x="78867" y="38400"/>
                      </a:cubicBezTo>
                      <a:cubicBezTo>
                        <a:pt x="78759" y="33600"/>
                        <a:pt x="78508" y="30400"/>
                        <a:pt x="78795" y="27200"/>
                      </a:cubicBezTo>
                      <a:cubicBezTo>
                        <a:pt x="77874" y="30400"/>
                        <a:pt x="77419" y="19200"/>
                        <a:pt x="76785" y="32000"/>
                      </a:cubicBezTo>
                      <a:cubicBezTo>
                        <a:pt x="76677" y="27200"/>
                        <a:pt x="76977" y="25600"/>
                        <a:pt x="76881" y="22400"/>
                      </a:cubicBezTo>
                      <a:cubicBezTo>
                        <a:pt x="76809" y="22400"/>
                        <a:pt x="76594" y="25600"/>
                        <a:pt x="76498" y="24000"/>
                      </a:cubicBezTo>
                      <a:cubicBezTo>
                        <a:pt x="76402" y="20800"/>
                        <a:pt x="76630" y="19200"/>
                        <a:pt x="76773" y="17600"/>
                      </a:cubicBezTo>
                      <a:cubicBezTo>
                        <a:pt x="75840" y="17600"/>
                        <a:pt x="75744" y="32000"/>
                        <a:pt x="75672" y="44800"/>
                      </a:cubicBezTo>
                      <a:cubicBezTo>
                        <a:pt x="75194" y="38400"/>
                        <a:pt x="74955" y="40000"/>
                        <a:pt x="74608" y="48000"/>
                      </a:cubicBezTo>
                      <a:cubicBezTo>
                        <a:pt x="74452" y="43200"/>
                        <a:pt x="74165" y="38400"/>
                        <a:pt x="74751" y="38400"/>
                      </a:cubicBezTo>
                      <a:cubicBezTo>
                        <a:pt x="74428" y="36800"/>
                        <a:pt x="72741" y="30400"/>
                        <a:pt x="72717" y="41600"/>
                      </a:cubicBezTo>
                      <a:cubicBezTo>
                        <a:pt x="72610" y="38400"/>
                        <a:pt x="72251" y="40000"/>
                        <a:pt x="72167" y="41600"/>
                      </a:cubicBezTo>
                      <a:cubicBezTo>
                        <a:pt x="71425" y="40000"/>
                        <a:pt x="71365" y="40000"/>
                        <a:pt x="70636" y="40000"/>
                      </a:cubicBezTo>
                      <a:lnTo>
                        <a:pt x="70839" y="41600"/>
                      </a:lnTo>
                      <a:cubicBezTo>
                        <a:pt x="70552" y="54400"/>
                        <a:pt x="70241" y="44800"/>
                        <a:pt x="69655" y="46400"/>
                      </a:cubicBezTo>
                      <a:lnTo>
                        <a:pt x="69666" y="44800"/>
                      </a:lnTo>
                      <a:cubicBezTo>
                        <a:pt x="68327" y="35200"/>
                        <a:pt x="69092" y="49600"/>
                        <a:pt x="67776" y="38400"/>
                      </a:cubicBezTo>
                      <a:lnTo>
                        <a:pt x="67848" y="46400"/>
                      </a:lnTo>
                      <a:cubicBezTo>
                        <a:pt x="67716" y="62400"/>
                        <a:pt x="66675" y="35200"/>
                        <a:pt x="65910" y="41600"/>
                      </a:cubicBezTo>
                      <a:lnTo>
                        <a:pt x="66185" y="46400"/>
                      </a:lnTo>
                      <a:cubicBezTo>
                        <a:pt x="65766" y="52800"/>
                        <a:pt x="65012" y="24000"/>
                        <a:pt x="64594" y="20800"/>
                      </a:cubicBezTo>
                      <a:cubicBezTo>
                        <a:pt x="64498" y="19200"/>
                        <a:pt x="64737" y="19200"/>
                        <a:pt x="64869" y="17600"/>
                      </a:cubicBezTo>
                      <a:cubicBezTo>
                        <a:pt x="63768" y="9600"/>
                        <a:pt x="64725" y="27200"/>
                        <a:pt x="63900" y="30400"/>
                      </a:cubicBezTo>
                      <a:cubicBezTo>
                        <a:pt x="63744" y="24000"/>
                        <a:pt x="64091" y="16000"/>
                        <a:pt x="63541" y="14400"/>
                      </a:cubicBezTo>
                      <a:cubicBezTo>
                        <a:pt x="63266" y="11200"/>
                        <a:pt x="61938" y="32000"/>
                        <a:pt x="61184" y="20800"/>
                      </a:cubicBezTo>
                      <a:cubicBezTo>
                        <a:pt x="61351" y="25600"/>
                        <a:pt x="61519" y="30400"/>
                        <a:pt x="61136" y="33600"/>
                      </a:cubicBezTo>
                      <a:cubicBezTo>
                        <a:pt x="60550" y="33600"/>
                        <a:pt x="59557" y="16000"/>
                        <a:pt x="59030" y="30400"/>
                      </a:cubicBezTo>
                      <a:cubicBezTo>
                        <a:pt x="58959" y="28800"/>
                        <a:pt x="58923" y="27200"/>
                        <a:pt x="58923" y="25600"/>
                      </a:cubicBezTo>
                      <a:cubicBezTo>
                        <a:pt x="58480" y="30400"/>
                        <a:pt x="57475" y="32000"/>
                        <a:pt x="57200" y="38400"/>
                      </a:cubicBezTo>
                      <a:cubicBezTo>
                        <a:pt x="56793" y="12800"/>
                        <a:pt x="54424" y="51200"/>
                        <a:pt x="54436" y="25600"/>
                      </a:cubicBezTo>
                      <a:lnTo>
                        <a:pt x="53060" y="27200"/>
                      </a:lnTo>
                      <a:lnTo>
                        <a:pt x="53096" y="24000"/>
                      </a:lnTo>
                      <a:cubicBezTo>
                        <a:pt x="52223" y="22400"/>
                        <a:pt x="51912" y="28800"/>
                        <a:pt x="51601" y="35200"/>
                      </a:cubicBezTo>
                      <a:cubicBezTo>
                        <a:pt x="51397" y="32000"/>
                        <a:pt x="51553" y="30400"/>
                        <a:pt x="51565" y="28800"/>
                      </a:cubicBezTo>
                      <a:cubicBezTo>
                        <a:pt x="50285" y="24000"/>
                        <a:pt x="50153" y="24000"/>
                        <a:pt x="49076" y="36800"/>
                      </a:cubicBezTo>
                      <a:lnTo>
                        <a:pt x="48969" y="28800"/>
                      </a:lnTo>
                      <a:cubicBezTo>
                        <a:pt x="48669" y="33600"/>
                        <a:pt x="47114" y="16000"/>
                        <a:pt x="45858" y="24000"/>
                      </a:cubicBezTo>
                      <a:cubicBezTo>
                        <a:pt x="45870" y="24000"/>
                        <a:pt x="45894" y="22400"/>
                        <a:pt x="45990" y="20800"/>
                      </a:cubicBezTo>
                      <a:cubicBezTo>
                        <a:pt x="44578" y="30400"/>
                        <a:pt x="42604" y="0"/>
                        <a:pt x="42089" y="27200"/>
                      </a:cubicBezTo>
                      <a:lnTo>
                        <a:pt x="41144" y="33600"/>
                      </a:lnTo>
                      <a:cubicBezTo>
                        <a:pt x="42352" y="36800"/>
                        <a:pt x="40965" y="46400"/>
                        <a:pt x="41467" y="51200"/>
                      </a:cubicBezTo>
                      <a:cubicBezTo>
                        <a:pt x="40989" y="52800"/>
                        <a:pt x="40235" y="43200"/>
                        <a:pt x="40821" y="41600"/>
                      </a:cubicBezTo>
                      <a:lnTo>
                        <a:pt x="40917" y="43200"/>
                      </a:lnTo>
                      <a:cubicBezTo>
                        <a:pt x="41132" y="27200"/>
                        <a:pt x="39409" y="36800"/>
                        <a:pt x="39445" y="25600"/>
                      </a:cubicBezTo>
                      <a:cubicBezTo>
                        <a:pt x="37064" y="27200"/>
                        <a:pt x="34743" y="17600"/>
                        <a:pt x="32518" y="16000"/>
                      </a:cubicBezTo>
                      <a:lnTo>
                        <a:pt x="32781" y="28800"/>
                      </a:lnTo>
                      <a:lnTo>
                        <a:pt x="32003" y="27200"/>
                      </a:lnTo>
                      <a:cubicBezTo>
                        <a:pt x="31800" y="24000"/>
                        <a:pt x="31728" y="17600"/>
                        <a:pt x="32279" y="19200"/>
                      </a:cubicBezTo>
                      <a:cubicBezTo>
                        <a:pt x="31992" y="12800"/>
                        <a:pt x="31345" y="24000"/>
                        <a:pt x="31333" y="27200"/>
                      </a:cubicBezTo>
                      <a:cubicBezTo>
                        <a:pt x="30245" y="22400"/>
                        <a:pt x="31764" y="14400"/>
                        <a:pt x="31429" y="14400"/>
                      </a:cubicBezTo>
                      <a:lnTo>
                        <a:pt x="30975" y="14400"/>
                      </a:lnTo>
                      <a:lnTo>
                        <a:pt x="31070" y="14400"/>
                      </a:lnTo>
                      <a:cubicBezTo>
                        <a:pt x="30711" y="19200"/>
                        <a:pt x="30675" y="24000"/>
                        <a:pt x="30005" y="24000"/>
                      </a:cubicBezTo>
                      <a:cubicBezTo>
                        <a:pt x="29587" y="20800"/>
                        <a:pt x="29790" y="16000"/>
                        <a:pt x="29623" y="16000"/>
                      </a:cubicBezTo>
                      <a:cubicBezTo>
                        <a:pt x="29635" y="16000"/>
                        <a:pt x="29575" y="14400"/>
                        <a:pt x="29371" y="16000"/>
                      </a:cubicBezTo>
                      <a:lnTo>
                        <a:pt x="28390" y="14400"/>
                      </a:lnTo>
                      <a:lnTo>
                        <a:pt x="28785" y="24000"/>
                      </a:lnTo>
                      <a:cubicBezTo>
                        <a:pt x="28354" y="28800"/>
                        <a:pt x="27864" y="24000"/>
                        <a:pt x="28319" y="33600"/>
                      </a:cubicBezTo>
                      <a:cubicBezTo>
                        <a:pt x="27649" y="17600"/>
                        <a:pt x="24669" y="27200"/>
                        <a:pt x="24263" y="22400"/>
                      </a:cubicBezTo>
                      <a:cubicBezTo>
                        <a:pt x="23653" y="28800"/>
                        <a:pt x="23054" y="28800"/>
                        <a:pt x="22301" y="27200"/>
                      </a:cubicBezTo>
                      <a:cubicBezTo>
                        <a:pt x="22492" y="30400"/>
                        <a:pt x="22600" y="40000"/>
                        <a:pt x="21966" y="38400"/>
                      </a:cubicBezTo>
                      <a:cubicBezTo>
                        <a:pt x="22193" y="17600"/>
                        <a:pt x="20781" y="28800"/>
                        <a:pt x="20267" y="14400"/>
                      </a:cubicBezTo>
                      <a:cubicBezTo>
                        <a:pt x="20733" y="24000"/>
                        <a:pt x="18448" y="16000"/>
                        <a:pt x="19178" y="30400"/>
                      </a:cubicBezTo>
                      <a:cubicBezTo>
                        <a:pt x="18640" y="28800"/>
                        <a:pt x="19142" y="22400"/>
                        <a:pt x="18735" y="17600"/>
                      </a:cubicBezTo>
                      <a:cubicBezTo>
                        <a:pt x="17467" y="25600"/>
                        <a:pt x="15924" y="12800"/>
                        <a:pt x="14356" y="14400"/>
                      </a:cubicBezTo>
                      <a:cubicBezTo>
                        <a:pt x="14333" y="17600"/>
                        <a:pt x="14596" y="20800"/>
                        <a:pt x="14261" y="25600"/>
                      </a:cubicBezTo>
                      <a:lnTo>
                        <a:pt x="13423" y="12800"/>
                      </a:lnTo>
                      <a:cubicBezTo>
                        <a:pt x="13112" y="14400"/>
                        <a:pt x="13136" y="27200"/>
                        <a:pt x="12574" y="17600"/>
                      </a:cubicBezTo>
                      <a:cubicBezTo>
                        <a:pt x="12658" y="20800"/>
                        <a:pt x="12777" y="24000"/>
                        <a:pt x="12562" y="24000"/>
                      </a:cubicBezTo>
                      <a:cubicBezTo>
                        <a:pt x="9475" y="11200"/>
                        <a:pt x="6269" y="35200"/>
                        <a:pt x="3134" y="11200"/>
                      </a:cubicBezTo>
                      <a:cubicBezTo>
                        <a:pt x="3553" y="14400"/>
                        <a:pt x="3278" y="16000"/>
                        <a:pt x="2955" y="16000"/>
                      </a:cubicBezTo>
                      <a:cubicBezTo>
                        <a:pt x="3158" y="17600"/>
                        <a:pt x="2943" y="22400"/>
                        <a:pt x="2991" y="27200"/>
                      </a:cubicBezTo>
                      <a:lnTo>
                        <a:pt x="1674" y="16000"/>
                      </a:lnTo>
                      <a:cubicBezTo>
                        <a:pt x="1435" y="27200"/>
                        <a:pt x="275" y="16000"/>
                        <a:pt x="131" y="27200"/>
                      </a:cubicBezTo>
                      <a:lnTo>
                        <a:pt x="550" y="24000"/>
                      </a:lnTo>
                      <a:cubicBezTo>
                        <a:pt x="0" y="36800"/>
                        <a:pt x="1328" y="51200"/>
                        <a:pt x="1244" y="67200"/>
                      </a:cubicBezTo>
                      <a:cubicBezTo>
                        <a:pt x="1866" y="52800"/>
                        <a:pt x="2871" y="88000"/>
                        <a:pt x="3888" y="68800"/>
                      </a:cubicBezTo>
                      <a:cubicBezTo>
                        <a:pt x="4115" y="72000"/>
                        <a:pt x="3696" y="73600"/>
                        <a:pt x="3816" y="76800"/>
                      </a:cubicBezTo>
                      <a:cubicBezTo>
                        <a:pt x="4067" y="70400"/>
                        <a:pt x="4378" y="68800"/>
                        <a:pt x="4953" y="72000"/>
                      </a:cubicBezTo>
                      <a:lnTo>
                        <a:pt x="4893" y="73600"/>
                      </a:lnTo>
                      <a:cubicBezTo>
                        <a:pt x="6508" y="72000"/>
                        <a:pt x="7202" y="78400"/>
                        <a:pt x="9020" y="83200"/>
                      </a:cubicBezTo>
                      <a:lnTo>
                        <a:pt x="8877" y="75200"/>
                      </a:lnTo>
                      <a:cubicBezTo>
                        <a:pt x="9272" y="76800"/>
                        <a:pt x="9355" y="78400"/>
                        <a:pt x="9535" y="80000"/>
                      </a:cubicBezTo>
                      <a:cubicBezTo>
                        <a:pt x="9990" y="68800"/>
                        <a:pt x="8446" y="80000"/>
                        <a:pt x="8853" y="67200"/>
                      </a:cubicBezTo>
                      <a:cubicBezTo>
                        <a:pt x="9367" y="83200"/>
                        <a:pt x="11605" y="67200"/>
                        <a:pt x="11952" y="84800"/>
                      </a:cubicBezTo>
                      <a:cubicBezTo>
                        <a:pt x="12550" y="86400"/>
                        <a:pt x="11772" y="76800"/>
                        <a:pt x="12370" y="76800"/>
                      </a:cubicBezTo>
                      <a:lnTo>
                        <a:pt x="12538" y="81600"/>
                      </a:lnTo>
                      <a:lnTo>
                        <a:pt x="12681" y="75200"/>
                      </a:lnTo>
                      <a:cubicBezTo>
                        <a:pt x="13076" y="76800"/>
                        <a:pt x="13280" y="83200"/>
                        <a:pt x="13292" y="86400"/>
                      </a:cubicBezTo>
                      <a:cubicBezTo>
                        <a:pt x="13196" y="86400"/>
                        <a:pt x="13016" y="88000"/>
                        <a:pt x="12921" y="88000"/>
                      </a:cubicBezTo>
                      <a:cubicBezTo>
                        <a:pt x="13423" y="94400"/>
                        <a:pt x="14356" y="86400"/>
                        <a:pt x="14536" y="88000"/>
                      </a:cubicBezTo>
                      <a:lnTo>
                        <a:pt x="13950" y="84800"/>
                      </a:lnTo>
                      <a:cubicBezTo>
                        <a:pt x="15589" y="80000"/>
                        <a:pt x="17587" y="88000"/>
                        <a:pt x="19178" y="78400"/>
                      </a:cubicBezTo>
                      <a:lnTo>
                        <a:pt x="19058" y="73600"/>
                      </a:lnTo>
                      <a:cubicBezTo>
                        <a:pt x="20267" y="67200"/>
                        <a:pt x="20027" y="78400"/>
                        <a:pt x="21343" y="75200"/>
                      </a:cubicBezTo>
                      <a:lnTo>
                        <a:pt x="21296" y="76800"/>
                      </a:lnTo>
                      <a:cubicBezTo>
                        <a:pt x="21571" y="72000"/>
                        <a:pt x="21918" y="70400"/>
                        <a:pt x="22289" y="72000"/>
                      </a:cubicBezTo>
                      <a:cubicBezTo>
                        <a:pt x="21954" y="75200"/>
                        <a:pt x="22911" y="80000"/>
                        <a:pt x="22480" y="84800"/>
                      </a:cubicBezTo>
                      <a:cubicBezTo>
                        <a:pt x="23784" y="76800"/>
                        <a:pt x="23126" y="78400"/>
                        <a:pt x="23988" y="65600"/>
                      </a:cubicBezTo>
                      <a:lnTo>
                        <a:pt x="24191" y="72000"/>
                      </a:lnTo>
                      <a:cubicBezTo>
                        <a:pt x="24478" y="65600"/>
                        <a:pt x="24502" y="64000"/>
                        <a:pt x="25172" y="62400"/>
                      </a:cubicBezTo>
                      <a:cubicBezTo>
                        <a:pt x="24622" y="67200"/>
                        <a:pt x="25591" y="70400"/>
                        <a:pt x="24981" y="78400"/>
                      </a:cubicBezTo>
                      <a:cubicBezTo>
                        <a:pt x="26380" y="91200"/>
                        <a:pt x="27050" y="65600"/>
                        <a:pt x="27684" y="84800"/>
                      </a:cubicBezTo>
                      <a:cubicBezTo>
                        <a:pt x="28331" y="67200"/>
                        <a:pt x="26488" y="75200"/>
                        <a:pt x="26847" y="72000"/>
                      </a:cubicBezTo>
                      <a:cubicBezTo>
                        <a:pt x="26548" y="65600"/>
                        <a:pt x="27373" y="59200"/>
                        <a:pt x="27804" y="60800"/>
                      </a:cubicBezTo>
                      <a:cubicBezTo>
                        <a:pt x="28247" y="60800"/>
                        <a:pt x="28558" y="81600"/>
                        <a:pt x="29682" y="81600"/>
                      </a:cubicBezTo>
                      <a:cubicBezTo>
                        <a:pt x="29563" y="81600"/>
                        <a:pt x="29563" y="83200"/>
                        <a:pt x="29443" y="83200"/>
                      </a:cubicBezTo>
                      <a:cubicBezTo>
                        <a:pt x="29862" y="88000"/>
                        <a:pt x="30269" y="76800"/>
                        <a:pt x="30783" y="84800"/>
                      </a:cubicBezTo>
                      <a:cubicBezTo>
                        <a:pt x="31070" y="75200"/>
                        <a:pt x="31441" y="84800"/>
                        <a:pt x="31525" y="72000"/>
                      </a:cubicBezTo>
                      <a:lnTo>
                        <a:pt x="30508" y="75200"/>
                      </a:lnTo>
                      <a:cubicBezTo>
                        <a:pt x="31082" y="72000"/>
                        <a:pt x="31633" y="57600"/>
                        <a:pt x="32590" y="64000"/>
                      </a:cubicBezTo>
                      <a:cubicBezTo>
                        <a:pt x="32518" y="67200"/>
                        <a:pt x="32231" y="70400"/>
                        <a:pt x="32027" y="72000"/>
                      </a:cubicBezTo>
                      <a:cubicBezTo>
                        <a:pt x="32315" y="76800"/>
                        <a:pt x="32566" y="70400"/>
                        <a:pt x="32865" y="73600"/>
                      </a:cubicBezTo>
                      <a:cubicBezTo>
                        <a:pt x="32781" y="86400"/>
                        <a:pt x="31621" y="76800"/>
                        <a:pt x="30999" y="86400"/>
                      </a:cubicBezTo>
                      <a:cubicBezTo>
                        <a:pt x="31298" y="91200"/>
                        <a:pt x="32171" y="76800"/>
                        <a:pt x="31860" y="91200"/>
                      </a:cubicBezTo>
                      <a:cubicBezTo>
                        <a:pt x="32303" y="73600"/>
                        <a:pt x="32961" y="92800"/>
                        <a:pt x="33714" y="80000"/>
                      </a:cubicBezTo>
                      <a:lnTo>
                        <a:pt x="33666" y="88000"/>
                      </a:lnTo>
                      <a:cubicBezTo>
                        <a:pt x="33786" y="86400"/>
                        <a:pt x="34037" y="83200"/>
                        <a:pt x="34253" y="83200"/>
                      </a:cubicBezTo>
                      <a:lnTo>
                        <a:pt x="33858" y="92800"/>
                      </a:lnTo>
                      <a:cubicBezTo>
                        <a:pt x="34468" y="84800"/>
                        <a:pt x="35030" y="100800"/>
                        <a:pt x="35617" y="96000"/>
                      </a:cubicBezTo>
                      <a:cubicBezTo>
                        <a:pt x="34396" y="96000"/>
                        <a:pt x="35341" y="86400"/>
                        <a:pt x="34827" y="81600"/>
                      </a:cubicBezTo>
                      <a:cubicBezTo>
                        <a:pt x="36346" y="72000"/>
                        <a:pt x="35700" y="102400"/>
                        <a:pt x="37399" y="99200"/>
                      </a:cubicBezTo>
                      <a:cubicBezTo>
                        <a:pt x="37172" y="99200"/>
                        <a:pt x="36538" y="92800"/>
                        <a:pt x="36897" y="89600"/>
                      </a:cubicBezTo>
                      <a:cubicBezTo>
                        <a:pt x="37220" y="91200"/>
                        <a:pt x="37639" y="94400"/>
                        <a:pt x="37842" y="99200"/>
                      </a:cubicBezTo>
                      <a:cubicBezTo>
                        <a:pt x="38967" y="97600"/>
                        <a:pt x="37674" y="91200"/>
                        <a:pt x="38153" y="86400"/>
                      </a:cubicBezTo>
                      <a:cubicBezTo>
                        <a:pt x="38536" y="96000"/>
                        <a:pt x="38703" y="83200"/>
                        <a:pt x="39194" y="80000"/>
                      </a:cubicBezTo>
                      <a:lnTo>
                        <a:pt x="39194" y="88000"/>
                      </a:lnTo>
                      <a:cubicBezTo>
                        <a:pt x="40486" y="92800"/>
                        <a:pt x="39541" y="72000"/>
                        <a:pt x="40689" y="78400"/>
                      </a:cubicBezTo>
                      <a:lnTo>
                        <a:pt x="40211" y="88000"/>
                      </a:lnTo>
                      <a:lnTo>
                        <a:pt x="40809" y="86400"/>
                      </a:lnTo>
                      <a:lnTo>
                        <a:pt x="40677" y="94400"/>
                      </a:lnTo>
                      <a:cubicBezTo>
                        <a:pt x="41335" y="88000"/>
                        <a:pt x="41539" y="89600"/>
                        <a:pt x="42185" y="92800"/>
                      </a:cubicBezTo>
                      <a:cubicBezTo>
                        <a:pt x="42029" y="86400"/>
                        <a:pt x="42269" y="78400"/>
                        <a:pt x="42831" y="78400"/>
                      </a:cubicBezTo>
                      <a:cubicBezTo>
                        <a:pt x="43226" y="83200"/>
                        <a:pt x="42616" y="86400"/>
                        <a:pt x="43429" y="84800"/>
                      </a:cubicBezTo>
                      <a:cubicBezTo>
                        <a:pt x="43238" y="89600"/>
                        <a:pt x="43046" y="96000"/>
                        <a:pt x="42687" y="88000"/>
                      </a:cubicBezTo>
                      <a:cubicBezTo>
                        <a:pt x="42652" y="91200"/>
                        <a:pt x="42508" y="92800"/>
                        <a:pt x="42472" y="96000"/>
                      </a:cubicBezTo>
                      <a:cubicBezTo>
                        <a:pt x="42891" y="100800"/>
                        <a:pt x="43525" y="97600"/>
                        <a:pt x="43812" y="97600"/>
                      </a:cubicBezTo>
                      <a:cubicBezTo>
                        <a:pt x="43704" y="97600"/>
                        <a:pt x="43573" y="96000"/>
                        <a:pt x="43501" y="96000"/>
                      </a:cubicBezTo>
                      <a:lnTo>
                        <a:pt x="44673" y="84800"/>
                      </a:lnTo>
                      <a:cubicBezTo>
                        <a:pt x="44853" y="88000"/>
                        <a:pt x="44709" y="89600"/>
                        <a:pt x="44566" y="92800"/>
                      </a:cubicBezTo>
                      <a:cubicBezTo>
                        <a:pt x="44793" y="91200"/>
                        <a:pt x="44961" y="88000"/>
                        <a:pt x="45308" y="88000"/>
                      </a:cubicBezTo>
                      <a:cubicBezTo>
                        <a:pt x="45224" y="94400"/>
                        <a:pt x="45236" y="100800"/>
                        <a:pt x="44745" y="104000"/>
                      </a:cubicBezTo>
                      <a:lnTo>
                        <a:pt x="45858" y="96000"/>
                      </a:lnTo>
                      <a:cubicBezTo>
                        <a:pt x="45930" y="99200"/>
                        <a:pt x="46432" y="104000"/>
                        <a:pt x="46289" y="107200"/>
                      </a:cubicBezTo>
                      <a:cubicBezTo>
                        <a:pt x="46899" y="110400"/>
                        <a:pt x="47796" y="94400"/>
                        <a:pt x="48622" y="99200"/>
                      </a:cubicBezTo>
                      <a:cubicBezTo>
                        <a:pt x="48658" y="99200"/>
                        <a:pt x="48741" y="97600"/>
                        <a:pt x="48921" y="96000"/>
                      </a:cubicBezTo>
                      <a:cubicBezTo>
                        <a:pt x="49686" y="99200"/>
                        <a:pt x="50368" y="107200"/>
                        <a:pt x="51278" y="97600"/>
                      </a:cubicBezTo>
                      <a:lnTo>
                        <a:pt x="51792" y="108800"/>
                      </a:lnTo>
                      <a:cubicBezTo>
                        <a:pt x="52510" y="107200"/>
                        <a:pt x="51098" y="94400"/>
                        <a:pt x="52283" y="91200"/>
                      </a:cubicBezTo>
                      <a:cubicBezTo>
                        <a:pt x="53120" y="88000"/>
                        <a:pt x="52594" y="100800"/>
                        <a:pt x="52893" y="104000"/>
                      </a:cubicBezTo>
                      <a:cubicBezTo>
                        <a:pt x="53312" y="99200"/>
                        <a:pt x="54041" y="86400"/>
                        <a:pt x="54807" y="96000"/>
                      </a:cubicBezTo>
                      <a:cubicBezTo>
                        <a:pt x="54556" y="99200"/>
                        <a:pt x="54352" y="96000"/>
                        <a:pt x="54113" y="976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99" name="Shape 599"/>
                <p:cNvSpPr/>
                <p:nvPr/>
              </p:nvSpPr>
              <p:spPr>
                <a:xfrm>
                  <a:off x="7508875" y="1560020"/>
                  <a:ext cx="11112" cy="3693"/>
                </a:xfrm>
                <a:custGeom>
                  <a:avLst/>
                  <a:gdLst/>
                  <a:ahLst/>
                  <a:cxnLst/>
                  <a:rect l="0" t="0" r="0" b="0"/>
                  <a:pathLst>
                    <a:path w="120000" h="120000" extrusionOk="0">
                      <a:moveTo>
                        <a:pt x="120000" y="120000"/>
                      </a:moveTo>
                      <a:lnTo>
                        <a:pt x="120000" y="120000"/>
                      </a:lnTo>
                      <a:cubicBezTo>
                        <a:pt x="80000" y="80000"/>
                        <a:pt x="70000" y="40000"/>
                        <a:pt x="60000" y="0"/>
                      </a:cubicBezTo>
                      <a:cubicBezTo>
                        <a:pt x="10000" y="40000"/>
                        <a:pt x="0" y="8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00" name="Shape 600"/>
                <p:cNvSpPr/>
                <p:nvPr/>
              </p:nvSpPr>
              <p:spPr>
                <a:xfrm>
                  <a:off x="5434013" y="1567405"/>
                  <a:ext cx="4762" cy="1231"/>
                </a:xfrm>
                <a:custGeom>
                  <a:avLst/>
                  <a:gdLst/>
                  <a:ahLst/>
                  <a:cxnLst/>
                  <a:rect l="0" t="0" r="0" b="0"/>
                  <a:pathLst>
                    <a:path w="120000" h="120000" extrusionOk="0">
                      <a:moveTo>
                        <a:pt x="120000" y="120000"/>
                      </a:moveTo>
                      <a:lnTo>
                        <a:pt x="120000" y="120000"/>
                      </a:lnTo>
                      <a:lnTo>
                        <a:pt x="72000" y="0"/>
                      </a:lnTo>
                      <a:cubicBezTo>
                        <a:pt x="24000" y="120000"/>
                        <a:pt x="24000" y="120000"/>
                        <a:pt x="0" y="120000"/>
                      </a:cubicBez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01" name="Shape 601"/>
                <p:cNvSpPr/>
                <p:nvPr/>
              </p:nvSpPr>
              <p:spPr>
                <a:xfrm>
                  <a:off x="9672638" y="1567405"/>
                  <a:ext cx="25400" cy="2462"/>
                </a:xfrm>
                <a:custGeom>
                  <a:avLst/>
                  <a:gdLst/>
                  <a:ahLst/>
                  <a:cxnLst/>
                  <a:rect l="0" t="0" r="0" b="0"/>
                  <a:pathLst>
                    <a:path w="120000" h="120000" extrusionOk="0">
                      <a:moveTo>
                        <a:pt x="120000" y="120000"/>
                      </a:moveTo>
                      <a:lnTo>
                        <a:pt x="120000" y="120000"/>
                      </a:lnTo>
                      <a:cubicBezTo>
                        <a:pt x="57777" y="80000"/>
                        <a:pt x="26666" y="40000"/>
                        <a:pt x="4444" y="0"/>
                      </a:cubicBezTo>
                      <a:cubicBezTo>
                        <a:pt x="0" y="40000"/>
                        <a:pt x="26666" y="8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02" name="Shape 602"/>
                <p:cNvSpPr/>
                <p:nvPr/>
              </p:nvSpPr>
              <p:spPr>
                <a:xfrm>
                  <a:off x="10966450" y="1529246"/>
                  <a:ext cx="39687" cy="2462"/>
                </a:xfrm>
                <a:custGeom>
                  <a:avLst/>
                  <a:gdLst/>
                  <a:ahLst/>
                  <a:cxnLst/>
                  <a:rect l="0" t="0" r="0" b="0"/>
                  <a:pathLst>
                    <a:path w="120000" h="120000" extrusionOk="0">
                      <a:moveTo>
                        <a:pt x="120000" y="0"/>
                      </a:moveTo>
                      <a:lnTo>
                        <a:pt x="120000" y="0"/>
                      </a:lnTo>
                      <a:lnTo>
                        <a:pt x="0" y="40000"/>
                      </a:lnTo>
                      <a:cubicBezTo>
                        <a:pt x="57142" y="40000"/>
                        <a:pt x="77142" y="80000"/>
                        <a:pt x="108571" y="120000"/>
                      </a:cubicBezTo>
                      <a:cubicBezTo>
                        <a:pt x="105714" y="80000"/>
                        <a:pt x="82857"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03" name="Shape 603"/>
                <p:cNvSpPr/>
                <p:nvPr/>
              </p:nvSpPr>
              <p:spPr>
                <a:xfrm>
                  <a:off x="11329988" y="1552634"/>
                  <a:ext cx="44450" cy="2462"/>
                </a:xfrm>
                <a:custGeom>
                  <a:avLst/>
                  <a:gdLst/>
                  <a:ahLst/>
                  <a:cxnLst/>
                  <a:rect l="0" t="0" r="0" b="0"/>
                  <a:pathLst>
                    <a:path w="120000" h="120000" extrusionOk="0">
                      <a:moveTo>
                        <a:pt x="70434" y="120000"/>
                      </a:moveTo>
                      <a:lnTo>
                        <a:pt x="70434" y="120000"/>
                      </a:lnTo>
                      <a:cubicBezTo>
                        <a:pt x="86086" y="80000"/>
                        <a:pt x="104347" y="120000"/>
                        <a:pt x="120000" y="80000"/>
                      </a:cubicBezTo>
                      <a:lnTo>
                        <a:pt x="114782" y="0"/>
                      </a:lnTo>
                      <a:cubicBezTo>
                        <a:pt x="46956" y="0"/>
                        <a:pt x="0" y="80000"/>
                        <a:pt x="70434"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04" name="Shape 604"/>
                <p:cNvSpPr/>
                <p:nvPr/>
              </p:nvSpPr>
              <p:spPr>
                <a:xfrm>
                  <a:off x="11042650" y="1540325"/>
                  <a:ext cx="60325" cy="6155"/>
                </a:xfrm>
                <a:custGeom>
                  <a:avLst/>
                  <a:gdLst/>
                  <a:ahLst/>
                  <a:cxnLst/>
                  <a:rect l="0" t="0" r="0" b="0"/>
                  <a:pathLst>
                    <a:path w="120000" h="120000" extrusionOk="0">
                      <a:moveTo>
                        <a:pt x="0" y="51428"/>
                      </a:moveTo>
                      <a:lnTo>
                        <a:pt x="0" y="51428"/>
                      </a:lnTo>
                      <a:cubicBezTo>
                        <a:pt x="5714" y="119999"/>
                        <a:pt x="57142" y="102857"/>
                        <a:pt x="114285" y="85714"/>
                      </a:cubicBezTo>
                      <a:lnTo>
                        <a:pt x="102857" y="85714"/>
                      </a:lnTo>
                      <a:cubicBezTo>
                        <a:pt x="120000" y="0"/>
                        <a:pt x="59047" y="17142"/>
                        <a:pt x="0" y="514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05" name="Shape 605"/>
                <p:cNvSpPr/>
                <p:nvPr/>
              </p:nvSpPr>
              <p:spPr>
                <a:xfrm>
                  <a:off x="11106150" y="1542787"/>
                  <a:ext cx="28575" cy="1231"/>
                </a:xfrm>
                <a:custGeom>
                  <a:avLst/>
                  <a:gdLst/>
                  <a:ahLst/>
                  <a:cxnLst/>
                  <a:rect l="0" t="0" r="0" b="0"/>
                  <a:pathLst>
                    <a:path w="120000" h="120000" extrusionOk="0">
                      <a:moveTo>
                        <a:pt x="0" y="120000"/>
                      </a:moveTo>
                      <a:lnTo>
                        <a:pt x="0" y="120000"/>
                      </a:lnTo>
                      <a:cubicBezTo>
                        <a:pt x="38709" y="120000"/>
                        <a:pt x="73548" y="120000"/>
                        <a:pt x="108387" y="120000"/>
                      </a:cubicBezTo>
                      <a:cubicBezTo>
                        <a:pt x="120000" y="0"/>
                        <a:pt x="65806" y="12000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06" name="Shape 606"/>
                <p:cNvSpPr/>
                <p:nvPr/>
              </p:nvSpPr>
              <p:spPr>
                <a:xfrm>
                  <a:off x="10679113" y="1525554"/>
                  <a:ext cx="103187" cy="9847"/>
                </a:xfrm>
                <a:custGeom>
                  <a:avLst/>
                  <a:gdLst/>
                  <a:ahLst/>
                  <a:cxnLst/>
                  <a:rect l="0" t="0" r="0" b="0"/>
                  <a:pathLst>
                    <a:path w="120000" h="120000" extrusionOk="0">
                      <a:moveTo>
                        <a:pt x="84770" y="90000"/>
                      </a:moveTo>
                      <a:lnTo>
                        <a:pt x="84770" y="90000"/>
                      </a:lnTo>
                      <a:cubicBezTo>
                        <a:pt x="100183" y="100000"/>
                        <a:pt x="94678" y="40000"/>
                        <a:pt x="103486" y="60000"/>
                      </a:cubicBezTo>
                      <a:cubicBezTo>
                        <a:pt x="120000" y="0"/>
                        <a:pt x="0" y="120000"/>
                        <a:pt x="84770" y="9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07" name="Shape 607"/>
                <p:cNvSpPr/>
                <p:nvPr/>
              </p:nvSpPr>
              <p:spPr>
                <a:xfrm>
                  <a:off x="11039475" y="1550172"/>
                  <a:ext cx="26987" cy="4924"/>
                </a:xfrm>
                <a:custGeom>
                  <a:avLst/>
                  <a:gdLst/>
                  <a:ahLst/>
                  <a:cxnLst/>
                  <a:rect l="0" t="0" r="0" b="0"/>
                  <a:pathLst>
                    <a:path w="120000" h="120000" extrusionOk="0">
                      <a:moveTo>
                        <a:pt x="120000" y="120000"/>
                      </a:moveTo>
                      <a:lnTo>
                        <a:pt x="120000" y="120000"/>
                      </a:lnTo>
                      <a:lnTo>
                        <a:pt x="71111" y="0"/>
                      </a:lnTo>
                      <a:lnTo>
                        <a:pt x="0" y="96000"/>
                      </a:ln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08" name="Shape 608"/>
                <p:cNvSpPr/>
                <p:nvPr/>
              </p:nvSpPr>
              <p:spPr>
                <a:xfrm>
                  <a:off x="10841038" y="1548941"/>
                  <a:ext cx="58737" cy="2462"/>
                </a:xfrm>
                <a:custGeom>
                  <a:avLst/>
                  <a:gdLst/>
                  <a:ahLst/>
                  <a:cxnLst/>
                  <a:rect l="0" t="0" r="0" b="0"/>
                  <a:pathLst>
                    <a:path w="120000" h="120000" extrusionOk="0">
                      <a:moveTo>
                        <a:pt x="1967" y="80000"/>
                      </a:moveTo>
                      <a:lnTo>
                        <a:pt x="1967" y="80000"/>
                      </a:lnTo>
                      <a:lnTo>
                        <a:pt x="96393" y="120000"/>
                      </a:lnTo>
                      <a:cubicBezTo>
                        <a:pt x="94426" y="80000"/>
                        <a:pt x="106229" y="80000"/>
                        <a:pt x="120000" y="80000"/>
                      </a:cubicBezTo>
                      <a:cubicBezTo>
                        <a:pt x="62950" y="40000"/>
                        <a:pt x="0" y="0"/>
                        <a:pt x="1967" y="8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09" name="Shape 609"/>
                <p:cNvSpPr/>
                <p:nvPr/>
              </p:nvSpPr>
              <p:spPr>
                <a:xfrm>
                  <a:off x="10899775" y="1550172"/>
                  <a:ext cx="36512" cy="1231"/>
                </a:xfrm>
                <a:custGeom>
                  <a:avLst/>
                  <a:gdLst/>
                  <a:ahLst/>
                  <a:cxnLst/>
                  <a:rect l="0" t="0" r="0" b="0"/>
                  <a:pathLst>
                    <a:path w="120000" h="120000" extrusionOk="0">
                      <a:moveTo>
                        <a:pt x="0" y="120000"/>
                      </a:moveTo>
                      <a:lnTo>
                        <a:pt x="0" y="120000"/>
                      </a:lnTo>
                      <a:cubicBezTo>
                        <a:pt x="47368" y="120000"/>
                        <a:pt x="94736" y="120000"/>
                        <a:pt x="120000" y="0"/>
                      </a:cubicBezTo>
                      <a:cubicBezTo>
                        <a:pt x="94736" y="0"/>
                        <a:pt x="37894"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10" name="Shape 610"/>
                <p:cNvSpPr/>
                <p:nvPr/>
              </p:nvSpPr>
              <p:spPr>
                <a:xfrm>
                  <a:off x="10958513" y="1555096"/>
                  <a:ext cx="46037" cy="0"/>
                </a:xfrm>
                <a:custGeom>
                  <a:avLst/>
                  <a:gdLst/>
                  <a:ahLst/>
                  <a:cxnLst/>
                  <a:rect l="0" t="0" r="0" b="0"/>
                  <a:pathLst>
                    <a:path w="120000" h="120000" extrusionOk="0">
                      <a:moveTo>
                        <a:pt x="120000" y="0"/>
                      </a:moveTo>
                      <a:lnTo>
                        <a:pt x="120000" y="0"/>
                      </a:lnTo>
                      <a:lnTo>
                        <a:pt x="84255" y="0"/>
                      </a:lnTo>
                      <a:lnTo>
                        <a:pt x="0" y="0"/>
                      </a:lnTo>
                      <a:lnTo>
                        <a:pt x="12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11" name="Shape 611"/>
                <p:cNvSpPr/>
                <p:nvPr/>
              </p:nvSpPr>
              <p:spPr>
                <a:xfrm>
                  <a:off x="10304463" y="1548941"/>
                  <a:ext cx="61912" cy="3693"/>
                </a:xfrm>
                <a:custGeom>
                  <a:avLst/>
                  <a:gdLst/>
                  <a:ahLst/>
                  <a:cxnLst/>
                  <a:rect l="0" t="0" r="0" b="0"/>
                  <a:pathLst>
                    <a:path w="120000" h="120000" extrusionOk="0">
                      <a:moveTo>
                        <a:pt x="105230" y="0"/>
                      </a:moveTo>
                      <a:lnTo>
                        <a:pt x="105230" y="0"/>
                      </a:lnTo>
                      <a:lnTo>
                        <a:pt x="9230" y="30000"/>
                      </a:lnTo>
                      <a:cubicBezTo>
                        <a:pt x="0" y="90000"/>
                        <a:pt x="25846" y="120000"/>
                        <a:pt x="60923" y="120000"/>
                      </a:cubicBezTo>
                      <a:cubicBezTo>
                        <a:pt x="83076" y="60000"/>
                        <a:pt x="120000" y="60000"/>
                        <a:pt x="10523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12" name="Shape 612"/>
                <p:cNvSpPr/>
                <p:nvPr/>
              </p:nvSpPr>
              <p:spPr>
                <a:xfrm>
                  <a:off x="10483850" y="1557558"/>
                  <a:ext cx="23812" cy="6155"/>
                </a:xfrm>
                <a:custGeom>
                  <a:avLst/>
                  <a:gdLst/>
                  <a:ahLst/>
                  <a:cxnLst/>
                  <a:rect l="0" t="0" r="0" b="0"/>
                  <a:pathLst>
                    <a:path w="120000" h="120000" extrusionOk="0">
                      <a:moveTo>
                        <a:pt x="120000" y="68571"/>
                      </a:moveTo>
                      <a:lnTo>
                        <a:pt x="120000" y="68571"/>
                      </a:lnTo>
                      <a:cubicBezTo>
                        <a:pt x="52800" y="51428"/>
                        <a:pt x="48000" y="34285"/>
                        <a:pt x="9600" y="0"/>
                      </a:cubicBezTo>
                      <a:lnTo>
                        <a:pt x="0" y="119999"/>
                      </a:lnTo>
                      <a:lnTo>
                        <a:pt x="120000" y="68571"/>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13" name="Shape 613"/>
                <p:cNvSpPr/>
                <p:nvPr/>
              </p:nvSpPr>
              <p:spPr>
                <a:xfrm>
                  <a:off x="10291763" y="1563712"/>
                  <a:ext cx="117475" cy="2462"/>
                </a:xfrm>
                <a:custGeom>
                  <a:avLst/>
                  <a:gdLst/>
                  <a:ahLst/>
                  <a:cxnLst/>
                  <a:rect l="0" t="0" r="0" b="0"/>
                  <a:pathLst>
                    <a:path w="120000" h="120000" extrusionOk="0">
                      <a:moveTo>
                        <a:pt x="73170" y="0"/>
                      </a:moveTo>
                      <a:lnTo>
                        <a:pt x="73170" y="0"/>
                      </a:lnTo>
                      <a:cubicBezTo>
                        <a:pt x="68292" y="30000"/>
                        <a:pt x="0" y="120000"/>
                        <a:pt x="64390" y="120000"/>
                      </a:cubicBezTo>
                      <a:cubicBezTo>
                        <a:pt x="69268" y="60000"/>
                        <a:pt x="120000" y="30000"/>
                        <a:pt x="7317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14" name="Shape 614"/>
                <p:cNvSpPr/>
                <p:nvPr/>
              </p:nvSpPr>
              <p:spPr>
                <a:xfrm>
                  <a:off x="9621838" y="1546479"/>
                  <a:ext cx="11112" cy="8617"/>
                </a:xfrm>
                <a:custGeom>
                  <a:avLst/>
                  <a:gdLst/>
                  <a:ahLst/>
                  <a:cxnLst/>
                  <a:rect l="0" t="0" r="0" b="0"/>
                  <a:pathLst>
                    <a:path w="120000" h="120000" extrusionOk="0">
                      <a:moveTo>
                        <a:pt x="0" y="120000"/>
                      </a:moveTo>
                      <a:lnTo>
                        <a:pt x="0" y="120000"/>
                      </a:lnTo>
                      <a:lnTo>
                        <a:pt x="120000" y="120000"/>
                      </a:lnTo>
                      <a:lnTo>
                        <a:pt x="110769" y="0"/>
                      </a:lnTo>
                      <a:lnTo>
                        <a:pt x="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15" name="Shape 615"/>
                <p:cNvSpPr/>
                <p:nvPr/>
              </p:nvSpPr>
              <p:spPr>
                <a:xfrm>
                  <a:off x="8951913" y="1568636"/>
                  <a:ext cx="96837" cy="8617"/>
                </a:xfrm>
                <a:custGeom>
                  <a:avLst/>
                  <a:gdLst/>
                  <a:ahLst/>
                  <a:cxnLst/>
                  <a:rect l="0" t="0" r="0" b="0"/>
                  <a:pathLst>
                    <a:path w="120000" h="120000" extrusionOk="0">
                      <a:moveTo>
                        <a:pt x="19009" y="96000"/>
                      </a:moveTo>
                      <a:lnTo>
                        <a:pt x="19009" y="96000"/>
                      </a:lnTo>
                      <a:cubicBezTo>
                        <a:pt x="92673" y="120000"/>
                        <a:pt x="36831" y="12000"/>
                        <a:pt x="102178" y="48000"/>
                      </a:cubicBezTo>
                      <a:cubicBezTo>
                        <a:pt x="120000" y="24000"/>
                        <a:pt x="48712" y="24000"/>
                        <a:pt x="66534" y="0"/>
                      </a:cubicBezTo>
                      <a:cubicBezTo>
                        <a:pt x="22574" y="24000"/>
                        <a:pt x="0" y="12000"/>
                        <a:pt x="19009" y="96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16" name="Shape 616"/>
                <p:cNvSpPr/>
                <p:nvPr/>
              </p:nvSpPr>
              <p:spPr>
                <a:xfrm>
                  <a:off x="9005888" y="1566174"/>
                  <a:ext cx="17462" cy="2462"/>
                </a:xfrm>
                <a:custGeom>
                  <a:avLst/>
                  <a:gdLst/>
                  <a:ahLst/>
                  <a:cxnLst/>
                  <a:rect l="0" t="0" r="0" b="0"/>
                  <a:pathLst>
                    <a:path w="120000" h="120000" extrusionOk="0">
                      <a:moveTo>
                        <a:pt x="0" y="120000"/>
                      </a:moveTo>
                      <a:lnTo>
                        <a:pt x="0" y="120000"/>
                      </a:lnTo>
                      <a:lnTo>
                        <a:pt x="120000" y="0"/>
                      </a:lnTo>
                      <a:cubicBezTo>
                        <a:pt x="50526" y="60000"/>
                        <a:pt x="18947" y="6000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17" name="Shape 617"/>
                <p:cNvSpPr/>
                <p:nvPr/>
              </p:nvSpPr>
              <p:spPr>
                <a:xfrm>
                  <a:off x="1587500" y="1516937"/>
                  <a:ext cx="38100" cy="3693"/>
                </a:xfrm>
                <a:custGeom>
                  <a:avLst/>
                  <a:gdLst/>
                  <a:ahLst/>
                  <a:cxnLst/>
                  <a:rect l="0" t="0" r="0" b="0"/>
                  <a:pathLst>
                    <a:path w="120000" h="120000" extrusionOk="0">
                      <a:moveTo>
                        <a:pt x="120000" y="60000"/>
                      </a:moveTo>
                      <a:lnTo>
                        <a:pt x="120000" y="60000"/>
                      </a:lnTo>
                      <a:lnTo>
                        <a:pt x="0" y="0"/>
                      </a:lnTo>
                      <a:lnTo>
                        <a:pt x="76923" y="120000"/>
                      </a:lnTo>
                      <a:lnTo>
                        <a:pt x="120000" y="6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18" name="Shape 618"/>
                <p:cNvSpPr/>
                <p:nvPr/>
              </p:nvSpPr>
              <p:spPr>
                <a:xfrm>
                  <a:off x="1522413" y="1519399"/>
                  <a:ext cx="30162" cy="4924"/>
                </a:xfrm>
                <a:custGeom>
                  <a:avLst/>
                  <a:gdLst/>
                  <a:ahLst/>
                  <a:cxnLst/>
                  <a:rect l="0" t="0" r="0" b="0"/>
                  <a:pathLst>
                    <a:path w="120000" h="120000" extrusionOk="0">
                      <a:moveTo>
                        <a:pt x="120000" y="120000"/>
                      </a:moveTo>
                      <a:lnTo>
                        <a:pt x="120000" y="120000"/>
                      </a:lnTo>
                      <a:lnTo>
                        <a:pt x="86250" y="0"/>
                      </a:lnTo>
                      <a:lnTo>
                        <a:pt x="0" y="100000"/>
                      </a:lnTo>
                      <a:cubicBezTo>
                        <a:pt x="30000" y="100000"/>
                        <a:pt x="97500" y="10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19" name="Shape 619"/>
                <p:cNvSpPr/>
                <p:nvPr/>
              </p:nvSpPr>
              <p:spPr>
                <a:xfrm>
                  <a:off x="6650038" y="1573559"/>
                  <a:ext cx="33337" cy="3693"/>
                </a:xfrm>
                <a:custGeom>
                  <a:avLst/>
                  <a:gdLst/>
                  <a:ahLst/>
                  <a:cxnLst/>
                  <a:rect l="0" t="0" r="0" b="0"/>
                  <a:pathLst>
                    <a:path w="120000" h="120000" extrusionOk="0">
                      <a:moveTo>
                        <a:pt x="109411" y="120000"/>
                      </a:moveTo>
                      <a:lnTo>
                        <a:pt x="109411" y="120000"/>
                      </a:lnTo>
                      <a:lnTo>
                        <a:pt x="120000" y="60000"/>
                      </a:lnTo>
                      <a:cubicBezTo>
                        <a:pt x="98823" y="30000"/>
                        <a:pt x="63529" y="30000"/>
                        <a:pt x="0" y="0"/>
                      </a:cubicBezTo>
                      <a:lnTo>
                        <a:pt x="109411"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20" name="Shape 620"/>
                <p:cNvSpPr/>
                <p:nvPr/>
              </p:nvSpPr>
              <p:spPr>
                <a:xfrm>
                  <a:off x="6162675" y="1566174"/>
                  <a:ext cx="15875" cy="4924"/>
                </a:xfrm>
                <a:custGeom>
                  <a:avLst/>
                  <a:gdLst/>
                  <a:ahLst/>
                  <a:cxnLst/>
                  <a:rect l="0" t="0" r="0" b="0"/>
                  <a:pathLst>
                    <a:path w="120000" h="120000" extrusionOk="0">
                      <a:moveTo>
                        <a:pt x="56470" y="120000"/>
                      </a:moveTo>
                      <a:lnTo>
                        <a:pt x="56470" y="120000"/>
                      </a:lnTo>
                      <a:lnTo>
                        <a:pt x="120000" y="120000"/>
                      </a:lnTo>
                      <a:lnTo>
                        <a:pt x="0" y="0"/>
                      </a:lnTo>
                      <a:lnTo>
                        <a:pt x="5647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21" name="Shape 621"/>
                <p:cNvSpPr/>
                <p:nvPr/>
              </p:nvSpPr>
              <p:spPr>
                <a:xfrm>
                  <a:off x="5738813" y="1571097"/>
                  <a:ext cx="60325" cy="6155"/>
                </a:xfrm>
                <a:custGeom>
                  <a:avLst/>
                  <a:gdLst/>
                  <a:ahLst/>
                  <a:cxnLst/>
                  <a:rect l="0" t="0" r="0" b="0"/>
                  <a:pathLst>
                    <a:path w="120000" h="120000" extrusionOk="0">
                      <a:moveTo>
                        <a:pt x="9523" y="105000"/>
                      </a:moveTo>
                      <a:lnTo>
                        <a:pt x="9523" y="105000"/>
                      </a:lnTo>
                      <a:cubicBezTo>
                        <a:pt x="43809" y="120000"/>
                        <a:pt x="85714" y="90000"/>
                        <a:pt x="120000" y="105000"/>
                      </a:cubicBezTo>
                      <a:cubicBezTo>
                        <a:pt x="43809" y="120000"/>
                        <a:pt x="0" y="0"/>
                        <a:pt x="9523" y="105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grpSp>
            <p:nvGrpSpPr>
              <p:cNvPr id="622" name="Shape 622"/>
              <p:cNvGrpSpPr/>
              <p:nvPr/>
            </p:nvGrpSpPr>
            <p:grpSpPr>
              <a:xfrm rot="-5400000" flipH="1">
                <a:off x="6492229" y="2755658"/>
                <a:ext cx="4114800" cy="36576"/>
                <a:chOff x="1522413" y="1514475"/>
                <a:chExt cx="10569575" cy="64008"/>
              </a:xfrm>
            </p:grpSpPr>
            <p:sp>
              <p:nvSpPr>
                <p:cNvPr id="623" name="Shape 623"/>
                <p:cNvSpPr/>
                <p:nvPr/>
              </p:nvSpPr>
              <p:spPr>
                <a:xfrm>
                  <a:off x="12028488" y="1525554"/>
                  <a:ext cx="63500" cy="4924"/>
                </a:xfrm>
                <a:custGeom>
                  <a:avLst/>
                  <a:gdLst/>
                  <a:ahLst/>
                  <a:cxnLst/>
                  <a:rect l="0" t="0" r="0" b="0"/>
                  <a:pathLst>
                    <a:path w="120000" h="120000" extrusionOk="0">
                      <a:moveTo>
                        <a:pt x="53731" y="120000"/>
                      </a:moveTo>
                      <a:lnTo>
                        <a:pt x="53731" y="120000"/>
                      </a:lnTo>
                      <a:lnTo>
                        <a:pt x="120000" y="60000"/>
                      </a:lnTo>
                      <a:cubicBezTo>
                        <a:pt x="107462" y="40000"/>
                        <a:pt x="46567" y="20000"/>
                        <a:pt x="69850" y="0"/>
                      </a:cubicBezTo>
                      <a:cubicBezTo>
                        <a:pt x="0" y="20000"/>
                        <a:pt x="14328" y="60000"/>
                        <a:pt x="53731"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24" name="Shape 624"/>
                <p:cNvSpPr/>
                <p:nvPr/>
              </p:nvSpPr>
              <p:spPr>
                <a:xfrm>
                  <a:off x="12022138" y="1532939"/>
                  <a:ext cx="19050" cy="1231"/>
                </a:xfrm>
                <a:custGeom>
                  <a:avLst/>
                  <a:gdLst/>
                  <a:ahLst/>
                  <a:cxnLst/>
                  <a:rect l="0" t="0" r="0" b="0"/>
                  <a:pathLst>
                    <a:path w="120000" h="120000" extrusionOk="0">
                      <a:moveTo>
                        <a:pt x="0" y="120000"/>
                      </a:moveTo>
                      <a:lnTo>
                        <a:pt x="0" y="120000"/>
                      </a:lnTo>
                      <a:lnTo>
                        <a:pt x="120000" y="60000"/>
                      </a:lnTo>
                      <a:cubicBezTo>
                        <a:pt x="96000" y="0"/>
                        <a:pt x="66000"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25" name="Shape 625"/>
                <p:cNvSpPr/>
                <p:nvPr/>
              </p:nvSpPr>
              <p:spPr>
                <a:xfrm>
                  <a:off x="12041188" y="1531708"/>
                  <a:ext cx="39687" cy="6155"/>
                </a:xfrm>
                <a:custGeom>
                  <a:avLst/>
                  <a:gdLst/>
                  <a:ahLst/>
                  <a:cxnLst/>
                  <a:rect l="0" t="0" r="0" b="0"/>
                  <a:pathLst>
                    <a:path w="120000" h="120000" extrusionOk="0">
                      <a:moveTo>
                        <a:pt x="120000" y="0"/>
                      </a:moveTo>
                      <a:lnTo>
                        <a:pt x="120000" y="0"/>
                      </a:lnTo>
                      <a:lnTo>
                        <a:pt x="0" y="40000"/>
                      </a:lnTo>
                      <a:cubicBezTo>
                        <a:pt x="14634" y="60000"/>
                        <a:pt x="17560" y="120000"/>
                        <a:pt x="55609" y="20000"/>
                      </a:cubicBezTo>
                      <a:cubicBezTo>
                        <a:pt x="43902" y="60000"/>
                        <a:pt x="67317" y="2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26" name="Shape 626"/>
                <p:cNvSpPr/>
                <p:nvPr/>
              </p:nvSpPr>
              <p:spPr>
                <a:xfrm>
                  <a:off x="11831638" y="1526784"/>
                  <a:ext cx="42862" cy="4924"/>
                </a:xfrm>
                <a:custGeom>
                  <a:avLst/>
                  <a:gdLst/>
                  <a:ahLst/>
                  <a:cxnLst/>
                  <a:rect l="0" t="0" r="0" b="0"/>
                  <a:pathLst>
                    <a:path w="120000" h="120000" extrusionOk="0">
                      <a:moveTo>
                        <a:pt x="5333" y="0"/>
                      </a:moveTo>
                      <a:lnTo>
                        <a:pt x="5333" y="0"/>
                      </a:lnTo>
                      <a:cubicBezTo>
                        <a:pt x="0" y="20000"/>
                        <a:pt x="40000" y="80000"/>
                        <a:pt x="48000" y="120000"/>
                      </a:cubicBezTo>
                      <a:lnTo>
                        <a:pt x="120000" y="80000"/>
                      </a:lnTo>
                      <a:cubicBezTo>
                        <a:pt x="82666" y="60000"/>
                        <a:pt x="10666" y="40000"/>
                        <a:pt x="533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27" name="Shape 627"/>
                <p:cNvSpPr/>
                <p:nvPr/>
              </p:nvSpPr>
              <p:spPr>
                <a:xfrm>
                  <a:off x="11809413" y="1531708"/>
                  <a:ext cx="41275" cy="2462"/>
                </a:xfrm>
                <a:custGeom>
                  <a:avLst/>
                  <a:gdLst/>
                  <a:ahLst/>
                  <a:cxnLst/>
                  <a:rect l="0" t="0" r="0" b="0"/>
                  <a:pathLst>
                    <a:path w="120000" h="120000" extrusionOk="0">
                      <a:moveTo>
                        <a:pt x="114545" y="0"/>
                      </a:moveTo>
                      <a:lnTo>
                        <a:pt x="114545" y="0"/>
                      </a:lnTo>
                      <a:lnTo>
                        <a:pt x="0" y="120000"/>
                      </a:lnTo>
                      <a:cubicBezTo>
                        <a:pt x="100909" y="120000"/>
                        <a:pt x="120000" y="80000"/>
                        <a:pt x="114545"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28" name="Shape 628"/>
                <p:cNvSpPr/>
                <p:nvPr/>
              </p:nvSpPr>
              <p:spPr>
                <a:xfrm>
                  <a:off x="12003088" y="1537863"/>
                  <a:ext cx="77787" cy="3693"/>
                </a:xfrm>
                <a:custGeom>
                  <a:avLst/>
                  <a:gdLst/>
                  <a:ahLst/>
                  <a:cxnLst/>
                  <a:rect l="0" t="0" r="0" b="0"/>
                  <a:pathLst>
                    <a:path w="120000" h="120000" extrusionOk="0">
                      <a:moveTo>
                        <a:pt x="20487" y="120000"/>
                      </a:moveTo>
                      <a:lnTo>
                        <a:pt x="20487" y="120000"/>
                      </a:lnTo>
                      <a:lnTo>
                        <a:pt x="120000" y="0"/>
                      </a:lnTo>
                      <a:lnTo>
                        <a:pt x="0" y="120000"/>
                      </a:lnTo>
                      <a:lnTo>
                        <a:pt x="20487"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29" name="Shape 629"/>
                <p:cNvSpPr/>
                <p:nvPr/>
              </p:nvSpPr>
              <p:spPr>
                <a:xfrm>
                  <a:off x="11664950" y="1523092"/>
                  <a:ext cx="39687" cy="4924"/>
                </a:xfrm>
                <a:custGeom>
                  <a:avLst/>
                  <a:gdLst/>
                  <a:ahLst/>
                  <a:cxnLst/>
                  <a:rect l="0" t="0" r="0" b="0"/>
                  <a:pathLst>
                    <a:path w="120000" h="120000" extrusionOk="0">
                      <a:moveTo>
                        <a:pt x="54285" y="96000"/>
                      </a:moveTo>
                      <a:lnTo>
                        <a:pt x="54285" y="96000"/>
                      </a:lnTo>
                      <a:lnTo>
                        <a:pt x="120000" y="0"/>
                      </a:lnTo>
                      <a:lnTo>
                        <a:pt x="0" y="120000"/>
                      </a:lnTo>
                      <a:lnTo>
                        <a:pt x="54285" y="96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30" name="Shape 630"/>
                <p:cNvSpPr/>
                <p:nvPr/>
              </p:nvSpPr>
              <p:spPr>
                <a:xfrm>
                  <a:off x="11506200" y="1521861"/>
                  <a:ext cx="92075" cy="4924"/>
                </a:xfrm>
                <a:custGeom>
                  <a:avLst/>
                  <a:gdLst/>
                  <a:ahLst/>
                  <a:cxnLst/>
                  <a:rect l="0" t="0" r="0" b="0"/>
                  <a:pathLst>
                    <a:path w="120000" h="120000" extrusionOk="0">
                      <a:moveTo>
                        <a:pt x="99183" y="120000"/>
                      </a:moveTo>
                      <a:lnTo>
                        <a:pt x="99183" y="120000"/>
                      </a:lnTo>
                      <a:cubicBezTo>
                        <a:pt x="119999" y="60000"/>
                        <a:pt x="69795" y="20000"/>
                        <a:pt x="91836" y="0"/>
                      </a:cubicBezTo>
                      <a:cubicBezTo>
                        <a:pt x="57551" y="0"/>
                        <a:pt x="26938" y="40000"/>
                        <a:pt x="0" y="100000"/>
                      </a:cubicBezTo>
                      <a:cubicBezTo>
                        <a:pt x="29387" y="60000"/>
                        <a:pt x="59999" y="80000"/>
                        <a:pt x="99183"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31" name="Shape 631"/>
                <p:cNvSpPr/>
                <p:nvPr/>
              </p:nvSpPr>
              <p:spPr>
                <a:xfrm>
                  <a:off x="11471275" y="1525554"/>
                  <a:ext cx="34925" cy="3693"/>
                </a:xfrm>
                <a:custGeom>
                  <a:avLst/>
                  <a:gdLst/>
                  <a:ahLst/>
                  <a:cxnLst/>
                  <a:rect l="0" t="0" r="0" b="0"/>
                  <a:pathLst>
                    <a:path w="120000" h="120000" extrusionOk="0">
                      <a:moveTo>
                        <a:pt x="0" y="120000"/>
                      </a:moveTo>
                      <a:lnTo>
                        <a:pt x="0" y="120000"/>
                      </a:lnTo>
                      <a:cubicBezTo>
                        <a:pt x="36666" y="80000"/>
                        <a:pt x="76666" y="40000"/>
                        <a:pt x="120000" y="0"/>
                      </a:cubicBezTo>
                      <a:cubicBezTo>
                        <a:pt x="80000" y="0"/>
                        <a:pt x="40000" y="4000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32" name="Shape 632"/>
                <p:cNvSpPr/>
                <p:nvPr/>
              </p:nvSpPr>
              <p:spPr>
                <a:xfrm>
                  <a:off x="11710988" y="1529246"/>
                  <a:ext cx="30162" cy="4924"/>
                </a:xfrm>
                <a:custGeom>
                  <a:avLst/>
                  <a:gdLst/>
                  <a:ahLst/>
                  <a:cxnLst/>
                  <a:rect l="0" t="0" r="0" b="0"/>
                  <a:pathLst>
                    <a:path w="120000" h="120000" extrusionOk="0">
                      <a:moveTo>
                        <a:pt x="120000" y="120000"/>
                      </a:moveTo>
                      <a:lnTo>
                        <a:pt x="120000" y="120000"/>
                      </a:lnTo>
                      <a:cubicBezTo>
                        <a:pt x="108750" y="96000"/>
                        <a:pt x="86250" y="24000"/>
                        <a:pt x="0" y="0"/>
                      </a:cubicBezTo>
                      <a:lnTo>
                        <a:pt x="60000" y="120000"/>
                      </a:ln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33" name="Shape 633"/>
                <p:cNvSpPr/>
                <p:nvPr/>
              </p:nvSpPr>
              <p:spPr>
                <a:xfrm>
                  <a:off x="11691938" y="1532939"/>
                  <a:ext cx="34925" cy="1231"/>
                </a:xfrm>
                <a:custGeom>
                  <a:avLst/>
                  <a:gdLst/>
                  <a:ahLst/>
                  <a:cxnLst/>
                  <a:rect l="0" t="0" r="0" b="0"/>
                  <a:pathLst>
                    <a:path w="120000" h="120000" extrusionOk="0">
                      <a:moveTo>
                        <a:pt x="120000" y="120000"/>
                      </a:moveTo>
                      <a:lnTo>
                        <a:pt x="120000" y="120000"/>
                      </a:lnTo>
                      <a:lnTo>
                        <a:pt x="116666" y="120000"/>
                      </a:lnTo>
                      <a:lnTo>
                        <a:pt x="0" y="0"/>
                      </a:ln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34" name="Shape 634"/>
                <p:cNvSpPr/>
                <p:nvPr/>
              </p:nvSpPr>
              <p:spPr>
                <a:xfrm>
                  <a:off x="11741150" y="1534170"/>
                  <a:ext cx="4762" cy="0"/>
                </a:xfrm>
                <a:custGeom>
                  <a:avLst/>
                  <a:gdLst/>
                  <a:ahLst/>
                  <a:cxnLst/>
                  <a:rect l="0" t="0" r="0" b="0"/>
                  <a:pathLst>
                    <a:path w="120000" h="120000" extrusionOk="0">
                      <a:moveTo>
                        <a:pt x="120000" y="0"/>
                      </a:moveTo>
                      <a:lnTo>
                        <a:pt x="120000" y="0"/>
                      </a:lnTo>
                      <a:lnTo>
                        <a:pt x="0" y="0"/>
                      </a:lnTo>
                      <a:cubicBezTo>
                        <a:pt x="48000" y="0"/>
                        <a:pt x="72000"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35" name="Shape 635"/>
                <p:cNvSpPr/>
                <p:nvPr/>
              </p:nvSpPr>
              <p:spPr>
                <a:xfrm>
                  <a:off x="11841163" y="1537863"/>
                  <a:ext cx="71437" cy="8617"/>
                </a:xfrm>
                <a:custGeom>
                  <a:avLst/>
                  <a:gdLst/>
                  <a:ahLst/>
                  <a:cxnLst/>
                  <a:rect l="0" t="0" r="0" b="0"/>
                  <a:pathLst>
                    <a:path w="120000" h="120000" extrusionOk="0">
                      <a:moveTo>
                        <a:pt x="120000" y="0"/>
                      </a:moveTo>
                      <a:lnTo>
                        <a:pt x="120000" y="0"/>
                      </a:lnTo>
                      <a:cubicBezTo>
                        <a:pt x="81600" y="40000"/>
                        <a:pt x="0" y="66666"/>
                        <a:pt x="78400" y="120000"/>
                      </a:cubicBezTo>
                      <a:cubicBezTo>
                        <a:pt x="105600" y="80000"/>
                        <a:pt x="60800" y="53333"/>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36" name="Shape 636"/>
                <p:cNvSpPr/>
                <p:nvPr/>
              </p:nvSpPr>
              <p:spPr>
                <a:xfrm>
                  <a:off x="11764963" y="1535401"/>
                  <a:ext cx="44450" cy="3693"/>
                </a:xfrm>
                <a:custGeom>
                  <a:avLst/>
                  <a:gdLst/>
                  <a:ahLst/>
                  <a:cxnLst/>
                  <a:rect l="0" t="0" r="0" b="0"/>
                  <a:pathLst>
                    <a:path w="120000" h="120000" extrusionOk="0">
                      <a:moveTo>
                        <a:pt x="0" y="90000"/>
                      </a:moveTo>
                      <a:lnTo>
                        <a:pt x="0" y="90000"/>
                      </a:lnTo>
                      <a:lnTo>
                        <a:pt x="112340" y="120000"/>
                      </a:lnTo>
                      <a:cubicBezTo>
                        <a:pt x="109787" y="90000"/>
                        <a:pt x="89361" y="30000"/>
                        <a:pt x="120000" y="0"/>
                      </a:cubicBezTo>
                      <a:lnTo>
                        <a:pt x="0" y="9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37" name="Shape 637"/>
                <p:cNvSpPr/>
                <p:nvPr/>
              </p:nvSpPr>
              <p:spPr>
                <a:xfrm>
                  <a:off x="11744325" y="1537863"/>
                  <a:ext cx="20637" cy="2462"/>
                </a:xfrm>
                <a:custGeom>
                  <a:avLst/>
                  <a:gdLst/>
                  <a:ahLst/>
                  <a:cxnLst/>
                  <a:rect l="0" t="0" r="0" b="0"/>
                  <a:pathLst>
                    <a:path w="120000" h="120000" extrusionOk="0">
                      <a:moveTo>
                        <a:pt x="0" y="120000"/>
                      </a:moveTo>
                      <a:lnTo>
                        <a:pt x="0" y="120000"/>
                      </a:lnTo>
                      <a:lnTo>
                        <a:pt x="120000" y="0"/>
                      </a:lnTo>
                      <a:lnTo>
                        <a:pt x="27272" y="0"/>
                      </a:lnTo>
                      <a:lnTo>
                        <a:pt x="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38" name="Shape 638"/>
                <p:cNvSpPr/>
                <p:nvPr/>
              </p:nvSpPr>
              <p:spPr>
                <a:xfrm>
                  <a:off x="11482388" y="1531708"/>
                  <a:ext cx="85725" cy="3693"/>
                </a:xfrm>
                <a:custGeom>
                  <a:avLst/>
                  <a:gdLst/>
                  <a:ahLst/>
                  <a:cxnLst/>
                  <a:rect l="0" t="0" r="0" b="0"/>
                  <a:pathLst>
                    <a:path w="120000" h="120000" extrusionOk="0">
                      <a:moveTo>
                        <a:pt x="84000" y="0"/>
                      </a:moveTo>
                      <a:lnTo>
                        <a:pt x="84000" y="0"/>
                      </a:lnTo>
                      <a:cubicBezTo>
                        <a:pt x="58666" y="60000"/>
                        <a:pt x="30666" y="60000"/>
                        <a:pt x="0" y="60000"/>
                      </a:cubicBezTo>
                      <a:cubicBezTo>
                        <a:pt x="33333" y="90000"/>
                        <a:pt x="68000" y="120000"/>
                        <a:pt x="101333" y="120000"/>
                      </a:cubicBezTo>
                      <a:cubicBezTo>
                        <a:pt x="105333" y="60000"/>
                        <a:pt x="120000" y="0"/>
                        <a:pt x="84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39" name="Shape 639"/>
                <p:cNvSpPr/>
                <p:nvPr/>
              </p:nvSpPr>
              <p:spPr>
                <a:xfrm>
                  <a:off x="11626850" y="1532939"/>
                  <a:ext cx="4762" cy="1231"/>
                </a:xfrm>
                <a:custGeom>
                  <a:avLst/>
                  <a:gdLst/>
                  <a:ahLst/>
                  <a:cxnLst/>
                  <a:rect l="0" t="0" r="0" b="0"/>
                  <a:pathLst>
                    <a:path w="120000" h="120000" extrusionOk="0">
                      <a:moveTo>
                        <a:pt x="120000" y="0"/>
                      </a:moveTo>
                      <a:lnTo>
                        <a:pt x="120000" y="0"/>
                      </a:lnTo>
                      <a:lnTo>
                        <a:pt x="0" y="120000"/>
                      </a:lnTo>
                      <a:cubicBezTo>
                        <a:pt x="72000" y="120000"/>
                        <a:pt x="120000" y="12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40" name="Shape 640"/>
                <p:cNvSpPr/>
                <p:nvPr/>
              </p:nvSpPr>
              <p:spPr>
                <a:xfrm>
                  <a:off x="11261725" y="1534170"/>
                  <a:ext cx="4762" cy="0"/>
                </a:xfrm>
                <a:custGeom>
                  <a:avLst/>
                  <a:gdLst/>
                  <a:ahLst/>
                  <a:cxnLst/>
                  <a:rect l="0" t="0" r="0" b="0"/>
                  <a:pathLst>
                    <a:path w="120000" h="120000" extrusionOk="0">
                      <a:moveTo>
                        <a:pt x="0" y="0"/>
                      </a:moveTo>
                      <a:lnTo>
                        <a:pt x="0" y="0"/>
                      </a:lnTo>
                      <a:lnTo>
                        <a:pt x="96000" y="0"/>
                      </a:lnTo>
                      <a:cubicBezTo>
                        <a:pt x="96000" y="0"/>
                        <a:pt x="96000" y="0"/>
                        <a:pt x="120000" y="0"/>
                      </a:cubicBez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41" name="Shape 641"/>
                <p:cNvSpPr/>
                <p:nvPr/>
              </p:nvSpPr>
              <p:spPr>
                <a:xfrm>
                  <a:off x="11553825" y="1534170"/>
                  <a:ext cx="44450" cy="2462"/>
                </a:xfrm>
                <a:custGeom>
                  <a:avLst/>
                  <a:gdLst/>
                  <a:ahLst/>
                  <a:cxnLst/>
                  <a:rect l="0" t="0" r="0" b="0"/>
                  <a:pathLst>
                    <a:path w="120000" h="120000" extrusionOk="0">
                      <a:moveTo>
                        <a:pt x="15319" y="120000"/>
                      </a:moveTo>
                      <a:lnTo>
                        <a:pt x="15319" y="120000"/>
                      </a:lnTo>
                      <a:cubicBezTo>
                        <a:pt x="63829" y="120000"/>
                        <a:pt x="91914" y="60000"/>
                        <a:pt x="120000" y="0"/>
                      </a:cubicBezTo>
                      <a:cubicBezTo>
                        <a:pt x="84255" y="0"/>
                        <a:pt x="45957" y="60000"/>
                        <a:pt x="5106" y="60000"/>
                      </a:cubicBezTo>
                      <a:cubicBezTo>
                        <a:pt x="0" y="60000"/>
                        <a:pt x="0" y="120000"/>
                        <a:pt x="15319"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42" name="Shape 642"/>
                <p:cNvSpPr/>
                <p:nvPr/>
              </p:nvSpPr>
              <p:spPr>
                <a:xfrm>
                  <a:off x="11409363" y="1529246"/>
                  <a:ext cx="31750" cy="2462"/>
                </a:xfrm>
                <a:custGeom>
                  <a:avLst/>
                  <a:gdLst/>
                  <a:ahLst/>
                  <a:cxnLst/>
                  <a:rect l="0" t="0" r="0" b="0"/>
                  <a:pathLst>
                    <a:path w="120000" h="120000" extrusionOk="0">
                      <a:moveTo>
                        <a:pt x="0" y="40000"/>
                      </a:moveTo>
                      <a:lnTo>
                        <a:pt x="0" y="40000"/>
                      </a:lnTo>
                      <a:cubicBezTo>
                        <a:pt x="36363" y="80000"/>
                        <a:pt x="76363" y="120000"/>
                        <a:pt x="120000" y="120000"/>
                      </a:cubicBezTo>
                      <a:cubicBezTo>
                        <a:pt x="83636" y="80000"/>
                        <a:pt x="10909" y="0"/>
                        <a:pt x="0" y="4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43" name="Shape 643"/>
                <p:cNvSpPr/>
                <p:nvPr/>
              </p:nvSpPr>
              <p:spPr>
                <a:xfrm>
                  <a:off x="11618913" y="1531708"/>
                  <a:ext cx="6350" cy="0"/>
                </a:xfrm>
                <a:custGeom>
                  <a:avLst/>
                  <a:gdLst/>
                  <a:ahLst/>
                  <a:cxnLst/>
                  <a:rect l="0" t="0" r="0" b="0"/>
                  <a:pathLst>
                    <a:path w="120000" h="120000" extrusionOk="0">
                      <a:moveTo>
                        <a:pt x="60000" y="0"/>
                      </a:moveTo>
                      <a:lnTo>
                        <a:pt x="60000" y="0"/>
                      </a:lnTo>
                      <a:lnTo>
                        <a:pt x="120000" y="0"/>
                      </a:lnTo>
                      <a:cubicBezTo>
                        <a:pt x="0" y="0"/>
                        <a:pt x="0" y="0"/>
                        <a:pt x="6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44" name="Shape 644"/>
                <p:cNvSpPr/>
                <p:nvPr/>
              </p:nvSpPr>
              <p:spPr>
                <a:xfrm>
                  <a:off x="11598275" y="1531708"/>
                  <a:ext cx="28575" cy="2462"/>
                </a:xfrm>
                <a:custGeom>
                  <a:avLst/>
                  <a:gdLst/>
                  <a:ahLst/>
                  <a:cxnLst/>
                  <a:rect l="0" t="0" r="0" b="0"/>
                  <a:pathLst>
                    <a:path w="120000" h="120000" extrusionOk="0">
                      <a:moveTo>
                        <a:pt x="96774" y="0"/>
                      </a:moveTo>
                      <a:lnTo>
                        <a:pt x="96774" y="0"/>
                      </a:lnTo>
                      <a:cubicBezTo>
                        <a:pt x="58064" y="40000"/>
                        <a:pt x="30967" y="80000"/>
                        <a:pt x="0" y="120000"/>
                      </a:cubicBezTo>
                      <a:cubicBezTo>
                        <a:pt x="42580" y="120000"/>
                        <a:pt x="85161" y="80000"/>
                        <a:pt x="120000" y="80000"/>
                      </a:cubicBezTo>
                      <a:cubicBezTo>
                        <a:pt x="112258" y="40000"/>
                        <a:pt x="104516" y="40000"/>
                        <a:pt x="96774"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45" name="Shape 645"/>
                <p:cNvSpPr/>
                <p:nvPr/>
              </p:nvSpPr>
              <p:spPr>
                <a:xfrm>
                  <a:off x="11137900" y="1534170"/>
                  <a:ext cx="188912" cy="23388"/>
                </a:xfrm>
                <a:custGeom>
                  <a:avLst/>
                  <a:gdLst/>
                  <a:ahLst/>
                  <a:cxnLst/>
                  <a:rect l="0" t="0" r="0" b="0"/>
                  <a:pathLst>
                    <a:path w="120000" h="120000" extrusionOk="0">
                      <a:moveTo>
                        <a:pt x="36363" y="120000"/>
                      </a:moveTo>
                      <a:lnTo>
                        <a:pt x="36363" y="120000"/>
                      </a:lnTo>
                      <a:cubicBezTo>
                        <a:pt x="38181" y="102222"/>
                        <a:pt x="68484" y="84444"/>
                        <a:pt x="94545" y="106666"/>
                      </a:cubicBezTo>
                      <a:cubicBezTo>
                        <a:pt x="119999" y="93333"/>
                        <a:pt x="103636" y="31111"/>
                        <a:pt x="81212" y="0"/>
                      </a:cubicBezTo>
                      <a:cubicBezTo>
                        <a:pt x="80606" y="8888"/>
                        <a:pt x="80606" y="13333"/>
                        <a:pt x="53939" y="26666"/>
                      </a:cubicBezTo>
                      <a:cubicBezTo>
                        <a:pt x="63030" y="35555"/>
                        <a:pt x="112727" y="48888"/>
                        <a:pt x="90303" y="62222"/>
                      </a:cubicBezTo>
                      <a:cubicBezTo>
                        <a:pt x="55151" y="71111"/>
                        <a:pt x="61818" y="57777"/>
                        <a:pt x="44848" y="48888"/>
                      </a:cubicBezTo>
                      <a:cubicBezTo>
                        <a:pt x="58787" y="71111"/>
                        <a:pt x="0" y="80000"/>
                        <a:pt x="7878" y="111111"/>
                      </a:cubicBezTo>
                      <a:lnTo>
                        <a:pt x="38181" y="102222"/>
                      </a:lnTo>
                      <a:cubicBezTo>
                        <a:pt x="38787" y="106666"/>
                        <a:pt x="27878" y="115555"/>
                        <a:pt x="36363"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46" name="Shape 646"/>
                <p:cNvSpPr/>
                <p:nvPr/>
              </p:nvSpPr>
              <p:spPr>
                <a:xfrm>
                  <a:off x="11266488" y="1529246"/>
                  <a:ext cx="95250" cy="4924"/>
                </a:xfrm>
                <a:custGeom>
                  <a:avLst/>
                  <a:gdLst/>
                  <a:ahLst/>
                  <a:cxnLst/>
                  <a:rect l="0" t="0" r="0" b="0"/>
                  <a:pathLst>
                    <a:path w="120000" h="120000" extrusionOk="0">
                      <a:moveTo>
                        <a:pt x="98400" y="120000"/>
                      </a:moveTo>
                      <a:lnTo>
                        <a:pt x="98400" y="120000"/>
                      </a:lnTo>
                      <a:lnTo>
                        <a:pt x="120000" y="120000"/>
                      </a:lnTo>
                      <a:cubicBezTo>
                        <a:pt x="94800" y="100000"/>
                        <a:pt x="78000" y="80000"/>
                        <a:pt x="45600" y="0"/>
                      </a:cubicBezTo>
                      <a:cubicBezTo>
                        <a:pt x="9600" y="40000"/>
                        <a:pt x="2400" y="80000"/>
                        <a:pt x="0" y="100000"/>
                      </a:cubicBezTo>
                      <a:lnTo>
                        <a:pt x="105600" y="120000"/>
                      </a:lnTo>
                      <a:lnTo>
                        <a:pt x="984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47" name="Shape 647"/>
                <p:cNvSpPr/>
                <p:nvPr/>
              </p:nvSpPr>
              <p:spPr>
                <a:xfrm>
                  <a:off x="11361738" y="1531708"/>
                  <a:ext cx="134937" cy="12309"/>
                </a:xfrm>
                <a:custGeom>
                  <a:avLst/>
                  <a:gdLst/>
                  <a:ahLst/>
                  <a:cxnLst/>
                  <a:rect l="0" t="0" r="0" b="0"/>
                  <a:pathLst>
                    <a:path w="120000" h="120000" extrusionOk="0">
                      <a:moveTo>
                        <a:pt x="67605" y="25714"/>
                      </a:moveTo>
                      <a:lnTo>
                        <a:pt x="67605" y="25714"/>
                      </a:lnTo>
                      <a:cubicBezTo>
                        <a:pt x="55774" y="59999"/>
                        <a:pt x="19436" y="77142"/>
                        <a:pt x="41408" y="119999"/>
                      </a:cubicBezTo>
                      <a:cubicBezTo>
                        <a:pt x="86197" y="119999"/>
                        <a:pt x="72676" y="85714"/>
                        <a:pt x="99718" y="68571"/>
                      </a:cubicBezTo>
                      <a:cubicBezTo>
                        <a:pt x="27887" y="77142"/>
                        <a:pt x="120000" y="51428"/>
                        <a:pt x="68450" y="25714"/>
                      </a:cubicBezTo>
                      <a:cubicBezTo>
                        <a:pt x="81971" y="25714"/>
                        <a:pt x="94647" y="17142"/>
                        <a:pt x="107323" y="17142"/>
                      </a:cubicBezTo>
                      <a:cubicBezTo>
                        <a:pt x="93802" y="17142"/>
                        <a:pt x="81971" y="8571"/>
                        <a:pt x="70140" y="0"/>
                      </a:cubicBezTo>
                      <a:lnTo>
                        <a:pt x="71830" y="8571"/>
                      </a:lnTo>
                      <a:lnTo>
                        <a:pt x="71830" y="8571"/>
                      </a:lnTo>
                      <a:cubicBezTo>
                        <a:pt x="71830" y="8571"/>
                        <a:pt x="71830" y="8571"/>
                        <a:pt x="71830" y="8571"/>
                      </a:cubicBezTo>
                      <a:cubicBezTo>
                        <a:pt x="75211" y="8571"/>
                        <a:pt x="76056" y="8571"/>
                        <a:pt x="72676" y="8571"/>
                      </a:cubicBezTo>
                      <a:lnTo>
                        <a:pt x="70985" y="8571"/>
                      </a:lnTo>
                      <a:cubicBezTo>
                        <a:pt x="70140" y="17142"/>
                        <a:pt x="69295" y="17142"/>
                        <a:pt x="67605" y="25714"/>
                      </a:cubicBezTo>
                      <a:cubicBezTo>
                        <a:pt x="47323" y="17142"/>
                        <a:pt x="64225" y="17142"/>
                        <a:pt x="70985" y="8571"/>
                      </a:cubicBezTo>
                      <a:cubicBezTo>
                        <a:pt x="70985" y="8571"/>
                        <a:pt x="71830" y="8571"/>
                        <a:pt x="71830" y="8571"/>
                      </a:cubicBezTo>
                      <a:lnTo>
                        <a:pt x="71830" y="8571"/>
                      </a:lnTo>
                      <a:lnTo>
                        <a:pt x="0" y="25714"/>
                      </a:lnTo>
                      <a:cubicBezTo>
                        <a:pt x="15211" y="25714"/>
                        <a:pt x="33802" y="25714"/>
                        <a:pt x="67605" y="2571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48" name="Shape 648"/>
                <p:cNvSpPr/>
                <p:nvPr/>
              </p:nvSpPr>
              <p:spPr>
                <a:xfrm>
                  <a:off x="11834813" y="1552634"/>
                  <a:ext cx="9525" cy="1231"/>
                </a:xfrm>
                <a:custGeom>
                  <a:avLst/>
                  <a:gdLst/>
                  <a:ahLst/>
                  <a:cxnLst/>
                  <a:rect l="0" t="0" r="0" b="0"/>
                  <a:pathLst>
                    <a:path w="120000" h="120000" extrusionOk="0">
                      <a:moveTo>
                        <a:pt x="120000" y="120000"/>
                      </a:moveTo>
                      <a:lnTo>
                        <a:pt x="120000" y="120000"/>
                      </a:lnTo>
                      <a:cubicBezTo>
                        <a:pt x="87272" y="120000"/>
                        <a:pt x="87272" y="120000"/>
                        <a:pt x="87272" y="0"/>
                      </a:cubicBezTo>
                      <a:cubicBezTo>
                        <a:pt x="21818" y="120000"/>
                        <a:pt x="0" y="12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49" name="Shape 649"/>
                <p:cNvSpPr/>
                <p:nvPr/>
              </p:nvSpPr>
              <p:spPr>
                <a:xfrm>
                  <a:off x="11764963" y="1542787"/>
                  <a:ext cx="117475" cy="9847"/>
                </a:xfrm>
                <a:custGeom>
                  <a:avLst/>
                  <a:gdLst/>
                  <a:ahLst/>
                  <a:cxnLst/>
                  <a:rect l="0" t="0" r="0" b="0"/>
                  <a:pathLst>
                    <a:path w="120000" h="120000" extrusionOk="0">
                      <a:moveTo>
                        <a:pt x="47213" y="110000"/>
                      </a:moveTo>
                      <a:lnTo>
                        <a:pt x="47213" y="110000"/>
                      </a:lnTo>
                      <a:cubicBezTo>
                        <a:pt x="53114" y="100000"/>
                        <a:pt x="58032" y="80000"/>
                        <a:pt x="77704" y="90000"/>
                      </a:cubicBezTo>
                      <a:cubicBezTo>
                        <a:pt x="94426" y="100000"/>
                        <a:pt x="77704" y="110000"/>
                        <a:pt x="78688" y="120000"/>
                      </a:cubicBezTo>
                      <a:cubicBezTo>
                        <a:pt x="90491" y="110000"/>
                        <a:pt x="120000" y="90000"/>
                        <a:pt x="82622" y="70000"/>
                      </a:cubicBezTo>
                      <a:lnTo>
                        <a:pt x="76721" y="80000"/>
                      </a:lnTo>
                      <a:cubicBezTo>
                        <a:pt x="43278" y="60000"/>
                        <a:pt x="0" y="10000"/>
                        <a:pt x="5901" y="0"/>
                      </a:cubicBezTo>
                      <a:cubicBezTo>
                        <a:pt x="15737" y="40000"/>
                        <a:pt x="24590" y="70000"/>
                        <a:pt x="47213" y="11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50" name="Shape 650"/>
                <p:cNvSpPr/>
                <p:nvPr/>
              </p:nvSpPr>
              <p:spPr>
                <a:xfrm>
                  <a:off x="11555413" y="1544017"/>
                  <a:ext cx="69850" cy="4924"/>
                </a:xfrm>
                <a:custGeom>
                  <a:avLst/>
                  <a:gdLst/>
                  <a:ahLst/>
                  <a:cxnLst/>
                  <a:rect l="0" t="0" r="0" b="0"/>
                  <a:pathLst>
                    <a:path w="120000" h="120000" extrusionOk="0">
                      <a:moveTo>
                        <a:pt x="113513" y="0"/>
                      </a:moveTo>
                      <a:lnTo>
                        <a:pt x="113513" y="0"/>
                      </a:lnTo>
                      <a:lnTo>
                        <a:pt x="0" y="40000"/>
                      </a:lnTo>
                      <a:lnTo>
                        <a:pt x="58378" y="120000"/>
                      </a:lnTo>
                      <a:lnTo>
                        <a:pt x="55135" y="80000"/>
                      </a:lnTo>
                      <a:cubicBezTo>
                        <a:pt x="120000" y="80000"/>
                        <a:pt x="105405" y="40000"/>
                        <a:pt x="11351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51" name="Shape 651"/>
                <p:cNvSpPr/>
                <p:nvPr/>
              </p:nvSpPr>
              <p:spPr>
                <a:xfrm>
                  <a:off x="11223625" y="1528016"/>
                  <a:ext cx="38100" cy="6155"/>
                </a:xfrm>
                <a:custGeom>
                  <a:avLst/>
                  <a:gdLst/>
                  <a:ahLst/>
                  <a:cxnLst/>
                  <a:rect l="0" t="0" r="0" b="0"/>
                  <a:pathLst>
                    <a:path w="120000" h="120000" extrusionOk="0">
                      <a:moveTo>
                        <a:pt x="93000" y="85714"/>
                      </a:moveTo>
                      <a:lnTo>
                        <a:pt x="93000" y="85714"/>
                      </a:lnTo>
                      <a:lnTo>
                        <a:pt x="120000" y="0"/>
                      </a:lnTo>
                      <a:lnTo>
                        <a:pt x="0" y="119999"/>
                      </a:lnTo>
                      <a:lnTo>
                        <a:pt x="93000" y="85714"/>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52" name="Shape 652"/>
                <p:cNvSpPr/>
                <p:nvPr/>
              </p:nvSpPr>
              <p:spPr>
                <a:xfrm>
                  <a:off x="11145838" y="1529246"/>
                  <a:ext cx="22225" cy="2462"/>
                </a:xfrm>
                <a:custGeom>
                  <a:avLst/>
                  <a:gdLst/>
                  <a:ahLst/>
                  <a:cxnLst/>
                  <a:rect l="0" t="0" r="0" b="0"/>
                  <a:pathLst>
                    <a:path w="120000" h="120000" extrusionOk="0">
                      <a:moveTo>
                        <a:pt x="105000" y="120000"/>
                      </a:moveTo>
                      <a:lnTo>
                        <a:pt x="105000" y="120000"/>
                      </a:lnTo>
                      <a:lnTo>
                        <a:pt x="120000" y="0"/>
                      </a:lnTo>
                      <a:lnTo>
                        <a:pt x="0" y="90000"/>
                      </a:lnTo>
                      <a:lnTo>
                        <a:pt x="105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53" name="Shape 653"/>
                <p:cNvSpPr/>
                <p:nvPr/>
              </p:nvSpPr>
              <p:spPr>
                <a:xfrm>
                  <a:off x="6197600" y="1566174"/>
                  <a:ext cx="20637" cy="1231"/>
                </a:xfrm>
                <a:custGeom>
                  <a:avLst/>
                  <a:gdLst/>
                  <a:ahLst/>
                  <a:cxnLst/>
                  <a:rect l="0" t="0" r="0" b="0"/>
                  <a:pathLst>
                    <a:path w="120000" h="120000" extrusionOk="0">
                      <a:moveTo>
                        <a:pt x="120000" y="0"/>
                      </a:moveTo>
                      <a:lnTo>
                        <a:pt x="120000" y="0"/>
                      </a:lnTo>
                      <a:lnTo>
                        <a:pt x="0" y="120000"/>
                      </a:lnTo>
                      <a:cubicBezTo>
                        <a:pt x="57142" y="0"/>
                        <a:pt x="91428"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54" name="Shape 654"/>
                <p:cNvSpPr/>
                <p:nvPr/>
              </p:nvSpPr>
              <p:spPr>
                <a:xfrm>
                  <a:off x="6356350" y="1564943"/>
                  <a:ext cx="9525" cy="1231"/>
                </a:xfrm>
                <a:custGeom>
                  <a:avLst/>
                  <a:gdLst/>
                  <a:ahLst/>
                  <a:cxnLst/>
                  <a:rect l="0" t="0" r="0" b="0"/>
                  <a:pathLst>
                    <a:path w="120000" h="120000" extrusionOk="0">
                      <a:moveTo>
                        <a:pt x="72000" y="120000"/>
                      </a:moveTo>
                      <a:lnTo>
                        <a:pt x="72000" y="120000"/>
                      </a:lnTo>
                      <a:lnTo>
                        <a:pt x="120000" y="0"/>
                      </a:lnTo>
                      <a:cubicBezTo>
                        <a:pt x="36000" y="60000"/>
                        <a:pt x="0" y="120000"/>
                        <a:pt x="72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55" name="Shape 655"/>
                <p:cNvSpPr/>
                <p:nvPr/>
              </p:nvSpPr>
              <p:spPr>
                <a:xfrm>
                  <a:off x="8950325" y="1521861"/>
                  <a:ext cx="61912" cy="7386"/>
                </a:xfrm>
                <a:custGeom>
                  <a:avLst/>
                  <a:gdLst/>
                  <a:ahLst/>
                  <a:cxnLst/>
                  <a:rect l="0" t="0" r="0" b="0"/>
                  <a:pathLst>
                    <a:path w="120000" h="120000" extrusionOk="0">
                      <a:moveTo>
                        <a:pt x="120000" y="120000"/>
                      </a:moveTo>
                      <a:lnTo>
                        <a:pt x="120000" y="120000"/>
                      </a:lnTo>
                      <a:cubicBezTo>
                        <a:pt x="62769" y="66666"/>
                        <a:pt x="0" y="0"/>
                        <a:pt x="7384" y="53333"/>
                      </a:cubicBezTo>
                      <a:lnTo>
                        <a:pt x="24000" y="106666"/>
                      </a:lnTo>
                      <a:cubicBezTo>
                        <a:pt x="64615" y="93333"/>
                        <a:pt x="94153" y="106666"/>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56" name="Shape 656"/>
                <p:cNvSpPr/>
                <p:nvPr/>
              </p:nvSpPr>
              <p:spPr>
                <a:xfrm>
                  <a:off x="7537450" y="1546479"/>
                  <a:ext cx="28575" cy="3693"/>
                </a:xfrm>
                <a:custGeom>
                  <a:avLst/>
                  <a:gdLst/>
                  <a:ahLst/>
                  <a:cxnLst/>
                  <a:rect l="0" t="0" r="0" b="0"/>
                  <a:pathLst>
                    <a:path w="120000" h="120000" extrusionOk="0">
                      <a:moveTo>
                        <a:pt x="0" y="90000"/>
                      </a:moveTo>
                      <a:lnTo>
                        <a:pt x="0" y="90000"/>
                      </a:lnTo>
                      <a:lnTo>
                        <a:pt x="37241" y="120000"/>
                      </a:lnTo>
                      <a:lnTo>
                        <a:pt x="120000" y="0"/>
                      </a:lnTo>
                      <a:lnTo>
                        <a:pt x="0" y="9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57" name="Shape 657"/>
                <p:cNvSpPr/>
                <p:nvPr/>
              </p:nvSpPr>
              <p:spPr>
                <a:xfrm>
                  <a:off x="7478713" y="1562481"/>
                  <a:ext cx="38100" cy="2462"/>
                </a:xfrm>
                <a:custGeom>
                  <a:avLst/>
                  <a:gdLst/>
                  <a:ahLst/>
                  <a:cxnLst/>
                  <a:rect l="0" t="0" r="0" b="0"/>
                  <a:pathLst>
                    <a:path w="120000" h="120000" extrusionOk="0">
                      <a:moveTo>
                        <a:pt x="120000" y="120000"/>
                      </a:moveTo>
                      <a:lnTo>
                        <a:pt x="120000" y="120000"/>
                      </a:lnTo>
                      <a:lnTo>
                        <a:pt x="0" y="0"/>
                      </a:lnTo>
                      <a:cubicBezTo>
                        <a:pt x="27000" y="40000"/>
                        <a:pt x="66000" y="8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58" name="Shape 658"/>
                <p:cNvSpPr/>
                <p:nvPr/>
              </p:nvSpPr>
              <p:spPr>
                <a:xfrm>
                  <a:off x="5410200" y="1568636"/>
                  <a:ext cx="36512" cy="3693"/>
                </a:xfrm>
                <a:custGeom>
                  <a:avLst/>
                  <a:gdLst/>
                  <a:ahLst/>
                  <a:cxnLst/>
                  <a:rect l="0" t="0" r="0" b="0"/>
                  <a:pathLst>
                    <a:path w="120000" h="120000" extrusionOk="0">
                      <a:moveTo>
                        <a:pt x="75789" y="0"/>
                      </a:moveTo>
                      <a:lnTo>
                        <a:pt x="75789" y="0"/>
                      </a:lnTo>
                      <a:lnTo>
                        <a:pt x="0" y="120000"/>
                      </a:lnTo>
                      <a:cubicBezTo>
                        <a:pt x="120000" y="120000"/>
                        <a:pt x="66315" y="72000"/>
                        <a:pt x="75789"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59" name="Shape 659"/>
                <p:cNvSpPr/>
                <p:nvPr/>
              </p:nvSpPr>
              <p:spPr>
                <a:xfrm>
                  <a:off x="10206038" y="1530477"/>
                  <a:ext cx="61912" cy="4924"/>
                </a:xfrm>
                <a:custGeom>
                  <a:avLst/>
                  <a:gdLst/>
                  <a:ahLst/>
                  <a:cxnLst/>
                  <a:rect l="0" t="0" r="0" b="0"/>
                  <a:pathLst>
                    <a:path w="120000" h="120000" extrusionOk="0">
                      <a:moveTo>
                        <a:pt x="120000" y="60000"/>
                      </a:moveTo>
                      <a:lnTo>
                        <a:pt x="120000" y="60000"/>
                      </a:lnTo>
                      <a:cubicBezTo>
                        <a:pt x="72000" y="20000"/>
                        <a:pt x="33230" y="0"/>
                        <a:pt x="0" y="0"/>
                      </a:cubicBezTo>
                      <a:cubicBezTo>
                        <a:pt x="59076" y="40000"/>
                        <a:pt x="105230" y="120000"/>
                        <a:pt x="120000" y="6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60" name="Shape 660"/>
                <p:cNvSpPr/>
                <p:nvPr/>
              </p:nvSpPr>
              <p:spPr>
                <a:xfrm>
                  <a:off x="6257925" y="1525554"/>
                  <a:ext cx="19050" cy="2462"/>
                </a:xfrm>
                <a:custGeom>
                  <a:avLst/>
                  <a:gdLst/>
                  <a:ahLst/>
                  <a:cxnLst/>
                  <a:rect l="0" t="0" r="0" b="0"/>
                  <a:pathLst>
                    <a:path w="120000" h="120000" extrusionOk="0">
                      <a:moveTo>
                        <a:pt x="102857" y="0"/>
                      </a:moveTo>
                      <a:lnTo>
                        <a:pt x="102857" y="0"/>
                      </a:lnTo>
                      <a:cubicBezTo>
                        <a:pt x="28571" y="60000"/>
                        <a:pt x="0" y="120000"/>
                        <a:pt x="0" y="120000"/>
                      </a:cubicBezTo>
                      <a:cubicBezTo>
                        <a:pt x="74285" y="120000"/>
                        <a:pt x="120000" y="60000"/>
                        <a:pt x="102857"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61" name="Shape 661"/>
                <p:cNvSpPr/>
                <p:nvPr/>
              </p:nvSpPr>
              <p:spPr>
                <a:xfrm>
                  <a:off x="10134600" y="1528016"/>
                  <a:ext cx="71437" cy="3693"/>
                </a:xfrm>
                <a:custGeom>
                  <a:avLst/>
                  <a:gdLst/>
                  <a:ahLst/>
                  <a:cxnLst/>
                  <a:rect l="0" t="0" r="0" b="0"/>
                  <a:pathLst>
                    <a:path w="120000" h="120000" extrusionOk="0">
                      <a:moveTo>
                        <a:pt x="0" y="90000"/>
                      </a:moveTo>
                      <a:lnTo>
                        <a:pt x="0" y="90000"/>
                      </a:lnTo>
                      <a:lnTo>
                        <a:pt x="20800" y="120000"/>
                      </a:lnTo>
                      <a:cubicBezTo>
                        <a:pt x="51200" y="90000"/>
                        <a:pt x="83200" y="60000"/>
                        <a:pt x="120000" y="90000"/>
                      </a:cubicBezTo>
                      <a:cubicBezTo>
                        <a:pt x="83200" y="30000"/>
                        <a:pt x="40000" y="0"/>
                        <a:pt x="0" y="9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62" name="Shape 662"/>
                <p:cNvSpPr/>
                <p:nvPr/>
              </p:nvSpPr>
              <p:spPr>
                <a:xfrm>
                  <a:off x="2582863" y="1560020"/>
                  <a:ext cx="7937" cy="1231"/>
                </a:xfrm>
                <a:custGeom>
                  <a:avLst/>
                  <a:gdLst/>
                  <a:ahLst/>
                  <a:cxnLst/>
                  <a:rect l="0" t="0" r="0" b="0"/>
                  <a:pathLst>
                    <a:path w="120000" h="120000" extrusionOk="0">
                      <a:moveTo>
                        <a:pt x="120000" y="120000"/>
                      </a:moveTo>
                      <a:lnTo>
                        <a:pt x="120000" y="120000"/>
                      </a:lnTo>
                      <a:lnTo>
                        <a:pt x="15000" y="0"/>
                      </a:lnTo>
                      <a:cubicBezTo>
                        <a:pt x="0" y="120000"/>
                        <a:pt x="45000" y="12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63" name="Shape 663"/>
                <p:cNvSpPr/>
                <p:nvPr/>
              </p:nvSpPr>
              <p:spPr>
                <a:xfrm>
                  <a:off x="1762125" y="1521861"/>
                  <a:ext cx="34925" cy="1231"/>
                </a:xfrm>
                <a:custGeom>
                  <a:avLst/>
                  <a:gdLst/>
                  <a:ahLst/>
                  <a:cxnLst/>
                  <a:rect l="0" t="0" r="0" b="0"/>
                  <a:pathLst>
                    <a:path w="120000" h="120000" extrusionOk="0">
                      <a:moveTo>
                        <a:pt x="0" y="120000"/>
                      </a:moveTo>
                      <a:lnTo>
                        <a:pt x="0" y="120000"/>
                      </a:lnTo>
                      <a:cubicBezTo>
                        <a:pt x="30000" y="120000"/>
                        <a:pt x="76666" y="120000"/>
                        <a:pt x="120000" y="120000"/>
                      </a:cubicBezTo>
                      <a:cubicBezTo>
                        <a:pt x="96666" y="0"/>
                        <a:pt x="63333"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64" name="Shape 664"/>
                <p:cNvSpPr/>
                <p:nvPr/>
              </p:nvSpPr>
              <p:spPr>
                <a:xfrm>
                  <a:off x="10812463" y="1529246"/>
                  <a:ext cx="19050" cy="1231"/>
                </a:xfrm>
                <a:custGeom>
                  <a:avLst/>
                  <a:gdLst/>
                  <a:ahLst/>
                  <a:cxnLst/>
                  <a:rect l="0" t="0" r="0" b="0"/>
                  <a:pathLst>
                    <a:path w="120000" h="120000" extrusionOk="0">
                      <a:moveTo>
                        <a:pt x="0" y="120000"/>
                      </a:moveTo>
                      <a:lnTo>
                        <a:pt x="0" y="120000"/>
                      </a:lnTo>
                      <a:cubicBezTo>
                        <a:pt x="120000" y="120000"/>
                        <a:pt x="18000"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65" name="Shape 665"/>
                <p:cNvSpPr/>
                <p:nvPr/>
              </p:nvSpPr>
              <p:spPr>
                <a:xfrm>
                  <a:off x="10896600" y="1545248"/>
                  <a:ext cx="7937" cy="2462"/>
                </a:xfrm>
                <a:custGeom>
                  <a:avLst/>
                  <a:gdLst/>
                  <a:ahLst/>
                  <a:cxnLst/>
                  <a:rect l="0" t="0" r="0" b="0"/>
                  <a:pathLst>
                    <a:path w="120000" h="120000" extrusionOk="0">
                      <a:moveTo>
                        <a:pt x="120000" y="0"/>
                      </a:moveTo>
                      <a:lnTo>
                        <a:pt x="120000" y="0"/>
                      </a:lnTo>
                      <a:cubicBezTo>
                        <a:pt x="60000" y="40000"/>
                        <a:pt x="15000" y="80000"/>
                        <a:pt x="0" y="120000"/>
                      </a:cubicBezTo>
                      <a:cubicBezTo>
                        <a:pt x="30000" y="80000"/>
                        <a:pt x="60000" y="4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66" name="Shape 666"/>
                <p:cNvSpPr/>
                <p:nvPr/>
              </p:nvSpPr>
              <p:spPr>
                <a:xfrm>
                  <a:off x="9947275" y="1553865"/>
                  <a:ext cx="4762" cy="1231"/>
                </a:xfrm>
                <a:custGeom>
                  <a:avLst/>
                  <a:gdLst/>
                  <a:ahLst/>
                  <a:cxnLst/>
                  <a:rect l="0" t="0" r="0" b="0"/>
                  <a:pathLst>
                    <a:path w="120000" h="120000" extrusionOk="0">
                      <a:moveTo>
                        <a:pt x="24000" y="0"/>
                      </a:moveTo>
                      <a:lnTo>
                        <a:pt x="24000" y="0"/>
                      </a:lnTo>
                      <a:lnTo>
                        <a:pt x="0" y="0"/>
                      </a:lnTo>
                      <a:cubicBezTo>
                        <a:pt x="120000" y="120000"/>
                        <a:pt x="96000" y="0"/>
                        <a:pt x="24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67" name="Shape 667"/>
                <p:cNvSpPr/>
                <p:nvPr/>
              </p:nvSpPr>
              <p:spPr>
                <a:xfrm>
                  <a:off x="10817225" y="1531708"/>
                  <a:ext cx="23812" cy="0"/>
                </a:xfrm>
                <a:custGeom>
                  <a:avLst/>
                  <a:gdLst/>
                  <a:ahLst/>
                  <a:cxnLst/>
                  <a:rect l="0" t="0" r="0" b="0"/>
                  <a:pathLst>
                    <a:path w="120000" h="120000" extrusionOk="0">
                      <a:moveTo>
                        <a:pt x="120000" y="0"/>
                      </a:moveTo>
                      <a:lnTo>
                        <a:pt x="120000" y="0"/>
                      </a:lnTo>
                      <a:cubicBezTo>
                        <a:pt x="86400" y="0"/>
                        <a:pt x="48000" y="0"/>
                        <a:pt x="0" y="0"/>
                      </a:cubicBezTo>
                      <a:cubicBezTo>
                        <a:pt x="24000" y="0"/>
                        <a:pt x="57600"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68" name="Shape 668"/>
                <p:cNvSpPr/>
                <p:nvPr/>
              </p:nvSpPr>
              <p:spPr>
                <a:xfrm>
                  <a:off x="10836275" y="1529246"/>
                  <a:ext cx="19050" cy="1231"/>
                </a:xfrm>
                <a:custGeom>
                  <a:avLst/>
                  <a:gdLst/>
                  <a:ahLst/>
                  <a:cxnLst/>
                  <a:rect l="0" t="0" r="0" b="0"/>
                  <a:pathLst>
                    <a:path w="120000" h="120000" extrusionOk="0">
                      <a:moveTo>
                        <a:pt x="0" y="120000"/>
                      </a:moveTo>
                      <a:lnTo>
                        <a:pt x="0" y="120000"/>
                      </a:lnTo>
                      <a:lnTo>
                        <a:pt x="108000" y="120000"/>
                      </a:lnTo>
                      <a:cubicBezTo>
                        <a:pt x="120000" y="120000"/>
                        <a:pt x="108000"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69" name="Shape 669"/>
                <p:cNvSpPr/>
                <p:nvPr/>
              </p:nvSpPr>
              <p:spPr>
                <a:xfrm>
                  <a:off x="10787063" y="1530477"/>
                  <a:ext cx="30162" cy="1231"/>
                </a:xfrm>
                <a:custGeom>
                  <a:avLst/>
                  <a:gdLst/>
                  <a:ahLst/>
                  <a:cxnLst/>
                  <a:rect l="0" t="0" r="0" b="0"/>
                  <a:pathLst>
                    <a:path w="120000" h="120000" extrusionOk="0">
                      <a:moveTo>
                        <a:pt x="0" y="0"/>
                      </a:moveTo>
                      <a:lnTo>
                        <a:pt x="0" y="0"/>
                      </a:lnTo>
                      <a:cubicBezTo>
                        <a:pt x="42580" y="0"/>
                        <a:pt x="81290" y="0"/>
                        <a:pt x="120000" y="120000"/>
                      </a:cubicBezTo>
                      <a:cubicBezTo>
                        <a:pt x="108387" y="0"/>
                        <a:pt x="100645" y="0"/>
                        <a:pt x="104516" y="0"/>
                      </a:cubicBez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70" name="Shape 670"/>
                <p:cNvSpPr/>
                <p:nvPr/>
              </p:nvSpPr>
              <p:spPr>
                <a:xfrm>
                  <a:off x="4092575" y="1552634"/>
                  <a:ext cx="20637" cy="2462"/>
                </a:xfrm>
                <a:custGeom>
                  <a:avLst/>
                  <a:gdLst/>
                  <a:ahLst/>
                  <a:cxnLst/>
                  <a:rect l="0" t="0" r="0" b="0"/>
                  <a:pathLst>
                    <a:path w="120000" h="120000" extrusionOk="0">
                      <a:moveTo>
                        <a:pt x="120000" y="0"/>
                      </a:moveTo>
                      <a:lnTo>
                        <a:pt x="120000" y="0"/>
                      </a:lnTo>
                      <a:lnTo>
                        <a:pt x="99130" y="0"/>
                      </a:lnTo>
                      <a:cubicBezTo>
                        <a:pt x="0" y="120000"/>
                        <a:pt x="41739" y="6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71" name="Shape 671"/>
                <p:cNvSpPr/>
                <p:nvPr/>
              </p:nvSpPr>
              <p:spPr>
                <a:xfrm>
                  <a:off x="8528050" y="1567405"/>
                  <a:ext cx="3175" cy="1231"/>
                </a:xfrm>
                <a:custGeom>
                  <a:avLst/>
                  <a:gdLst/>
                  <a:ahLst/>
                  <a:cxnLst/>
                  <a:rect l="0" t="0" r="0" b="0"/>
                  <a:pathLst>
                    <a:path w="120000" h="120000" extrusionOk="0">
                      <a:moveTo>
                        <a:pt x="40000" y="120000"/>
                      </a:moveTo>
                      <a:lnTo>
                        <a:pt x="40000" y="120000"/>
                      </a:lnTo>
                      <a:lnTo>
                        <a:pt x="120000" y="0"/>
                      </a:lnTo>
                      <a:lnTo>
                        <a:pt x="0" y="0"/>
                      </a:lnTo>
                      <a:lnTo>
                        <a:pt x="4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72" name="Shape 672"/>
                <p:cNvSpPr/>
                <p:nvPr/>
              </p:nvSpPr>
              <p:spPr>
                <a:xfrm>
                  <a:off x="8461375" y="1556326"/>
                  <a:ext cx="66675" cy="14771"/>
                </a:xfrm>
                <a:custGeom>
                  <a:avLst/>
                  <a:gdLst/>
                  <a:ahLst/>
                  <a:cxnLst/>
                  <a:rect l="0" t="0" r="0" b="0"/>
                  <a:pathLst>
                    <a:path w="120000" h="120000" extrusionOk="0">
                      <a:moveTo>
                        <a:pt x="0" y="120000"/>
                      </a:moveTo>
                      <a:lnTo>
                        <a:pt x="0" y="120000"/>
                      </a:lnTo>
                      <a:cubicBezTo>
                        <a:pt x="52173" y="77647"/>
                        <a:pt x="81739" y="84705"/>
                        <a:pt x="120000" y="91764"/>
                      </a:cubicBezTo>
                      <a:lnTo>
                        <a:pt x="80000" y="0"/>
                      </a:lnTo>
                      <a:lnTo>
                        <a:pt x="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73" name="Shape 673"/>
                <p:cNvSpPr/>
                <p:nvPr/>
              </p:nvSpPr>
              <p:spPr>
                <a:xfrm>
                  <a:off x="1562100" y="1514475"/>
                  <a:ext cx="9563100" cy="64008"/>
                </a:xfrm>
                <a:custGeom>
                  <a:avLst/>
                  <a:gdLst/>
                  <a:ahLst/>
                  <a:cxnLst/>
                  <a:rect l="0" t="0" r="0" b="0"/>
                  <a:pathLst>
                    <a:path w="120000" h="120000" extrusionOk="0">
                      <a:moveTo>
                        <a:pt x="29539" y="19200"/>
                      </a:moveTo>
                      <a:lnTo>
                        <a:pt x="29539" y="19200"/>
                      </a:lnTo>
                      <a:lnTo>
                        <a:pt x="29694" y="20800"/>
                      </a:lnTo>
                      <a:cubicBezTo>
                        <a:pt x="29347" y="24000"/>
                        <a:pt x="29443" y="20800"/>
                        <a:pt x="29539" y="19200"/>
                      </a:cubicBezTo>
                      <a:close/>
                      <a:moveTo>
                        <a:pt x="114317" y="40000"/>
                      </a:moveTo>
                      <a:lnTo>
                        <a:pt x="114317" y="40000"/>
                      </a:lnTo>
                      <a:cubicBezTo>
                        <a:pt x="114400" y="38400"/>
                        <a:pt x="114388" y="36800"/>
                        <a:pt x="114364" y="36800"/>
                      </a:cubicBezTo>
                      <a:cubicBezTo>
                        <a:pt x="114305" y="38400"/>
                        <a:pt x="114125" y="38400"/>
                        <a:pt x="113922" y="38400"/>
                      </a:cubicBezTo>
                      <a:cubicBezTo>
                        <a:pt x="113982" y="40000"/>
                        <a:pt x="114089" y="41600"/>
                        <a:pt x="114317" y="40000"/>
                      </a:cubicBezTo>
                      <a:close/>
                      <a:moveTo>
                        <a:pt x="113527" y="36800"/>
                      </a:moveTo>
                      <a:lnTo>
                        <a:pt x="113527" y="36800"/>
                      </a:lnTo>
                      <a:lnTo>
                        <a:pt x="113515" y="36800"/>
                      </a:lnTo>
                      <a:cubicBezTo>
                        <a:pt x="113132" y="33600"/>
                        <a:pt x="113264" y="35200"/>
                        <a:pt x="113527" y="36800"/>
                      </a:cubicBezTo>
                      <a:close/>
                      <a:moveTo>
                        <a:pt x="76283" y="80000"/>
                      </a:moveTo>
                      <a:lnTo>
                        <a:pt x="76283" y="80000"/>
                      </a:lnTo>
                      <a:cubicBezTo>
                        <a:pt x="76151" y="83200"/>
                        <a:pt x="75960" y="81600"/>
                        <a:pt x="75732" y="78400"/>
                      </a:cubicBezTo>
                      <a:cubicBezTo>
                        <a:pt x="75900" y="78400"/>
                        <a:pt x="76079" y="78400"/>
                        <a:pt x="76283" y="80000"/>
                      </a:cubicBezTo>
                      <a:close/>
                      <a:moveTo>
                        <a:pt x="62907" y="96000"/>
                      </a:moveTo>
                      <a:lnTo>
                        <a:pt x="62907" y="96000"/>
                      </a:lnTo>
                      <a:cubicBezTo>
                        <a:pt x="62739" y="97600"/>
                        <a:pt x="62404" y="102400"/>
                        <a:pt x="62273" y="97600"/>
                      </a:cubicBezTo>
                      <a:cubicBezTo>
                        <a:pt x="62476" y="88000"/>
                        <a:pt x="62620" y="92800"/>
                        <a:pt x="62907" y="96000"/>
                      </a:cubicBezTo>
                      <a:close/>
                      <a:moveTo>
                        <a:pt x="54113" y="97600"/>
                      </a:moveTo>
                      <a:lnTo>
                        <a:pt x="54113" y="97600"/>
                      </a:lnTo>
                      <a:lnTo>
                        <a:pt x="54699" y="104000"/>
                      </a:lnTo>
                      <a:cubicBezTo>
                        <a:pt x="53994" y="113600"/>
                        <a:pt x="53479" y="110400"/>
                        <a:pt x="54029" y="120000"/>
                      </a:cubicBezTo>
                      <a:cubicBezTo>
                        <a:pt x="54113" y="97600"/>
                        <a:pt x="56315" y="118400"/>
                        <a:pt x="56398" y="96000"/>
                      </a:cubicBezTo>
                      <a:lnTo>
                        <a:pt x="56793" y="100800"/>
                      </a:lnTo>
                      <a:cubicBezTo>
                        <a:pt x="56673" y="100800"/>
                        <a:pt x="56662" y="102400"/>
                        <a:pt x="56554" y="102400"/>
                      </a:cubicBezTo>
                      <a:cubicBezTo>
                        <a:pt x="57308" y="112000"/>
                        <a:pt x="57116" y="86400"/>
                        <a:pt x="58085" y="89600"/>
                      </a:cubicBezTo>
                      <a:cubicBezTo>
                        <a:pt x="58420" y="91200"/>
                        <a:pt x="58660" y="94400"/>
                        <a:pt x="58432" y="97600"/>
                      </a:cubicBezTo>
                      <a:lnTo>
                        <a:pt x="59186" y="91200"/>
                      </a:lnTo>
                      <a:cubicBezTo>
                        <a:pt x="59401" y="92800"/>
                        <a:pt x="59353" y="96000"/>
                        <a:pt x="59126" y="96000"/>
                      </a:cubicBezTo>
                      <a:lnTo>
                        <a:pt x="60287" y="94400"/>
                      </a:lnTo>
                      <a:lnTo>
                        <a:pt x="60275" y="94400"/>
                      </a:lnTo>
                      <a:cubicBezTo>
                        <a:pt x="60442" y="91200"/>
                        <a:pt x="60813" y="86400"/>
                        <a:pt x="60993" y="83200"/>
                      </a:cubicBezTo>
                      <a:cubicBezTo>
                        <a:pt x="61280" y="86400"/>
                        <a:pt x="60849" y="86400"/>
                        <a:pt x="60921" y="89600"/>
                      </a:cubicBezTo>
                      <a:lnTo>
                        <a:pt x="61555" y="83200"/>
                      </a:lnTo>
                      <a:cubicBezTo>
                        <a:pt x="61818" y="89600"/>
                        <a:pt x="61292" y="94400"/>
                        <a:pt x="60849" y="94400"/>
                      </a:cubicBezTo>
                      <a:cubicBezTo>
                        <a:pt x="61447" y="116800"/>
                        <a:pt x="61375" y="88000"/>
                        <a:pt x="62667" y="102400"/>
                      </a:cubicBezTo>
                      <a:lnTo>
                        <a:pt x="62057" y="104000"/>
                      </a:lnTo>
                      <a:cubicBezTo>
                        <a:pt x="62452" y="116800"/>
                        <a:pt x="62919" y="112000"/>
                        <a:pt x="63601" y="120000"/>
                      </a:cubicBezTo>
                      <a:cubicBezTo>
                        <a:pt x="63433" y="116800"/>
                        <a:pt x="62237" y="100800"/>
                        <a:pt x="62931" y="96000"/>
                      </a:cubicBezTo>
                      <a:cubicBezTo>
                        <a:pt x="63122" y="97600"/>
                        <a:pt x="63385" y="97600"/>
                        <a:pt x="63756" y="94400"/>
                      </a:cubicBezTo>
                      <a:cubicBezTo>
                        <a:pt x="63756" y="100800"/>
                        <a:pt x="64115" y="99200"/>
                        <a:pt x="64582" y="99200"/>
                      </a:cubicBezTo>
                      <a:lnTo>
                        <a:pt x="64546" y="110400"/>
                      </a:lnTo>
                      <a:cubicBezTo>
                        <a:pt x="65036" y="107200"/>
                        <a:pt x="65000" y="102400"/>
                        <a:pt x="65288" y="97600"/>
                      </a:cubicBezTo>
                      <a:cubicBezTo>
                        <a:pt x="65838" y="97600"/>
                        <a:pt x="65958" y="105600"/>
                        <a:pt x="66077" y="113600"/>
                      </a:cubicBezTo>
                      <a:cubicBezTo>
                        <a:pt x="66963" y="115200"/>
                        <a:pt x="65479" y="100800"/>
                        <a:pt x="66520" y="99200"/>
                      </a:cubicBezTo>
                      <a:cubicBezTo>
                        <a:pt x="67250" y="102400"/>
                        <a:pt x="67764" y="99200"/>
                        <a:pt x="68638" y="92800"/>
                      </a:cubicBezTo>
                      <a:cubicBezTo>
                        <a:pt x="69152" y="96000"/>
                        <a:pt x="68554" y="99200"/>
                        <a:pt x="68733" y="102400"/>
                      </a:cubicBezTo>
                      <a:lnTo>
                        <a:pt x="69188" y="94400"/>
                      </a:lnTo>
                      <a:cubicBezTo>
                        <a:pt x="69296" y="94400"/>
                        <a:pt x="69260" y="96000"/>
                        <a:pt x="69248" y="97600"/>
                      </a:cubicBezTo>
                      <a:cubicBezTo>
                        <a:pt x="69631" y="94400"/>
                        <a:pt x="69272" y="88000"/>
                        <a:pt x="69882" y="84800"/>
                      </a:cubicBezTo>
                      <a:cubicBezTo>
                        <a:pt x="70037" y="73600"/>
                        <a:pt x="71114" y="102400"/>
                        <a:pt x="71856" y="89600"/>
                      </a:cubicBezTo>
                      <a:cubicBezTo>
                        <a:pt x="72035" y="92800"/>
                        <a:pt x="71772" y="96000"/>
                        <a:pt x="71820" y="99200"/>
                      </a:cubicBezTo>
                      <a:cubicBezTo>
                        <a:pt x="72849" y="91200"/>
                        <a:pt x="72705" y="94400"/>
                        <a:pt x="73543" y="83200"/>
                      </a:cubicBezTo>
                      <a:lnTo>
                        <a:pt x="74249" y="89600"/>
                      </a:lnTo>
                      <a:cubicBezTo>
                        <a:pt x="73734" y="81600"/>
                        <a:pt x="74404" y="72000"/>
                        <a:pt x="74991" y="65600"/>
                      </a:cubicBezTo>
                      <a:cubicBezTo>
                        <a:pt x="74799" y="60800"/>
                        <a:pt x="74644" y="57600"/>
                        <a:pt x="74536" y="56000"/>
                      </a:cubicBezTo>
                      <a:lnTo>
                        <a:pt x="75469" y="51200"/>
                      </a:lnTo>
                      <a:cubicBezTo>
                        <a:pt x="75589" y="52800"/>
                        <a:pt x="75493" y="56000"/>
                        <a:pt x="75337" y="60800"/>
                      </a:cubicBezTo>
                      <a:lnTo>
                        <a:pt x="75505" y="57600"/>
                      </a:lnTo>
                      <a:cubicBezTo>
                        <a:pt x="75840" y="62400"/>
                        <a:pt x="75672" y="68800"/>
                        <a:pt x="75433" y="73600"/>
                      </a:cubicBezTo>
                      <a:lnTo>
                        <a:pt x="75098" y="67200"/>
                      </a:lnTo>
                      <a:cubicBezTo>
                        <a:pt x="74859" y="73600"/>
                        <a:pt x="74644" y="80000"/>
                        <a:pt x="74691" y="86400"/>
                      </a:cubicBezTo>
                      <a:cubicBezTo>
                        <a:pt x="74751" y="84800"/>
                        <a:pt x="74871" y="84800"/>
                        <a:pt x="75002" y="83200"/>
                      </a:cubicBezTo>
                      <a:cubicBezTo>
                        <a:pt x="74943" y="84800"/>
                        <a:pt x="74907" y="86400"/>
                        <a:pt x="74931" y="88000"/>
                      </a:cubicBezTo>
                      <a:cubicBezTo>
                        <a:pt x="74967" y="89600"/>
                        <a:pt x="75062" y="86400"/>
                        <a:pt x="75218" y="84800"/>
                      </a:cubicBezTo>
                      <a:lnTo>
                        <a:pt x="75421" y="96000"/>
                      </a:lnTo>
                      <a:lnTo>
                        <a:pt x="75481" y="91200"/>
                      </a:lnTo>
                      <a:lnTo>
                        <a:pt x="76701" y="99200"/>
                      </a:lnTo>
                      <a:cubicBezTo>
                        <a:pt x="77587" y="88000"/>
                        <a:pt x="78340" y="70400"/>
                        <a:pt x="79740" y="65600"/>
                      </a:cubicBezTo>
                      <a:cubicBezTo>
                        <a:pt x="79393" y="75200"/>
                        <a:pt x="79668" y="80000"/>
                        <a:pt x="79645" y="89600"/>
                      </a:cubicBezTo>
                      <a:cubicBezTo>
                        <a:pt x="79262" y="80000"/>
                        <a:pt x="78568" y="94400"/>
                        <a:pt x="77850" y="92800"/>
                      </a:cubicBezTo>
                      <a:cubicBezTo>
                        <a:pt x="78221" y="92800"/>
                        <a:pt x="78137" y="97600"/>
                        <a:pt x="78041" y="99200"/>
                      </a:cubicBezTo>
                      <a:lnTo>
                        <a:pt x="79333" y="91200"/>
                      </a:lnTo>
                      <a:cubicBezTo>
                        <a:pt x="79298" y="99200"/>
                        <a:pt x="79609" y="96000"/>
                        <a:pt x="79944" y="100800"/>
                      </a:cubicBezTo>
                      <a:cubicBezTo>
                        <a:pt x="79680" y="83200"/>
                        <a:pt x="80901" y="89600"/>
                        <a:pt x="81427" y="84800"/>
                      </a:cubicBezTo>
                      <a:cubicBezTo>
                        <a:pt x="81451" y="89600"/>
                        <a:pt x="81332" y="96000"/>
                        <a:pt x="80685" y="94400"/>
                      </a:cubicBezTo>
                      <a:cubicBezTo>
                        <a:pt x="81391" y="107200"/>
                        <a:pt x="81607" y="75200"/>
                        <a:pt x="82301" y="86400"/>
                      </a:cubicBezTo>
                      <a:cubicBezTo>
                        <a:pt x="82133" y="86400"/>
                        <a:pt x="82049" y="84800"/>
                        <a:pt x="81990" y="88000"/>
                      </a:cubicBezTo>
                      <a:cubicBezTo>
                        <a:pt x="82360" y="83200"/>
                        <a:pt x="83246" y="88000"/>
                        <a:pt x="83042" y="92800"/>
                      </a:cubicBezTo>
                      <a:lnTo>
                        <a:pt x="82887" y="92800"/>
                      </a:lnTo>
                      <a:cubicBezTo>
                        <a:pt x="83916" y="94400"/>
                        <a:pt x="86033" y="92800"/>
                        <a:pt x="86189" y="80000"/>
                      </a:cubicBezTo>
                      <a:cubicBezTo>
                        <a:pt x="86201" y="81600"/>
                        <a:pt x="86057" y="96000"/>
                        <a:pt x="85998" y="99200"/>
                      </a:cubicBezTo>
                      <a:lnTo>
                        <a:pt x="87840" y="52800"/>
                      </a:lnTo>
                      <a:cubicBezTo>
                        <a:pt x="87684" y="65600"/>
                        <a:pt x="88307" y="92800"/>
                        <a:pt x="87445" y="99200"/>
                      </a:cubicBezTo>
                      <a:cubicBezTo>
                        <a:pt x="87696" y="100800"/>
                        <a:pt x="87996" y="104000"/>
                        <a:pt x="88522" y="99200"/>
                      </a:cubicBezTo>
                      <a:cubicBezTo>
                        <a:pt x="88354" y="97600"/>
                        <a:pt x="88103" y="81600"/>
                        <a:pt x="88331" y="81600"/>
                      </a:cubicBezTo>
                      <a:cubicBezTo>
                        <a:pt x="88965" y="94400"/>
                        <a:pt x="88773" y="88000"/>
                        <a:pt x="89551" y="99200"/>
                      </a:cubicBezTo>
                      <a:cubicBezTo>
                        <a:pt x="89288" y="97600"/>
                        <a:pt x="89575" y="78400"/>
                        <a:pt x="89970" y="80000"/>
                      </a:cubicBezTo>
                      <a:cubicBezTo>
                        <a:pt x="89910" y="81600"/>
                        <a:pt x="90005" y="97600"/>
                        <a:pt x="89862" y="99200"/>
                      </a:cubicBezTo>
                      <a:lnTo>
                        <a:pt x="90855" y="81600"/>
                      </a:lnTo>
                      <a:cubicBezTo>
                        <a:pt x="90604" y="84800"/>
                        <a:pt x="90807" y="97600"/>
                        <a:pt x="91034" y="102400"/>
                      </a:cubicBezTo>
                      <a:cubicBezTo>
                        <a:pt x="90927" y="99200"/>
                        <a:pt x="91884" y="102400"/>
                        <a:pt x="92147" y="100800"/>
                      </a:cubicBezTo>
                      <a:lnTo>
                        <a:pt x="91728" y="97600"/>
                      </a:lnTo>
                      <a:cubicBezTo>
                        <a:pt x="92853" y="100800"/>
                        <a:pt x="92841" y="72000"/>
                        <a:pt x="93954" y="73600"/>
                      </a:cubicBezTo>
                      <a:cubicBezTo>
                        <a:pt x="93822" y="76800"/>
                        <a:pt x="93619" y="96000"/>
                        <a:pt x="94181" y="99200"/>
                      </a:cubicBezTo>
                      <a:cubicBezTo>
                        <a:pt x="94444" y="89600"/>
                        <a:pt x="95330" y="54400"/>
                        <a:pt x="96311" y="46400"/>
                      </a:cubicBezTo>
                      <a:lnTo>
                        <a:pt x="96502" y="52800"/>
                      </a:lnTo>
                      <a:lnTo>
                        <a:pt x="97256" y="46400"/>
                      </a:lnTo>
                      <a:cubicBezTo>
                        <a:pt x="96789" y="60800"/>
                        <a:pt x="95473" y="89600"/>
                        <a:pt x="94743" y="100800"/>
                      </a:cubicBezTo>
                      <a:cubicBezTo>
                        <a:pt x="95162" y="105600"/>
                        <a:pt x="94863" y="107200"/>
                        <a:pt x="95497" y="107200"/>
                      </a:cubicBezTo>
                      <a:cubicBezTo>
                        <a:pt x="95712" y="112000"/>
                        <a:pt x="95150" y="115200"/>
                        <a:pt x="94971" y="115200"/>
                      </a:cubicBezTo>
                      <a:lnTo>
                        <a:pt x="96430" y="118400"/>
                      </a:lnTo>
                      <a:cubicBezTo>
                        <a:pt x="96358" y="107200"/>
                        <a:pt x="97543" y="107200"/>
                        <a:pt x="97495" y="99200"/>
                      </a:cubicBezTo>
                      <a:lnTo>
                        <a:pt x="95904" y="108800"/>
                      </a:lnTo>
                      <a:cubicBezTo>
                        <a:pt x="95844" y="99200"/>
                        <a:pt x="96825" y="78400"/>
                        <a:pt x="97854" y="81600"/>
                      </a:cubicBezTo>
                      <a:cubicBezTo>
                        <a:pt x="98117" y="84800"/>
                        <a:pt x="97663" y="100800"/>
                        <a:pt x="97686" y="104000"/>
                      </a:cubicBezTo>
                      <a:cubicBezTo>
                        <a:pt x="97818" y="100800"/>
                        <a:pt x="98667" y="97600"/>
                        <a:pt x="98763" y="99200"/>
                      </a:cubicBezTo>
                      <a:lnTo>
                        <a:pt x="98321" y="105600"/>
                      </a:lnTo>
                      <a:cubicBezTo>
                        <a:pt x="98895" y="110400"/>
                        <a:pt x="99266" y="91200"/>
                        <a:pt x="99960" y="102400"/>
                      </a:cubicBezTo>
                      <a:cubicBezTo>
                        <a:pt x="100199" y="102400"/>
                        <a:pt x="100666" y="116800"/>
                        <a:pt x="100713" y="110400"/>
                      </a:cubicBezTo>
                      <a:cubicBezTo>
                        <a:pt x="100319" y="97600"/>
                        <a:pt x="100247" y="59200"/>
                        <a:pt x="100510" y="49600"/>
                      </a:cubicBezTo>
                      <a:cubicBezTo>
                        <a:pt x="100594" y="49600"/>
                        <a:pt x="101754" y="60800"/>
                        <a:pt x="102029" y="67200"/>
                      </a:cubicBezTo>
                      <a:cubicBezTo>
                        <a:pt x="102424" y="76800"/>
                        <a:pt x="101443" y="91200"/>
                        <a:pt x="101778" y="99200"/>
                      </a:cubicBezTo>
                      <a:cubicBezTo>
                        <a:pt x="101790" y="96000"/>
                        <a:pt x="102005" y="92800"/>
                        <a:pt x="102101" y="91200"/>
                      </a:cubicBezTo>
                      <a:cubicBezTo>
                        <a:pt x="102352" y="94400"/>
                        <a:pt x="101994" y="100800"/>
                        <a:pt x="102544" y="99200"/>
                      </a:cubicBezTo>
                      <a:cubicBezTo>
                        <a:pt x="102628" y="88000"/>
                        <a:pt x="103657" y="100800"/>
                        <a:pt x="102795" y="89600"/>
                      </a:cubicBezTo>
                      <a:cubicBezTo>
                        <a:pt x="103333" y="88000"/>
                        <a:pt x="103369" y="92800"/>
                        <a:pt x="103992" y="92800"/>
                      </a:cubicBezTo>
                      <a:cubicBezTo>
                        <a:pt x="103788" y="84800"/>
                        <a:pt x="104554" y="68800"/>
                        <a:pt x="105092" y="65600"/>
                      </a:cubicBezTo>
                      <a:cubicBezTo>
                        <a:pt x="105056" y="67200"/>
                        <a:pt x="105176" y="72000"/>
                        <a:pt x="105236" y="73600"/>
                      </a:cubicBezTo>
                      <a:cubicBezTo>
                        <a:pt x="106336" y="75200"/>
                        <a:pt x="106923" y="80000"/>
                        <a:pt x="107940" y="80000"/>
                      </a:cubicBezTo>
                      <a:cubicBezTo>
                        <a:pt x="108035" y="83200"/>
                        <a:pt x="108526" y="86400"/>
                        <a:pt x="108323" y="91200"/>
                      </a:cubicBezTo>
                      <a:cubicBezTo>
                        <a:pt x="108466" y="89600"/>
                        <a:pt x="108598" y="84800"/>
                        <a:pt x="108909" y="84800"/>
                      </a:cubicBezTo>
                      <a:cubicBezTo>
                        <a:pt x="109519" y="94400"/>
                        <a:pt x="108215" y="86400"/>
                        <a:pt x="108681" y="97600"/>
                      </a:cubicBezTo>
                      <a:cubicBezTo>
                        <a:pt x="108717" y="91200"/>
                        <a:pt x="109495" y="89600"/>
                        <a:pt x="109938" y="84800"/>
                      </a:cubicBezTo>
                      <a:cubicBezTo>
                        <a:pt x="109806" y="75200"/>
                        <a:pt x="108909" y="83200"/>
                        <a:pt x="108454" y="86400"/>
                      </a:cubicBezTo>
                      <a:cubicBezTo>
                        <a:pt x="108454" y="73600"/>
                        <a:pt x="109232" y="59200"/>
                        <a:pt x="110297" y="52800"/>
                      </a:cubicBezTo>
                      <a:cubicBezTo>
                        <a:pt x="111146" y="49600"/>
                        <a:pt x="110667" y="62400"/>
                        <a:pt x="110811" y="60800"/>
                      </a:cubicBezTo>
                      <a:cubicBezTo>
                        <a:pt x="112402" y="62400"/>
                        <a:pt x="112175" y="36800"/>
                        <a:pt x="113491" y="46400"/>
                      </a:cubicBezTo>
                      <a:cubicBezTo>
                        <a:pt x="114017" y="56000"/>
                        <a:pt x="113515" y="64000"/>
                        <a:pt x="113635" y="70400"/>
                      </a:cubicBezTo>
                      <a:cubicBezTo>
                        <a:pt x="112941" y="73600"/>
                        <a:pt x="112570" y="64000"/>
                        <a:pt x="112103" y="64000"/>
                      </a:cubicBezTo>
                      <a:lnTo>
                        <a:pt x="112677" y="68800"/>
                      </a:lnTo>
                      <a:cubicBezTo>
                        <a:pt x="112462" y="72000"/>
                        <a:pt x="111996" y="73600"/>
                        <a:pt x="111744" y="72000"/>
                      </a:cubicBezTo>
                      <a:cubicBezTo>
                        <a:pt x="112187" y="80000"/>
                        <a:pt x="114436" y="73600"/>
                        <a:pt x="115668" y="81600"/>
                      </a:cubicBezTo>
                      <a:cubicBezTo>
                        <a:pt x="115884" y="78400"/>
                        <a:pt x="116267" y="75200"/>
                        <a:pt x="116087" y="72000"/>
                      </a:cubicBezTo>
                      <a:lnTo>
                        <a:pt x="115692" y="72000"/>
                      </a:lnTo>
                      <a:cubicBezTo>
                        <a:pt x="115333" y="65600"/>
                        <a:pt x="116434" y="62400"/>
                        <a:pt x="115932" y="59200"/>
                      </a:cubicBezTo>
                      <a:cubicBezTo>
                        <a:pt x="116458" y="54400"/>
                        <a:pt x="117044" y="46400"/>
                        <a:pt x="117774" y="51200"/>
                      </a:cubicBezTo>
                      <a:lnTo>
                        <a:pt x="117918" y="60800"/>
                      </a:lnTo>
                      <a:cubicBezTo>
                        <a:pt x="117894" y="57600"/>
                        <a:pt x="117439" y="56000"/>
                        <a:pt x="117224" y="57600"/>
                      </a:cubicBezTo>
                      <a:cubicBezTo>
                        <a:pt x="117535" y="54400"/>
                        <a:pt x="118348" y="72000"/>
                        <a:pt x="118683" y="59200"/>
                      </a:cubicBezTo>
                      <a:lnTo>
                        <a:pt x="118169" y="51200"/>
                      </a:lnTo>
                      <a:cubicBezTo>
                        <a:pt x="118695" y="46400"/>
                        <a:pt x="119341" y="36800"/>
                        <a:pt x="120000" y="40000"/>
                      </a:cubicBezTo>
                      <a:cubicBezTo>
                        <a:pt x="119700" y="30400"/>
                        <a:pt x="119844" y="41600"/>
                        <a:pt x="119389" y="28800"/>
                      </a:cubicBezTo>
                      <a:cubicBezTo>
                        <a:pt x="119784" y="43200"/>
                        <a:pt x="117714" y="28800"/>
                        <a:pt x="118360" y="43200"/>
                      </a:cubicBezTo>
                      <a:cubicBezTo>
                        <a:pt x="117894" y="30400"/>
                        <a:pt x="117547" y="38400"/>
                        <a:pt x="116925" y="25600"/>
                      </a:cubicBezTo>
                      <a:cubicBezTo>
                        <a:pt x="116937" y="28800"/>
                        <a:pt x="117140" y="32000"/>
                        <a:pt x="116602" y="30400"/>
                      </a:cubicBezTo>
                      <a:cubicBezTo>
                        <a:pt x="116566" y="32000"/>
                        <a:pt x="116518" y="33600"/>
                        <a:pt x="116470" y="33600"/>
                      </a:cubicBezTo>
                      <a:lnTo>
                        <a:pt x="116434" y="33600"/>
                      </a:lnTo>
                      <a:lnTo>
                        <a:pt x="116470" y="33600"/>
                      </a:lnTo>
                      <a:cubicBezTo>
                        <a:pt x="116446" y="33600"/>
                        <a:pt x="116446" y="35200"/>
                        <a:pt x="116482" y="33600"/>
                      </a:cubicBezTo>
                      <a:cubicBezTo>
                        <a:pt x="116614" y="35200"/>
                        <a:pt x="116721" y="36800"/>
                        <a:pt x="116757" y="38400"/>
                      </a:cubicBezTo>
                      <a:cubicBezTo>
                        <a:pt x="116482" y="46400"/>
                        <a:pt x="115621" y="46400"/>
                        <a:pt x="115322" y="49600"/>
                      </a:cubicBezTo>
                      <a:cubicBezTo>
                        <a:pt x="114999" y="48000"/>
                        <a:pt x="115465" y="46400"/>
                        <a:pt x="115286" y="43200"/>
                      </a:cubicBezTo>
                      <a:lnTo>
                        <a:pt x="114843" y="48000"/>
                      </a:lnTo>
                      <a:cubicBezTo>
                        <a:pt x="114807" y="41600"/>
                        <a:pt x="113982" y="36800"/>
                        <a:pt x="114747" y="32000"/>
                      </a:cubicBezTo>
                      <a:lnTo>
                        <a:pt x="114065" y="32000"/>
                      </a:lnTo>
                      <a:cubicBezTo>
                        <a:pt x="113659" y="27200"/>
                        <a:pt x="113096" y="25600"/>
                        <a:pt x="112761" y="28800"/>
                      </a:cubicBezTo>
                      <a:cubicBezTo>
                        <a:pt x="112438" y="27200"/>
                        <a:pt x="111936" y="36800"/>
                        <a:pt x="112223" y="30400"/>
                      </a:cubicBezTo>
                      <a:lnTo>
                        <a:pt x="111146" y="35200"/>
                      </a:lnTo>
                      <a:lnTo>
                        <a:pt x="111134" y="33600"/>
                      </a:lnTo>
                      <a:cubicBezTo>
                        <a:pt x="110069" y="32000"/>
                        <a:pt x="108945" y="44800"/>
                        <a:pt x="107724" y="32000"/>
                      </a:cubicBezTo>
                      <a:cubicBezTo>
                        <a:pt x="107365" y="33600"/>
                        <a:pt x="107006" y="35200"/>
                        <a:pt x="106396" y="33600"/>
                      </a:cubicBezTo>
                      <a:lnTo>
                        <a:pt x="106289" y="27200"/>
                      </a:lnTo>
                      <a:cubicBezTo>
                        <a:pt x="105822" y="28800"/>
                        <a:pt x="104901" y="20800"/>
                        <a:pt x="104709" y="27200"/>
                      </a:cubicBezTo>
                      <a:cubicBezTo>
                        <a:pt x="104207" y="11200"/>
                        <a:pt x="102472" y="22400"/>
                        <a:pt x="101670" y="19200"/>
                      </a:cubicBezTo>
                      <a:lnTo>
                        <a:pt x="101635" y="27200"/>
                      </a:lnTo>
                      <a:cubicBezTo>
                        <a:pt x="101084" y="27200"/>
                        <a:pt x="100546" y="28800"/>
                        <a:pt x="99852" y="32000"/>
                      </a:cubicBezTo>
                      <a:lnTo>
                        <a:pt x="99900" y="40000"/>
                      </a:lnTo>
                      <a:cubicBezTo>
                        <a:pt x="99302" y="44800"/>
                        <a:pt x="98368" y="33600"/>
                        <a:pt x="97423" y="35200"/>
                      </a:cubicBezTo>
                      <a:cubicBezTo>
                        <a:pt x="97495" y="32000"/>
                        <a:pt x="97734" y="32000"/>
                        <a:pt x="97902" y="33600"/>
                      </a:cubicBezTo>
                      <a:cubicBezTo>
                        <a:pt x="96777" y="17600"/>
                        <a:pt x="95521" y="44800"/>
                        <a:pt x="94504" y="33600"/>
                      </a:cubicBezTo>
                      <a:cubicBezTo>
                        <a:pt x="94253" y="35200"/>
                        <a:pt x="94061" y="35200"/>
                        <a:pt x="93894" y="33600"/>
                      </a:cubicBezTo>
                      <a:cubicBezTo>
                        <a:pt x="93918" y="33600"/>
                        <a:pt x="93930" y="33600"/>
                        <a:pt x="93954" y="32000"/>
                      </a:cubicBezTo>
                      <a:lnTo>
                        <a:pt x="93846" y="32000"/>
                      </a:lnTo>
                      <a:lnTo>
                        <a:pt x="93499" y="28800"/>
                      </a:lnTo>
                      <a:cubicBezTo>
                        <a:pt x="93595" y="30400"/>
                        <a:pt x="93702" y="32000"/>
                        <a:pt x="93786" y="32000"/>
                      </a:cubicBezTo>
                      <a:cubicBezTo>
                        <a:pt x="93595" y="32000"/>
                        <a:pt x="93296" y="33600"/>
                        <a:pt x="93008" y="35200"/>
                      </a:cubicBezTo>
                      <a:lnTo>
                        <a:pt x="92877" y="27200"/>
                      </a:lnTo>
                      <a:lnTo>
                        <a:pt x="92817" y="27200"/>
                      </a:lnTo>
                      <a:cubicBezTo>
                        <a:pt x="92530" y="24000"/>
                        <a:pt x="92590" y="30400"/>
                        <a:pt x="92733" y="36800"/>
                      </a:cubicBezTo>
                      <a:cubicBezTo>
                        <a:pt x="92590" y="38400"/>
                        <a:pt x="92458" y="40000"/>
                        <a:pt x="92350" y="41600"/>
                      </a:cubicBezTo>
                      <a:cubicBezTo>
                        <a:pt x="92123" y="28800"/>
                        <a:pt x="91585" y="46400"/>
                        <a:pt x="91274" y="32000"/>
                      </a:cubicBezTo>
                      <a:cubicBezTo>
                        <a:pt x="91070" y="38400"/>
                        <a:pt x="89802" y="36800"/>
                        <a:pt x="89647" y="51200"/>
                      </a:cubicBezTo>
                      <a:cubicBezTo>
                        <a:pt x="89635" y="48000"/>
                        <a:pt x="89551" y="48000"/>
                        <a:pt x="89706" y="48000"/>
                      </a:cubicBezTo>
                      <a:cubicBezTo>
                        <a:pt x="89383" y="46400"/>
                        <a:pt x="89060" y="44800"/>
                        <a:pt x="88773" y="48000"/>
                      </a:cubicBezTo>
                      <a:lnTo>
                        <a:pt x="88630" y="38400"/>
                      </a:lnTo>
                      <a:lnTo>
                        <a:pt x="87924" y="51200"/>
                      </a:lnTo>
                      <a:cubicBezTo>
                        <a:pt x="87493" y="44800"/>
                        <a:pt x="87314" y="41600"/>
                        <a:pt x="87744" y="33600"/>
                      </a:cubicBezTo>
                      <a:cubicBezTo>
                        <a:pt x="86703" y="44800"/>
                        <a:pt x="86895" y="38400"/>
                        <a:pt x="86021" y="49600"/>
                      </a:cubicBezTo>
                      <a:lnTo>
                        <a:pt x="86069" y="43200"/>
                      </a:lnTo>
                      <a:cubicBezTo>
                        <a:pt x="85746" y="43200"/>
                        <a:pt x="85244" y="51200"/>
                        <a:pt x="85052" y="46400"/>
                      </a:cubicBezTo>
                      <a:cubicBezTo>
                        <a:pt x="84358" y="33600"/>
                        <a:pt x="81583" y="43200"/>
                        <a:pt x="79776" y="32000"/>
                      </a:cubicBezTo>
                      <a:cubicBezTo>
                        <a:pt x="80123" y="51200"/>
                        <a:pt x="78939" y="22400"/>
                        <a:pt x="78867" y="38400"/>
                      </a:cubicBezTo>
                      <a:cubicBezTo>
                        <a:pt x="78759" y="33600"/>
                        <a:pt x="78508" y="30400"/>
                        <a:pt x="78795" y="27200"/>
                      </a:cubicBezTo>
                      <a:cubicBezTo>
                        <a:pt x="77874" y="30400"/>
                        <a:pt x="77419" y="19200"/>
                        <a:pt x="76785" y="32000"/>
                      </a:cubicBezTo>
                      <a:cubicBezTo>
                        <a:pt x="76677" y="27200"/>
                        <a:pt x="76977" y="25600"/>
                        <a:pt x="76881" y="22400"/>
                      </a:cubicBezTo>
                      <a:cubicBezTo>
                        <a:pt x="76809" y="22400"/>
                        <a:pt x="76594" y="25600"/>
                        <a:pt x="76498" y="24000"/>
                      </a:cubicBezTo>
                      <a:cubicBezTo>
                        <a:pt x="76402" y="20800"/>
                        <a:pt x="76630" y="19200"/>
                        <a:pt x="76773" y="17600"/>
                      </a:cubicBezTo>
                      <a:cubicBezTo>
                        <a:pt x="75840" y="17600"/>
                        <a:pt x="75744" y="32000"/>
                        <a:pt x="75672" y="44800"/>
                      </a:cubicBezTo>
                      <a:cubicBezTo>
                        <a:pt x="75194" y="38400"/>
                        <a:pt x="74955" y="40000"/>
                        <a:pt x="74608" y="48000"/>
                      </a:cubicBezTo>
                      <a:cubicBezTo>
                        <a:pt x="74452" y="43200"/>
                        <a:pt x="74165" y="38400"/>
                        <a:pt x="74751" y="38400"/>
                      </a:cubicBezTo>
                      <a:cubicBezTo>
                        <a:pt x="74428" y="36800"/>
                        <a:pt x="72741" y="30400"/>
                        <a:pt x="72717" y="41600"/>
                      </a:cubicBezTo>
                      <a:cubicBezTo>
                        <a:pt x="72610" y="38400"/>
                        <a:pt x="72251" y="40000"/>
                        <a:pt x="72167" y="41600"/>
                      </a:cubicBezTo>
                      <a:cubicBezTo>
                        <a:pt x="71425" y="40000"/>
                        <a:pt x="71365" y="40000"/>
                        <a:pt x="70636" y="40000"/>
                      </a:cubicBezTo>
                      <a:lnTo>
                        <a:pt x="70839" y="41600"/>
                      </a:lnTo>
                      <a:cubicBezTo>
                        <a:pt x="70552" y="54400"/>
                        <a:pt x="70241" y="44800"/>
                        <a:pt x="69655" y="46400"/>
                      </a:cubicBezTo>
                      <a:lnTo>
                        <a:pt x="69666" y="44800"/>
                      </a:lnTo>
                      <a:cubicBezTo>
                        <a:pt x="68327" y="35200"/>
                        <a:pt x="69092" y="49600"/>
                        <a:pt x="67776" y="38400"/>
                      </a:cubicBezTo>
                      <a:lnTo>
                        <a:pt x="67848" y="46400"/>
                      </a:lnTo>
                      <a:cubicBezTo>
                        <a:pt x="67716" y="62400"/>
                        <a:pt x="66675" y="35200"/>
                        <a:pt x="65910" y="41600"/>
                      </a:cubicBezTo>
                      <a:lnTo>
                        <a:pt x="66185" y="46400"/>
                      </a:lnTo>
                      <a:cubicBezTo>
                        <a:pt x="65766" y="52800"/>
                        <a:pt x="65012" y="24000"/>
                        <a:pt x="64594" y="20800"/>
                      </a:cubicBezTo>
                      <a:cubicBezTo>
                        <a:pt x="64498" y="19200"/>
                        <a:pt x="64737" y="19200"/>
                        <a:pt x="64869" y="17600"/>
                      </a:cubicBezTo>
                      <a:cubicBezTo>
                        <a:pt x="63768" y="9600"/>
                        <a:pt x="64725" y="27200"/>
                        <a:pt x="63900" y="30400"/>
                      </a:cubicBezTo>
                      <a:cubicBezTo>
                        <a:pt x="63744" y="24000"/>
                        <a:pt x="64091" y="16000"/>
                        <a:pt x="63541" y="14400"/>
                      </a:cubicBezTo>
                      <a:cubicBezTo>
                        <a:pt x="63266" y="11200"/>
                        <a:pt x="61938" y="32000"/>
                        <a:pt x="61184" y="20800"/>
                      </a:cubicBezTo>
                      <a:cubicBezTo>
                        <a:pt x="61351" y="25600"/>
                        <a:pt x="61519" y="30400"/>
                        <a:pt x="61136" y="33600"/>
                      </a:cubicBezTo>
                      <a:cubicBezTo>
                        <a:pt x="60550" y="33600"/>
                        <a:pt x="59557" y="16000"/>
                        <a:pt x="59030" y="30400"/>
                      </a:cubicBezTo>
                      <a:cubicBezTo>
                        <a:pt x="58959" y="28800"/>
                        <a:pt x="58923" y="27200"/>
                        <a:pt x="58923" y="25600"/>
                      </a:cubicBezTo>
                      <a:cubicBezTo>
                        <a:pt x="58480" y="30400"/>
                        <a:pt x="57475" y="32000"/>
                        <a:pt x="57200" y="38400"/>
                      </a:cubicBezTo>
                      <a:cubicBezTo>
                        <a:pt x="56793" y="12800"/>
                        <a:pt x="54424" y="51200"/>
                        <a:pt x="54436" y="25600"/>
                      </a:cubicBezTo>
                      <a:lnTo>
                        <a:pt x="53060" y="27200"/>
                      </a:lnTo>
                      <a:lnTo>
                        <a:pt x="53096" y="24000"/>
                      </a:lnTo>
                      <a:cubicBezTo>
                        <a:pt x="52223" y="22400"/>
                        <a:pt x="51912" y="28800"/>
                        <a:pt x="51601" y="35200"/>
                      </a:cubicBezTo>
                      <a:cubicBezTo>
                        <a:pt x="51397" y="32000"/>
                        <a:pt x="51553" y="30400"/>
                        <a:pt x="51565" y="28800"/>
                      </a:cubicBezTo>
                      <a:cubicBezTo>
                        <a:pt x="50285" y="24000"/>
                        <a:pt x="50153" y="24000"/>
                        <a:pt x="49076" y="36800"/>
                      </a:cubicBezTo>
                      <a:lnTo>
                        <a:pt x="48969" y="28800"/>
                      </a:lnTo>
                      <a:cubicBezTo>
                        <a:pt x="48669" y="33600"/>
                        <a:pt x="47114" y="16000"/>
                        <a:pt x="45858" y="24000"/>
                      </a:cubicBezTo>
                      <a:cubicBezTo>
                        <a:pt x="45870" y="24000"/>
                        <a:pt x="45894" y="22400"/>
                        <a:pt x="45990" y="20800"/>
                      </a:cubicBezTo>
                      <a:cubicBezTo>
                        <a:pt x="44578" y="30400"/>
                        <a:pt x="42604" y="0"/>
                        <a:pt x="42089" y="27200"/>
                      </a:cubicBezTo>
                      <a:lnTo>
                        <a:pt x="41144" y="33600"/>
                      </a:lnTo>
                      <a:cubicBezTo>
                        <a:pt x="42352" y="36800"/>
                        <a:pt x="40965" y="46400"/>
                        <a:pt x="41467" y="51200"/>
                      </a:cubicBezTo>
                      <a:cubicBezTo>
                        <a:pt x="40989" y="52800"/>
                        <a:pt x="40235" y="43200"/>
                        <a:pt x="40821" y="41600"/>
                      </a:cubicBezTo>
                      <a:lnTo>
                        <a:pt x="40917" y="43200"/>
                      </a:lnTo>
                      <a:cubicBezTo>
                        <a:pt x="41132" y="27200"/>
                        <a:pt x="39409" y="36800"/>
                        <a:pt x="39445" y="25600"/>
                      </a:cubicBezTo>
                      <a:cubicBezTo>
                        <a:pt x="37064" y="27200"/>
                        <a:pt x="34743" y="17600"/>
                        <a:pt x="32518" y="16000"/>
                      </a:cubicBezTo>
                      <a:lnTo>
                        <a:pt x="32781" y="28800"/>
                      </a:lnTo>
                      <a:lnTo>
                        <a:pt x="32003" y="27200"/>
                      </a:lnTo>
                      <a:cubicBezTo>
                        <a:pt x="31800" y="24000"/>
                        <a:pt x="31728" y="17600"/>
                        <a:pt x="32279" y="19200"/>
                      </a:cubicBezTo>
                      <a:cubicBezTo>
                        <a:pt x="31992" y="12800"/>
                        <a:pt x="31345" y="24000"/>
                        <a:pt x="31333" y="27200"/>
                      </a:cubicBezTo>
                      <a:cubicBezTo>
                        <a:pt x="30245" y="22400"/>
                        <a:pt x="31764" y="14400"/>
                        <a:pt x="31429" y="14400"/>
                      </a:cubicBezTo>
                      <a:lnTo>
                        <a:pt x="30975" y="14400"/>
                      </a:lnTo>
                      <a:lnTo>
                        <a:pt x="31070" y="14400"/>
                      </a:lnTo>
                      <a:cubicBezTo>
                        <a:pt x="30711" y="19200"/>
                        <a:pt x="30675" y="24000"/>
                        <a:pt x="30005" y="24000"/>
                      </a:cubicBezTo>
                      <a:cubicBezTo>
                        <a:pt x="29587" y="20800"/>
                        <a:pt x="29790" y="16000"/>
                        <a:pt x="29623" y="16000"/>
                      </a:cubicBezTo>
                      <a:cubicBezTo>
                        <a:pt x="29635" y="16000"/>
                        <a:pt x="29575" y="14400"/>
                        <a:pt x="29371" y="16000"/>
                      </a:cubicBezTo>
                      <a:lnTo>
                        <a:pt x="28390" y="14400"/>
                      </a:lnTo>
                      <a:lnTo>
                        <a:pt x="28785" y="24000"/>
                      </a:lnTo>
                      <a:cubicBezTo>
                        <a:pt x="28354" y="28800"/>
                        <a:pt x="27864" y="24000"/>
                        <a:pt x="28319" y="33600"/>
                      </a:cubicBezTo>
                      <a:cubicBezTo>
                        <a:pt x="27649" y="17600"/>
                        <a:pt x="24669" y="27200"/>
                        <a:pt x="24263" y="22400"/>
                      </a:cubicBezTo>
                      <a:cubicBezTo>
                        <a:pt x="23653" y="28800"/>
                        <a:pt x="23054" y="28800"/>
                        <a:pt x="22301" y="27200"/>
                      </a:cubicBezTo>
                      <a:cubicBezTo>
                        <a:pt x="22492" y="30400"/>
                        <a:pt x="22600" y="40000"/>
                        <a:pt x="21966" y="38400"/>
                      </a:cubicBezTo>
                      <a:cubicBezTo>
                        <a:pt x="22193" y="17600"/>
                        <a:pt x="20781" y="28800"/>
                        <a:pt x="20267" y="14400"/>
                      </a:cubicBezTo>
                      <a:cubicBezTo>
                        <a:pt x="20733" y="24000"/>
                        <a:pt x="18448" y="16000"/>
                        <a:pt x="19178" y="30400"/>
                      </a:cubicBezTo>
                      <a:cubicBezTo>
                        <a:pt x="18640" y="28800"/>
                        <a:pt x="19142" y="22400"/>
                        <a:pt x="18735" y="17600"/>
                      </a:cubicBezTo>
                      <a:cubicBezTo>
                        <a:pt x="17467" y="25600"/>
                        <a:pt x="15924" y="12800"/>
                        <a:pt x="14356" y="14400"/>
                      </a:cubicBezTo>
                      <a:cubicBezTo>
                        <a:pt x="14333" y="17600"/>
                        <a:pt x="14596" y="20800"/>
                        <a:pt x="14261" y="25600"/>
                      </a:cubicBezTo>
                      <a:lnTo>
                        <a:pt x="13423" y="12800"/>
                      </a:lnTo>
                      <a:cubicBezTo>
                        <a:pt x="13112" y="14400"/>
                        <a:pt x="13136" y="27200"/>
                        <a:pt x="12574" y="17600"/>
                      </a:cubicBezTo>
                      <a:cubicBezTo>
                        <a:pt x="12658" y="20800"/>
                        <a:pt x="12777" y="24000"/>
                        <a:pt x="12562" y="24000"/>
                      </a:cubicBezTo>
                      <a:cubicBezTo>
                        <a:pt x="9475" y="11200"/>
                        <a:pt x="6269" y="35200"/>
                        <a:pt x="3134" y="11200"/>
                      </a:cubicBezTo>
                      <a:cubicBezTo>
                        <a:pt x="3553" y="14400"/>
                        <a:pt x="3278" y="16000"/>
                        <a:pt x="2955" y="16000"/>
                      </a:cubicBezTo>
                      <a:cubicBezTo>
                        <a:pt x="3158" y="17600"/>
                        <a:pt x="2943" y="22400"/>
                        <a:pt x="2991" y="27200"/>
                      </a:cubicBezTo>
                      <a:lnTo>
                        <a:pt x="1674" y="16000"/>
                      </a:lnTo>
                      <a:cubicBezTo>
                        <a:pt x="1435" y="27200"/>
                        <a:pt x="275" y="16000"/>
                        <a:pt x="131" y="27200"/>
                      </a:cubicBezTo>
                      <a:lnTo>
                        <a:pt x="550" y="24000"/>
                      </a:lnTo>
                      <a:cubicBezTo>
                        <a:pt x="0" y="36800"/>
                        <a:pt x="1328" y="51200"/>
                        <a:pt x="1244" y="67200"/>
                      </a:cubicBezTo>
                      <a:cubicBezTo>
                        <a:pt x="1866" y="52800"/>
                        <a:pt x="2871" y="88000"/>
                        <a:pt x="3888" y="68800"/>
                      </a:cubicBezTo>
                      <a:cubicBezTo>
                        <a:pt x="4115" y="72000"/>
                        <a:pt x="3696" y="73600"/>
                        <a:pt x="3816" y="76800"/>
                      </a:cubicBezTo>
                      <a:cubicBezTo>
                        <a:pt x="4067" y="70400"/>
                        <a:pt x="4378" y="68800"/>
                        <a:pt x="4953" y="72000"/>
                      </a:cubicBezTo>
                      <a:lnTo>
                        <a:pt x="4893" y="73600"/>
                      </a:lnTo>
                      <a:cubicBezTo>
                        <a:pt x="6508" y="72000"/>
                        <a:pt x="7202" y="78400"/>
                        <a:pt x="9020" y="83200"/>
                      </a:cubicBezTo>
                      <a:lnTo>
                        <a:pt x="8877" y="75200"/>
                      </a:lnTo>
                      <a:cubicBezTo>
                        <a:pt x="9272" y="76800"/>
                        <a:pt x="9355" y="78400"/>
                        <a:pt x="9535" y="80000"/>
                      </a:cubicBezTo>
                      <a:cubicBezTo>
                        <a:pt x="9990" y="68800"/>
                        <a:pt x="8446" y="80000"/>
                        <a:pt x="8853" y="67200"/>
                      </a:cubicBezTo>
                      <a:cubicBezTo>
                        <a:pt x="9367" y="83200"/>
                        <a:pt x="11605" y="67200"/>
                        <a:pt x="11952" y="84800"/>
                      </a:cubicBezTo>
                      <a:cubicBezTo>
                        <a:pt x="12550" y="86400"/>
                        <a:pt x="11772" y="76800"/>
                        <a:pt x="12370" y="76800"/>
                      </a:cubicBezTo>
                      <a:lnTo>
                        <a:pt x="12538" y="81600"/>
                      </a:lnTo>
                      <a:lnTo>
                        <a:pt x="12681" y="75200"/>
                      </a:lnTo>
                      <a:cubicBezTo>
                        <a:pt x="13076" y="76800"/>
                        <a:pt x="13280" y="83200"/>
                        <a:pt x="13292" y="86400"/>
                      </a:cubicBezTo>
                      <a:cubicBezTo>
                        <a:pt x="13196" y="86400"/>
                        <a:pt x="13016" y="88000"/>
                        <a:pt x="12921" y="88000"/>
                      </a:cubicBezTo>
                      <a:cubicBezTo>
                        <a:pt x="13423" y="94400"/>
                        <a:pt x="14356" y="86400"/>
                        <a:pt x="14536" y="88000"/>
                      </a:cubicBezTo>
                      <a:lnTo>
                        <a:pt x="13950" y="84800"/>
                      </a:lnTo>
                      <a:cubicBezTo>
                        <a:pt x="15589" y="80000"/>
                        <a:pt x="17587" y="88000"/>
                        <a:pt x="19178" y="78400"/>
                      </a:cubicBezTo>
                      <a:lnTo>
                        <a:pt x="19058" y="73600"/>
                      </a:lnTo>
                      <a:cubicBezTo>
                        <a:pt x="20267" y="67200"/>
                        <a:pt x="20027" y="78400"/>
                        <a:pt x="21343" y="75200"/>
                      </a:cubicBezTo>
                      <a:lnTo>
                        <a:pt x="21296" y="76800"/>
                      </a:lnTo>
                      <a:cubicBezTo>
                        <a:pt x="21571" y="72000"/>
                        <a:pt x="21918" y="70400"/>
                        <a:pt x="22289" y="72000"/>
                      </a:cubicBezTo>
                      <a:cubicBezTo>
                        <a:pt x="21954" y="75200"/>
                        <a:pt x="22911" y="80000"/>
                        <a:pt x="22480" y="84800"/>
                      </a:cubicBezTo>
                      <a:cubicBezTo>
                        <a:pt x="23784" y="76800"/>
                        <a:pt x="23126" y="78400"/>
                        <a:pt x="23988" y="65600"/>
                      </a:cubicBezTo>
                      <a:lnTo>
                        <a:pt x="24191" y="72000"/>
                      </a:lnTo>
                      <a:cubicBezTo>
                        <a:pt x="24478" y="65600"/>
                        <a:pt x="24502" y="64000"/>
                        <a:pt x="25172" y="62400"/>
                      </a:cubicBezTo>
                      <a:cubicBezTo>
                        <a:pt x="24622" y="67200"/>
                        <a:pt x="25591" y="70400"/>
                        <a:pt x="24981" y="78400"/>
                      </a:cubicBezTo>
                      <a:cubicBezTo>
                        <a:pt x="26380" y="91200"/>
                        <a:pt x="27050" y="65600"/>
                        <a:pt x="27684" y="84800"/>
                      </a:cubicBezTo>
                      <a:cubicBezTo>
                        <a:pt x="28331" y="67200"/>
                        <a:pt x="26488" y="75200"/>
                        <a:pt x="26847" y="72000"/>
                      </a:cubicBezTo>
                      <a:cubicBezTo>
                        <a:pt x="26548" y="65600"/>
                        <a:pt x="27373" y="59200"/>
                        <a:pt x="27804" y="60800"/>
                      </a:cubicBezTo>
                      <a:cubicBezTo>
                        <a:pt x="28247" y="60800"/>
                        <a:pt x="28558" y="81600"/>
                        <a:pt x="29682" y="81600"/>
                      </a:cubicBezTo>
                      <a:cubicBezTo>
                        <a:pt x="29563" y="81600"/>
                        <a:pt x="29563" y="83200"/>
                        <a:pt x="29443" y="83200"/>
                      </a:cubicBezTo>
                      <a:cubicBezTo>
                        <a:pt x="29862" y="88000"/>
                        <a:pt x="30269" y="76800"/>
                        <a:pt x="30783" y="84800"/>
                      </a:cubicBezTo>
                      <a:cubicBezTo>
                        <a:pt x="31070" y="75200"/>
                        <a:pt x="31441" y="84800"/>
                        <a:pt x="31525" y="72000"/>
                      </a:cubicBezTo>
                      <a:lnTo>
                        <a:pt x="30508" y="75200"/>
                      </a:lnTo>
                      <a:cubicBezTo>
                        <a:pt x="31082" y="72000"/>
                        <a:pt x="31633" y="57600"/>
                        <a:pt x="32590" y="64000"/>
                      </a:cubicBezTo>
                      <a:cubicBezTo>
                        <a:pt x="32518" y="67200"/>
                        <a:pt x="32231" y="70400"/>
                        <a:pt x="32027" y="72000"/>
                      </a:cubicBezTo>
                      <a:cubicBezTo>
                        <a:pt x="32315" y="76800"/>
                        <a:pt x="32566" y="70400"/>
                        <a:pt x="32865" y="73600"/>
                      </a:cubicBezTo>
                      <a:cubicBezTo>
                        <a:pt x="32781" y="86400"/>
                        <a:pt x="31621" y="76800"/>
                        <a:pt x="30999" y="86400"/>
                      </a:cubicBezTo>
                      <a:cubicBezTo>
                        <a:pt x="31298" y="91200"/>
                        <a:pt x="32171" y="76800"/>
                        <a:pt x="31860" y="91200"/>
                      </a:cubicBezTo>
                      <a:cubicBezTo>
                        <a:pt x="32303" y="73600"/>
                        <a:pt x="32961" y="92800"/>
                        <a:pt x="33714" y="80000"/>
                      </a:cubicBezTo>
                      <a:lnTo>
                        <a:pt x="33666" y="88000"/>
                      </a:lnTo>
                      <a:cubicBezTo>
                        <a:pt x="33786" y="86400"/>
                        <a:pt x="34037" y="83200"/>
                        <a:pt x="34253" y="83200"/>
                      </a:cubicBezTo>
                      <a:lnTo>
                        <a:pt x="33858" y="92800"/>
                      </a:lnTo>
                      <a:cubicBezTo>
                        <a:pt x="34468" y="84800"/>
                        <a:pt x="35030" y="100800"/>
                        <a:pt x="35617" y="96000"/>
                      </a:cubicBezTo>
                      <a:cubicBezTo>
                        <a:pt x="34396" y="96000"/>
                        <a:pt x="35341" y="86400"/>
                        <a:pt x="34827" y="81600"/>
                      </a:cubicBezTo>
                      <a:cubicBezTo>
                        <a:pt x="36346" y="72000"/>
                        <a:pt x="35700" y="102400"/>
                        <a:pt x="37399" y="99200"/>
                      </a:cubicBezTo>
                      <a:cubicBezTo>
                        <a:pt x="37172" y="99200"/>
                        <a:pt x="36538" y="92800"/>
                        <a:pt x="36897" y="89600"/>
                      </a:cubicBezTo>
                      <a:cubicBezTo>
                        <a:pt x="37220" y="91200"/>
                        <a:pt x="37639" y="94400"/>
                        <a:pt x="37842" y="99200"/>
                      </a:cubicBezTo>
                      <a:cubicBezTo>
                        <a:pt x="38967" y="97600"/>
                        <a:pt x="37674" y="91200"/>
                        <a:pt x="38153" y="86400"/>
                      </a:cubicBezTo>
                      <a:cubicBezTo>
                        <a:pt x="38536" y="96000"/>
                        <a:pt x="38703" y="83200"/>
                        <a:pt x="39194" y="80000"/>
                      </a:cubicBezTo>
                      <a:lnTo>
                        <a:pt x="39194" y="88000"/>
                      </a:lnTo>
                      <a:cubicBezTo>
                        <a:pt x="40486" y="92800"/>
                        <a:pt x="39541" y="72000"/>
                        <a:pt x="40689" y="78400"/>
                      </a:cubicBezTo>
                      <a:lnTo>
                        <a:pt x="40211" y="88000"/>
                      </a:lnTo>
                      <a:lnTo>
                        <a:pt x="40809" y="86400"/>
                      </a:lnTo>
                      <a:lnTo>
                        <a:pt x="40677" y="94400"/>
                      </a:lnTo>
                      <a:cubicBezTo>
                        <a:pt x="41335" y="88000"/>
                        <a:pt x="41539" y="89600"/>
                        <a:pt x="42185" y="92800"/>
                      </a:cubicBezTo>
                      <a:cubicBezTo>
                        <a:pt x="42029" y="86400"/>
                        <a:pt x="42269" y="78400"/>
                        <a:pt x="42831" y="78400"/>
                      </a:cubicBezTo>
                      <a:cubicBezTo>
                        <a:pt x="43226" y="83200"/>
                        <a:pt x="42616" y="86400"/>
                        <a:pt x="43429" y="84800"/>
                      </a:cubicBezTo>
                      <a:cubicBezTo>
                        <a:pt x="43238" y="89600"/>
                        <a:pt x="43046" y="96000"/>
                        <a:pt x="42687" y="88000"/>
                      </a:cubicBezTo>
                      <a:cubicBezTo>
                        <a:pt x="42652" y="91200"/>
                        <a:pt x="42508" y="92800"/>
                        <a:pt x="42472" y="96000"/>
                      </a:cubicBezTo>
                      <a:cubicBezTo>
                        <a:pt x="42891" y="100800"/>
                        <a:pt x="43525" y="97600"/>
                        <a:pt x="43812" y="97600"/>
                      </a:cubicBezTo>
                      <a:cubicBezTo>
                        <a:pt x="43704" y="97600"/>
                        <a:pt x="43573" y="96000"/>
                        <a:pt x="43501" y="96000"/>
                      </a:cubicBezTo>
                      <a:lnTo>
                        <a:pt x="44673" y="84800"/>
                      </a:lnTo>
                      <a:cubicBezTo>
                        <a:pt x="44853" y="88000"/>
                        <a:pt x="44709" y="89600"/>
                        <a:pt x="44566" y="92800"/>
                      </a:cubicBezTo>
                      <a:cubicBezTo>
                        <a:pt x="44793" y="91200"/>
                        <a:pt x="44961" y="88000"/>
                        <a:pt x="45308" y="88000"/>
                      </a:cubicBezTo>
                      <a:cubicBezTo>
                        <a:pt x="45224" y="94400"/>
                        <a:pt x="45236" y="100800"/>
                        <a:pt x="44745" y="104000"/>
                      </a:cubicBezTo>
                      <a:lnTo>
                        <a:pt x="45858" y="96000"/>
                      </a:lnTo>
                      <a:cubicBezTo>
                        <a:pt x="45930" y="99200"/>
                        <a:pt x="46432" y="104000"/>
                        <a:pt x="46289" y="107200"/>
                      </a:cubicBezTo>
                      <a:cubicBezTo>
                        <a:pt x="46899" y="110400"/>
                        <a:pt x="47796" y="94400"/>
                        <a:pt x="48622" y="99200"/>
                      </a:cubicBezTo>
                      <a:cubicBezTo>
                        <a:pt x="48658" y="99200"/>
                        <a:pt x="48741" y="97600"/>
                        <a:pt x="48921" y="96000"/>
                      </a:cubicBezTo>
                      <a:cubicBezTo>
                        <a:pt x="49686" y="99200"/>
                        <a:pt x="50368" y="107200"/>
                        <a:pt x="51278" y="97600"/>
                      </a:cubicBezTo>
                      <a:lnTo>
                        <a:pt x="51792" y="108800"/>
                      </a:lnTo>
                      <a:cubicBezTo>
                        <a:pt x="52510" y="107200"/>
                        <a:pt x="51098" y="94400"/>
                        <a:pt x="52283" y="91200"/>
                      </a:cubicBezTo>
                      <a:cubicBezTo>
                        <a:pt x="53120" y="88000"/>
                        <a:pt x="52594" y="100800"/>
                        <a:pt x="52893" y="104000"/>
                      </a:cubicBezTo>
                      <a:cubicBezTo>
                        <a:pt x="53312" y="99200"/>
                        <a:pt x="54041" y="86400"/>
                        <a:pt x="54807" y="96000"/>
                      </a:cubicBezTo>
                      <a:cubicBezTo>
                        <a:pt x="54556" y="99200"/>
                        <a:pt x="54352" y="96000"/>
                        <a:pt x="54113" y="976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74" name="Shape 674"/>
                <p:cNvSpPr/>
                <p:nvPr/>
              </p:nvSpPr>
              <p:spPr>
                <a:xfrm>
                  <a:off x="7508875" y="1560020"/>
                  <a:ext cx="11112" cy="3693"/>
                </a:xfrm>
                <a:custGeom>
                  <a:avLst/>
                  <a:gdLst/>
                  <a:ahLst/>
                  <a:cxnLst/>
                  <a:rect l="0" t="0" r="0" b="0"/>
                  <a:pathLst>
                    <a:path w="120000" h="120000" extrusionOk="0">
                      <a:moveTo>
                        <a:pt x="120000" y="120000"/>
                      </a:moveTo>
                      <a:lnTo>
                        <a:pt x="120000" y="120000"/>
                      </a:lnTo>
                      <a:cubicBezTo>
                        <a:pt x="80000" y="80000"/>
                        <a:pt x="70000" y="40000"/>
                        <a:pt x="60000" y="0"/>
                      </a:cubicBezTo>
                      <a:cubicBezTo>
                        <a:pt x="10000" y="40000"/>
                        <a:pt x="0" y="8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75" name="Shape 675"/>
                <p:cNvSpPr/>
                <p:nvPr/>
              </p:nvSpPr>
              <p:spPr>
                <a:xfrm>
                  <a:off x="5434013" y="1567405"/>
                  <a:ext cx="4762" cy="1231"/>
                </a:xfrm>
                <a:custGeom>
                  <a:avLst/>
                  <a:gdLst/>
                  <a:ahLst/>
                  <a:cxnLst/>
                  <a:rect l="0" t="0" r="0" b="0"/>
                  <a:pathLst>
                    <a:path w="120000" h="120000" extrusionOk="0">
                      <a:moveTo>
                        <a:pt x="120000" y="120000"/>
                      </a:moveTo>
                      <a:lnTo>
                        <a:pt x="120000" y="120000"/>
                      </a:lnTo>
                      <a:lnTo>
                        <a:pt x="72000" y="0"/>
                      </a:lnTo>
                      <a:cubicBezTo>
                        <a:pt x="24000" y="120000"/>
                        <a:pt x="24000" y="120000"/>
                        <a:pt x="0" y="120000"/>
                      </a:cubicBez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76" name="Shape 676"/>
                <p:cNvSpPr/>
                <p:nvPr/>
              </p:nvSpPr>
              <p:spPr>
                <a:xfrm>
                  <a:off x="9672638" y="1567405"/>
                  <a:ext cx="25400" cy="2462"/>
                </a:xfrm>
                <a:custGeom>
                  <a:avLst/>
                  <a:gdLst/>
                  <a:ahLst/>
                  <a:cxnLst/>
                  <a:rect l="0" t="0" r="0" b="0"/>
                  <a:pathLst>
                    <a:path w="120000" h="120000" extrusionOk="0">
                      <a:moveTo>
                        <a:pt x="120000" y="120000"/>
                      </a:moveTo>
                      <a:lnTo>
                        <a:pt x="120000" y="120000"/>
                      </a:lnTo>
                      <a:cubicBezTo>
                        <a:pt x="57777" y="80000"/>
                        <a:pt x="26666" y="40000"/>
                        <a:pt x="4444" y="0"/>
                      </a:cubicBezTo>
                      <a:cubicBezTo>
                        <a:pt x="0" y="40000"/>
                        <a:pt x="26666" y="8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77" name="Shape 677"/>
                <p:cNvSpPr/>
                <p:nvPr/>
              </p:nvSpPr>
              <p:spPr>
                <a:xfrm>
                  <a:off x="10966450" y="1529246"/>
                  <a:ext cx="39687" cy="2462"/>
                </a:xfrm>
                <a:custGeom>
                  <a:avLst/>
                  <a:gdLst/>
                  <a:ahLst/>
                  <a:cxnLst/>
                  <a:rect l="0" t="0" r="0" b="0"/>
                  <a:pathLst>
                    <a:path w="120000" h="120000" extrusionOk="0">
                      <a:moveTo>
                        <a:pt x="120000" y="0"/>
                      </a:moveTo>
                      <a:lnTo>
                        <a:pt x="120000" y="0"/>
                      </a:lnTo>
                      <a:lnTo>
                        <a:pt x="0" y="40000"/>
                      </a:lnTo>
                      <a:cubicBezTo>
                        <a:pt x="57142" y="40000"/>
                        <a:pt x="77142" y="80000"/>
                        <a:pt x="108571" y="120000"/>
                      </a:cubicBezTo>
                      <a:cubicBezTo>
                        <a:pt x="105714" y="80000"/>
                        <a:pt x="82857"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78" name="Shape 678"/>
                <p:cNvSpPr/>
                <p:nvPr/>
              </p:nvSpPr>
              <p:spPr>
                <a:xfrm>
                  <a:off x="11329988" y="1552634"/>
                  <a:ext cx="44450" cy="2462"/>
                </a:xfrm>
                <a:custGeom>
                  <a:avLst/>
                  <a:gdLst/>
                  <a:ahLst/>
                  <a:cxnLst/>
                  <a:rect l="0" t="0" r="0" b="0"/>
                  <a:pathLst>
                    <a:path w="120000" h="120000" extrusionOk="0">
                      <a:moveTo>
                        <a:pt x="70434" y="120000"/>
                      </a:moveTo>
                      <a:lnTo>
                        <a:pt x="70434" y="120000"/>
                      </a:lnTo>
                      <a:cubicBezTo>
                        <a:pt x="86086" y="80000"/>
                        <a:pt x="104347" y="120000"/>
                        <a:pt x="120000" y="80000"/>
                      </a:cubicBezTo>
                      <a:lnTo>
                        <a:pt x="114782" y="0"/>
                      </a:lnTo>
                      <a:cubicBezTo>
                        <a:pt x="46956" y="0"/>
                        <a:pt x="0" y="80000"/>
                        <a:pt x="70434"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79" name="Shape 679"/>
                <p:cNvSpPr/>
                <p:nvPr/>
              </p:nvSpPr>
              <p:spPr>
                <a:xfrm>
                  <a:off x="11042650" y="1540325"/>
                  <a:ext cx="60325" cy="6155"/>
                </a:xfrm>
                <a:custGeom>
                  <a:avLst/>
                  <a:gdLst/>
                  <a:ahLst/>
                  <a:cxnLst/>
                  <a:rect l="0" t="0" r="0" b="0"/>
                  <a:pathLst>
                    <a:path w="120000" h="120000" extrusionOk="0">
                      <a:moveTo>
                        <a:pt x="0" y="51428"/>
                      </a:moveTo>
                      <a:lnTo>
                        <a:pt x="0" y="51428"/>
                      </a:lnTo>
                      <a:cubicBezTo>
                        <a:pt x="5714" y="119999"/>
                        <a:pt x="57142" y="102857"/>
                        <a:pt x="114285" y="85714"/>
                      </a:cubicBezTo>
                      <a:lnTo>
                        <a:pt x="102857" y="85714"/>
                      </a:lnTo>
                      <a:cubicBezTo>
                        <a:pt x="120000" y="0"/>
                        <a:pt x="59047" y="17142"/>
                        <a:pt x="0" y="514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80" name="Shape 680"/>
                <p:cNvSpPr/>
                <p:nvPr/>
              </p:nvSpPr>
              <p:spPr>
                <a:xfrm>
                  <a:off x="11106150" y="1542787"/>
                  <a:ext cx="28575" cy="1231"/>
                </a:xfrm>
                <a:custGeom>
                  <a:avLst/>
                  <a:gdLst/>
                  <a:ahLst/>
                  <a:cxnLst/>
                  <a:rect l="0" t="0" r="0" b="0"/>
                  <a:pathLst>
                    <a:path w="120000" h="120000" extrusionOk="0">
                      <a:moveTo>
                        <a:pt x="0" y="120000"/>
                      </a:moveTo>
                      <a:lnTo>
                        <a:pt x="0" y="120000"/>
                      </a:lnTo>
                      <a:cubicBezTo>
                        <a:pt x="38709" y="120000"/>
                        <a:pt x="73548" y="120000"/>
                        <a:pt x="108387" y="120000"/>
                      </a:cubicBezTo>
                      <a:cubicBezTo>
                        <a:pt x="120000" y="0"/>
                        <a:pt x="65806" y="12000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81" name="Shape 681"/>
                <p:cNvSpPr/>
                <p:nvPr/>
              </p:nvSpPr>
              <p:spPr>
                <a:xfrm>
                  <a:off x="10679113" y="1525554"/>
                  <a:ext cx="103187" cy="9847"/>
                </a:xfrm>
                <a:custGeom>
                  <a:avLst/>
                  <a:gdLst/>
                  <a:ahLst/>
                  <a:cxnLst/>
                  <a:rect l="0" t="0" r="0" b="0"/>
                  <a:pathLst>
                    <a:path w="120000" h="120000" extrusionOk="0">
                      <a:moveTo>
                        <a:pt x="84770" y="90000"/>
                      </a:moveTo>
                      <a:lnTo>
                        <a:pt x="84770" y="90000"/>
                      </a:lnTo>
                      <a:cubicBezTo>
                        <a:pt x="100183" y="100000"/>
                        <a:pt x="94678" y="40000"/>
                        <a:pt x="103486" y="60000"/>
                      </a:cubicBezTo>
                      <a:cubicBezTo>
                        <a:pt x="120000" y="0"/>
                        <a:pt x="0" y="120000"/>
                        <a:pt x="84770" y="9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82" name="Shape 682"/>
                <p:cNvSpPr/>
                <p:nvPr/>
              </p:nvSpPr>
              <p:spPr>
                <a:xfrm>
                  <a:off x="11039475" y="1550172"/>
                  <a:ext cx="26987" cy="4924"/>
                </a:xfrm>
                <a:custGeom>
                  <a:avLst/>
                  <a:gdLst/>
                  <a:ahLst/>
                  <a:cxnLst/>
                  <a:rect l="0" t="0" r="0" b="0"/>
                  <a:pathLst>
                    <a:path w="120000" h="120000" extrusionOk="0">
                      <a:moveTo>
                        <a:pt x="120000" y="120000"/>
                      </a:moveTo>
                      <a:lnTo>
                        <a:pt x="120000" y="120000"/>
                      </a:lnTo>
                      <a:lnTo>
                        <a:pt x="71111" y="0"/>
                      </a:lnTo>
                      <a:lnTo>
                        <a:pt x="0" y="96000"/>
                      </a:ln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83" name="Shape 683"/>
                <p:cNvSpPr/>
                <p:nvPr/>
              </p:nvSpPr>
              <p:spPr>
                <a:xfrm>
                  <a:off x="10841038" y="1548941"/>
                  <a:ext cx="58737" cy="2462"/>
                </a:xfrm>
                <a:custGeom>
                  <a:avLst/>
                  <a:gdLst/>
                  <a:ahLst/>
                  <a:cxnLst/>
                  <a:rect l="0" t="0" r="0" b="0"/>
                  <a:pathLst>
                    <a:path w="120000" h="120000" extrusionOk="0">
                      <a:moveTo>
                        <a:pt x="1967" y="80000"/>
                      </a:moveTo>
                      <a:lnTo>
                        <a:pt x="1967" y="80000"/>
                      </a:lnTo>
                      <a:lnTo>
                        <a:pt x="96393" y="120000"/>
                      </a:lnTo>
                      <a:cubicBezTo>
                        <a:pt x="94426" y="80000"/>
                        <a:pt x="106229" y="80000"/>
                        <a:pt x="120000" y="80000"/>
                      </a:cubicBezTo>
                      <a:cubicBezTo>
                        <a:pt x="62950" y="40000"/>
                        <a:pt x="0" y="0"/>
                        <a:pt x="1967" y="8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84" name="Shape 684"/>
                <p:cNvSpPr/>
                <p:nvPr/>
              </p:nvSpPr>
              <p:spPr>
                <a:xfrm>
                  <a:off x="10899775" y="1550172"/>
                  <a:ext cx="36512" cy="1231"/>
                </a:xfrm>
                <a:custGeom>
                  <a:avLst/>
                  <a:gdLst/>
                  <a:ahLst/>
                  <a:cxnLst/>
                  <a:rect l="0" t="0" r="0" b="0"/>
                  <a:pathLst>
                    <a:path w="120000" h="120000" extrusionOk="0">
                      <a:moveTo>
                        <a:pt x="0" y="120000"/>
                      </a:moveTo>
                      <a:lnTo>
                        <a:pt x="0" y="120000"/>
                      </a:lnTo>
                      <a:cubicBezTo>
                        <a:pt x="47368" y="120000"/>
                        <a:pt x="94736" y="120000"/>
                        <a:pt x="120000" y="0"/>
                      </a:cubicBezTo>
                      <a:cubicBezTo>
                        <a:pt x="94736" y="0"/>
                        <a:pt x="37894"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85" name="Shape 685"/>
                <p:cNvSpPr/>
                <p:nvPr/>
              </p:nvSpPr>
              <p:spPr>
                <a:xfrm>
                  <a:off x="10958513" y="1555096"/>
                  <a:ext cx="46037" cy="0"/>
                </a:xfrm>
                <a:custGeom>
                  <a:avLst/>
                  <a:gdLst/>
                  <a:ahLst/>
                  <a:cxnLst/>
                  <a:rect l="0" t="0" r="0" b="0"/>
                  <a:pathLst>
                    <a:path w="120000" h="120000" extrusionOk="0">
                      <a:moveTo>
                        <a:pt x="120000" y="0"/>
                      </a:moveTo>
                      <a:lnTo>
                        <a:pt x="120000" y="0"/>
                      </a:lnTo>
                      <a:lnTo>
                        <a:pt x="84255" y="0"/>
                      </a:lnTo>
                      <a:lnTo>
                        <a:pt x="0" y="0"/>
                      </a:lnTo>
                      <a:lnTo>
                        <a:pt x="12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86" name="Shape 686"/>
                <p:cNvSpPr/>
                <p:nvPr/>
              </p:nvSpPr>
              <p:spPr>
                <a:xfrm>
                  <a:off x="10304463" y="1548941"/>
                  <a:ext cx="61912" cy="3693"/>
                </a:xfrm>
                <a:custGeom>
                  <a:avLst/>
                  <a:gdLst/>
                  <a:ahLst/>
                  <a:cxnLst/>
                  <a:rect l="0" t="0" r="0" b="0"/>
                  <a:pathLst>
                    <a:path w="120000" h="120000" extrusionOk="0">
                      <a:moveTo>
                        <a:pt x="105230" y="0"/>
                      </a:moveTo>
                      <a:lnTo>
                        <a:pt x="105230" y="0"/>
                      </a:lnTo>
                      <a:lnTo>
                        <a:pt x="9230" y="30000"/>
                      </a:lnTo>
                      <a:cubicBezTo>
                        <a:pt x="0" y="90000"/>
                        <a:pt x="25846" y="120000"/>
                        <a:pt x="60923" y="120000"/>
                      </a:cubicBezTo>
                      <a:cubicBezTo>
                        <a:pt x="83076" y="60000"/>
                        <a:pt x="120000" y="60000"/>
                        <a:pt x="10523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87" name="Shape 687"/>
                <p:cNvSpPr/>
                <p:nvPr/>
              </p:nvSpPr>
              <p:spPr>
                <a:xfrm>
                  <a:off x="10483850" y="1557558"/>
                  <a:ext cx="23812" cy="6155"/>
                </a:xfrm>
                <a:custGeom>
                  <a:avLst/>
                  <a:gdLst/>
                  <a:ahLst/>
                  <a:cxnLst/>
                  <a:rect l="0" t="0" r="0" b="0"/>
                  <a:pathLst>
                    <a:path w="120000" h="120000" extrusionOk="0">
                      <a:moveTo>
                        <a:pt x="120000" y="68571"/>
                      </a:moveTo>
                      <a:lnTo>
                        <a:pt x="120000" y="68571"/>
                      </a:lnTo>
                      <a:cubicBezTo>
                        <a:pt x="52800" y="51428"/>
                        <a:pt x="48000" y="34285"/>
                        <a:pt x="9600" y="0"/>
                      </a:cubicBezTo>
                      <a:lnTo>
                        <a:pt x="0" y="119999"/>
                      </a:lnTo>
                      <a:lnTo>
                        <a:pt x="120000" y="68571"/>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88" name="Shape 688"/>
                <p:cNvSpPr/>
                <p:nvPr/>
              </p:nvSpPr>
              <p:spPr>
                <a:xfrm>
                  <a:off x="10291763" y="1563712"/>
                  <a:ext cx="117475" cy="2462"/>
                </a:xfrm>
                <a:custGeom>
                  <a:avLst/>
                  <a:gdLst/>
                  <a:ahLst/>
                  <a:cxnLst/>
                  <a:rect l="0" t="0" r="0" b="0"/>
                  <a:pathLst>
                    <a:path w="120000" h="120000" extrusionOk="0">
                      <a:moveTo>
                        <a:pt x="73170" y="0"/>
                      </a:moveTo>
                      <a:lnTo>
                        <a:pt x="73170" y="0"/>
                      </a:lnTo>
                      <a:cubicBezTo>
                        <a:pt x="68292" y="30000"/>
                        <a:pt x="0" y="120000"/>
                        <a:pt x="64390" y="120000"/>
                      </a:cubicBezTo>
                      <a:cubicBezTo>
                        <a:pt x="69268" y="60000"/>
                        <a:pt x="120000" y="30000"/>
                        <a:pt x="7317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89" name="Shape 689"/>
                <p:cNvSpPr/>
                <p:nvPr/>
              </p:nvSpPr>
              <p:spPr>
                <a:xfrm>
                  <a:off x="9621838" y="1546479"/>
                  <a:ext cx="11112" cy="8617"/>
                </a:xfrm>
                <a:custGeom>
                  <a:avLst/>
                  <a:gdLst/>
                  <a:ahLst/>
                  <a:cxnLst/>
                  <a:rect l="0" t="0" r="0" b="0"/>
                  <a:pathLst>
                    <a:path w="120000" h="120000" extrusionOk="0">
                      <a:moveTo>
                        <a:pt x="0" y="120000"/>
                      </a:moveTo>
                      <a:lnTo>
                        <a:pt x="0" y="120000"/>
                      </a:lnTo>
                      <a:lnTo>
                        <a:pt x="120000" y="120000"/>
                      </a:lnTo>
                      <a:lnTo>
                        <a:pt x="110769" y="0"/>
                      </a:lnTo>
                      <a:lnTo>
                        <a:pt x="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90" name="Shape 690"/>
                <p:cNvSpPr/>
                <p:nvPr/>
              </p:nvSpPr>
              <p:spPr>
                <a:xfrm>
                  <a:off x="8951913" y="1568636"/>
                  <a:ext cx="96837" cy="8617"/>
                </a:xfrm>
                <a:custGeom>
                  <a:avLst/>
                  <a:gdLst/>
                  <a:ahLst/>
                  <a:cxnLst/>
                  <a:rect l="0" t="0" r="0" b="0"/>
                  <a:pathLst>
                    <a:path w="120000" h="120000" extrusionOk="0">
                      <a:moveTo>
                        <a:pt x="19009" y="96000"/>
                      </a:moveTo>
                      <a:lnTo>
                        <a:pt x="19009" y="96000"/>
                      </a:lnTo>
                      <a:cubicBezTo>
                        <a:pt x="92673" y="120000"/>
                        <a:pt x="36831" y="12000"/>
                        <a:pt x="102178" y="48000"/>
                      </a:cubicBezTo>
                      <a:cubicBezTo>
                        <a:pt x="120000" y="24000"/>
                        <a:pt x="48712" y="24000"/>
                        <a:pt x="66534" y="0"/>
                      </a:cubicBezTo>
                      <a:cubicBezTo>
                        <a:pt x="22574" y="24000"/>
                        <a:pt x="0" y="12000"/>
                        <a:pt x="19009" y="96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91" name="Shape 691"/>
                <p:cNvSpPr/>
                <p:nvPr/>
              </p:nvSpPr>
              <p:spPr>
                <a:xfrm>
                  <a:off x="9005888" y="1566174"/>
                  <a:ext cx="17462" cy="2462"/>
                </a:xfrm>
                <a:custGeom>
                  <a:avLst/>
                  <a:gdLst/>
                  <a:ahLst/>
                  <a:cxnLst/>
                  <a:rect l="0" t="0" r="0" b="0"/>
                  <a:pathLst>
                    <a:path w="120000" h="120000" extrusionOk="0">
                      <a:moveTo>
                        <a:pt x="0" y="120000"/>
                      </a:moveTo>
                      <a:lnTo>
                        <a:pt x="0" y="120000"/>
                      </a:lnTo>
                      <a:lnTo>
                        <a:pt x="120000" y="0"/>
                      </a:lnTo>
                      <a:cubicBezTo>
                        <a:pt x="50526" y="60000"/>
                        <a:pt x="18947" y="6000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92" name="Shape 692"/>
                <p:cNvSpPr/>
                <p:nvPr/>
              </p:nvSpPr>
              <p:spPr>
                <a:xfrm>
                  <a:off x="1587500" y="1516937"/>
                  <a:ext cx="38100" cy="3693"/>
                </a:xfrm>
                <a:custGeom>
                  <a:avLst/>
                  <a:gdLst/>
                  <a:ahLst/>
                  <a:cxnLst/>
                  <a:rect l="0" t="0" r="0" b="0"/>
                  <a:pathLst>
                    <a:path w="120000" h="120000" extrusionOk="0">
                      <a:moveTo>
                        <a:pt x="120000" y="60000"/>
                      </a:moveTo>
                      <a:lnTo>
                        <a:pt x="120000" y="60000"/>
                      </a:lnTo>
                      <a:lnTo>
                        <a:pt x="0" y="0"/>
                      </a:lnTo>
                      <a:lnTo>
                        <a:pt x="76923" y="120000"/>
                      </a:lnTo>
                      <a:lnTo>
                        <a:pt x="120000" y="6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93" name="Shape 693"/>
                <p:cNvSpPr/>
                <p:nvPr/>
              </p:nvSpPr>
              <p:spPr>
                <a:xfrm>
                  <a:off x="1522413" y="1519399"/>
                  <a:ext cx="30162" cy="4924"/>
                </a:xfrm>
                <a:custGeom>
                  <a:avLst/>
                  <a:gdLst/>
                  <a:ahLst/>
                  <a:cxnLst/>
                  <a:rect l="0" t="0" r="0" b="0"/>
                  <a:pathLst>
                    <a:path w="120000" h="120000" extrusionOk="0">
                      <a:moveTo>
                        <a:pt x="120000" y="120000"/>
                      </a:moveTo>
                      <a:lnTo>
                        <a:pt x="120000" y="120000"/>
                      </a:lnTo>
                      <a:lnTo>
                        <a:pt x="86250" y="0"/>
                      </a:lnTo>
                      <a:lnTo>
                        <a:pt x="0" y="100000"/>
                      </a:lnTo>
                      <a:cubicBezTo>
                        <a:pt x="30000" y="100000"/>
                        <a:pt x="97500" y="10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94" name="Shape 694"/>
                <p:cNvSpPr/>
                <p:nvPr/>
              </p:nvSpPr>
              <p:spPr>
                <a:xfrm>
                  <a:off x="6650038" y="1573559"/>
                  <a:ext cx="33337" cy="3693"/>
                </a:xfrm>
                <a:custGeom>
                  <a:avLst/>
                  <a:gdLst/>
                  <a:ahLst/>
                  <a:cxnLst/>
                  <a:rect l="0" t="0" r="0" b="0"/>
                  <a:pathLst>
                    <a:path w="120000" h="120000" extrusionOk="0">
                      <a:moveTo>
                        <a:pt x="109411" y="120000"/>
                      </a:moveTo>
                      <a:lnTo>
                        <a:pt x="109411" y="120000"/>
                      </a:lnTo>
                      <a:lnTo>
                        <a:pt x="120000" y="60000"/>
                      </a:lnTo>
                      <a:cubicBezTo>
                        <a:pt x="98823" y="30000"/>
                        <a:pt x="63529" y="30000"/>
                        <a:pt x="0" y="0"/>
                      </a:cubicBezTo>
                      <a:lnTo>
                        <a:pt x="109411"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95" name="Shape 695"/>
                <p:cNvSpPr/>
                <p:nvPr/>
              </p:nvSpPr>
              <p:spPr>
                <a:xfrm>
                  <a:off x="6162675" y="1566174"/>
                  <a:ext cx="15875" cy="4924"/>
                </a:xfrm>
                <a:custGeom>
                  <a:avLst/>
                  <a:gdLst/>
                  <a:ahLst/>
                  <a:cxnLst/>
                  <a:rect l="0" t="0" r="0" b="0"/>
                  <a:pathLst>
                    <a:path w="120000" h="120000" extrusionOk="0">
                      <a:moveTo>
                        <a:pt x="56470" y="120000"/>
                      </a:moveTo>
                      <a:lnTo>
                        <a:pt x="56470" y="120000"/>
                      </a:lnTo>
                      <a:lnTo>
                        <a:pt x="120000" y="120000"/>
                      </a:lnTo>
                      <a:lnTo>
                        <a:pt x="0" y="0"/>
                      </a:lnTo>
                      <a:lnTo>
                        <a:pt x="5647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96" name="Shape 696"/>
                <p:cNvSpPr/>
                <p:nvPr/>
              </p:nvSpPr>
              <p:spPr>
                <a:xfrm>
                  <a:off x="5738813" y="1571097"/>
                  <a:ext cx="60325" cy="6155"/>
                </a:xfrm>
                <a:custGeom>
                  <a:avLst/>
                  <a:gdLst/>
                  <a:ahLst/>
                  <a:cxnLst/>
                  <a:rect l="0" t="0" r="0" b="0"/>
                  <a:pathLst>
                    <a:path w="120000" h="120000" extrusionOk="0">
                      <a:moveTo>
                        <a:pt x="9523" y="105000"/>
                      </a:moveTo>
                      <a:lnTo>
                        <a:pt x="9523" y="105000"/>
                      </a:lnTo>
                      <a:cubicBezTo>
                        <a:pt x="43809" y="120000"/>
                        <a:pt x="85714" y="90000"/>
                        <a:pt x="120000" y="105000"/>
                      </a:cubicBezTo>
                      <a:cubicBezTo>
                        <a:pt x="43809" y="120000"/>
                        <a:pt x="0" y="0"/>
                        <a:pt x="9523" y="105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grpSp>
      </p:grpSp>
      <p:sp>
        <p:nvSpPr>
          <p:cNvPr id="697" name="Shape 697"/>
          <p:cNvSpPr txBox="1">
            <a:spLocks noGrp="1"/>
          </p:cNvSpPr>
          <p:nvPr>
            <p:ph type="dt" idx="10"/>
          </p:nvPr>
        </p:nvSpPr>
        <p:spPr>
          <a:xfrm>
            <a:off x="8075612" y="6400801"/>
            <a:ext cx="1243859" cy="27622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100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98" name="Shape 698"/>
          <p:cNvSpPr txBox="1">
            <a:spLocks noGrp="1"/>
          </p:cNvSpPr>
          <p:nvPr>
            <p:ph type="ftr" idx="11"/>
          </p:nvPr>
        </p:nvSpPr>
        <p:spPr>
          <a:xfrm>
            <a:off x="1522413" y="6400801"/>
            <a:ext cx="6324599" cy="276226"/>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00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99" name="Shape 699"/>
          <p:cNvSpPr txBox="1">
            <a:spLocks noGrp="1"/>
          </p:cNvSpPr>
          <p:nvPr>
            <p:ph type="sldNum" idx="12"/>
          </p:nvPr>
        </p:nvSpPr>
        <p:spPr>
          <a:xfrm>
            <a:off x="9523412" y="6400801"/>
            <a:ext cx="1143002" cy="276226"/>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a:solidFill>
                  <a:schemeClr val="lt1"/>
                </a:solidFill>
                <a:latin typeface="Century Gothic"/>
                <a:ea typeface="Century Gothic"/>
                <a:cs typeface="Century Gothic"/>
                <a:sym typeface="Century Gothic"/>
              </a:defRPr>
            </a:lvl1pPr>
            <a:lvl2pPr marL="0" marR="0" lvl="1" indent="0" algn="r" rtl="0">
              <a:spcBef>
                <a:spcPts val="0"/>
              </a:spcBef>
              <a:buNone/>
              <a:defRPr sz="1000">
                <a:solidFill>
                  <a:schemeClr val="lt1"/>
                </a:solidFill>
                <a:latin typeface="Century Gothic"/>
                <a:ea typeface="Century Gothic"/>
                <a:cs typeface="Century Gothic"/>
                <a:sym typeface="Century Gothic"/>
              </a:defRPr>
            </a:lvl2pPr>
            <a:lvl3pPr marL="0" marR="0" lvl="2" indent="0" algn="r" rtl="0">
              <a:spcBef>
                <a:spcPts val="0"/>
              </a:spcBef>
              <a:buNone/>
              <a:defRPr sz="1000">
                <a:solidFill>
                  <a:schemeClr val="lt1"/>
                </a:solidFill>
                <a:latin typeface="Century Gothic"/>
                <a:ea typeface="Century Gothic"/>
                <a:cs typeface="Century Gothic"/>
                <a:sym typeface="Century Gothic"/>
              </a:defRPr>
            </a:lvl3pPr>
            <a:lvl4pPr marL="0" marR="0" lvl="3" indent="0" algn="r" rtl="0">
              <a:spcBef>
                <a:spcPts val="0"/>
              </a:spcBef>
              <a:buNone/>
              <a:defRPr sz="1000">
                <a:solidFill>
                  <a:schemeClr val="lt1"/>
                </a:solidFill>
                <a:latin typeface="Century Gothic"/>
                <a:ea typeface="Century Gothic"/>
                <a:cs typeface="Century Gothic"/>
                <a:sym typeface="Century Gothic"/>
              </a:defRPr>
            </a:lvl4pPr>
            <a:lvl5pPr marL="0" marR="0" lvl="4" indent="0" algn="r" rtl="0">
              <a:spcBef>
                <a:spcPts val="0"/>
              </a:spcBef>
              <a:buNone/>
              <a:defRPr sz="1000">
                <a:solidFill>
                  <a:schemeClr val="lt1"/>
                </a:solidFill>
                <a:latin typeface="Century Gothic"/>
                <a:ea typeface="Century Gothic"/>
                <a:cs typeface="Century Gothic"/>
                <a:sym typeface="Century Gothic"/>
              </a:defRPr>
            </a:lvl5pPr>
            <a:lvl6pPr marL="0" marR="0" lvl="5" indent="0" algn="r" rtl="0">
              <a:spcBef>
                <a:spcPts val="0"/>
              </a:spcBef>
              <a:buNone/>
              <a:defRPr sz="1000">
                <a:solidFill>
                  <a:schemeClr val="lt1"/>
                </a:solidFill>
                <a:latin typeface="Century Gothic"/>
                <a:ea typeface="Century Gothic"/>
                <a:cs typeface="Century Gothic"/>
                <a:sym typeface="Century Gothic"/>
              </a:defRPr>
            </a:lvl6pPr>
            <a:lvl7pPr marL="0" marR="0" lvl="6" indent="0" algn="r" rtl="0">
              <a:spcBef>
                <a:spcPts val="0"/>
              </a:spcBef>
              <a:buNone/>
              <a:defRPr sz="1000">
                <a:solidFill>
                  <a:schemeClr val="lt1"/>
                </a:solidFill>
                <a:latin typeface="Century Gothic"/>
                <a:ea typeface="Century Gothic"/>
                <a:cs typeface="Century Gothic"/>
                <a:sym typeface="Century Gothic"/>
              </a:defRPr>
            </a:lvl7pPr>
            <a:lvl8pPr marL="0" marR="0" lvl="7" indent="0" algn="r" rtl="0">
              <a:spcBef>
                <a:spcPts val="0"/>
              </a:spcBef>
              <a:buNone/>
              <a:defRPr sz="1000">
                <a:solidFill>
                  <a:schemeClr val="lt1"/>
                </a:solidFill>
                <a:latin typeface="Century Gothic"/>
                <a:ea typeface="Century Gothic"/>
                <a:cs typeface="Century Gothic"/>
                <a:sym typeface="Century Gothic"/>
              </a:defRPr>
            </a:lvl8pPr>
            <a:lvl9pPr marL="0" marR="0" lvl="8" indent="0" algn="r" rtl="0">
              <a:spcBef>
                <a:spcPts val="0"/>
              </a:spcBef>
              <a:buNone/>
              <a:defRPr sz="1000">
                <a:solidFill>
                  <a:schemeClr val="lt1"/>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sp>
        <p:nvSpPr>
          <p:cNvPr id="700" name="Shape 700"/>
          <p:cNvSpPr txBox="1">
            <a:spLocks noGrp="1"/>
          </p:cNvSpPr>
          <p:nvPr>
            <p:ph type="body" idx="1"/>
          </p:nvPr>
        </p:nvSpPr>
        <p:spPr>
          <a:xfrm>
            <a:off x="4710022" y="1905000"/>
            <a:ext cx="5669280" cy="4038600"/>
          </a:xfrm>
          <a:prstGeom prst="rect">
            <a:avLst/>
          </a:prstGeom>
          <a:noFill/>
          <a:ln>
            <a:noFill/>
          </a:ln>
        </p:spPr>
        <p:txBody>
          <a:bodyPr spcFirstLastPara="1" wrap="square" lIns="91425" tIns="91425" rIns="91425" bIns="91425" anchor="t" anchorCtr="0"/>
          <a:lstStyle>
            <a:lvl1pPr marL="457200" marR="0" lvl="0" indent="-350520" algn="l" rtl="0">
              <a:lnSpc>
                <a:spcPct val="90000"/>
              </a:lnSpc>
              <a:spcBef>
                <a:spcPts val="1800"/>
              </a:spcBef>
              <a:spcAft>
                <a:spcPts val="0"/>
              </a:spcAft>
              <a:buClr>
                <a:schemeClr val="dk2"/>
              </a:buClr>
              <a:buSzPts val="1920"/>
              <a:buFont typeface="Noto Sans Symbols"/>
              <a:buChar char="▶"/>
              <a:defRPr sz="2400" b="0" i="0" u="none" strike="noStrike" cap="none">
                <a:solidFill>
                  <a:schemeClr val="lt1"/>
                </a:solidFill>
                <a:latin typeface="Century Gothic"/>
                <a:ea typeface="Century Gothic"/>
                <a:cs typeface="Century Gothic"/>
                <a:sym typeface="Century Gothic"/>
              </a:defRPr>
            </a:lvl1pPr>
            <a:lvl2pPr marL="914400" marR="0" lvl="1" indent="-355600" algn="l" rtl="0">
              <a:lnSpc>
                <a:spcPct val="90000"/>
              </a:lnSpc>
              <a:spcBef>
                <a:spcPts val="600"/>
              </a:spcBef>
              <a:spcAft>
                <a:spcPts val="0"/>
              </a:spcAft>
              <a:buClr>
                <a:schemeClr val="dk2"/>
              </a:buClr>
              <a:buSzPts val="2000"/>
              <a:buFont typeface="Noto Sans Symbols"/>
              <a:buChar char="▶"/>
              <a:defRPr sz="2000" b="0" i="0" u="none" strike="noStrike" cap="none">
                <a:solidFill>
                  <a:schemeClr val="lt1"/>
                </a:solidFill>
                <a:latin typeface="Century Gothic"/>
                <a:ea typeface="Century Gothic"/>
                <a:cs typeface="Century Gothic"/>
                <a:sym typeface="Century Gothic"/>
              </a:defRPr>
            </a:lvl2pPr>
            <a:lvl3pPr marL="1371600" marR="0" lvl="2" indent="-320039" algn="l" rtl="0">
              <a:lnSpc>
                <a:spcPct val="90000"/>
              </a:lnSpc>
              <a:spcBef>
                <a:spcPts val="600"/>
              </a:spcBef>
              <a:spcAft>
                <a:spcPts val="0"/>
              </a:spcAft>
              <a:buClr>
                <a:schemeClr val="dk2"/>
              </a:buClr>
              <a:buSzPts val="1440"/>
              <a:buFont typeface="Noto Sans Symbols"/>
              <a:buChar char="▶"/>
              <a:defRPr sz="1800" b="0" i="0" u="none" strike="noStrike" cap="none">
                <a:solidFill>
                  <a:schemeClr val="lt1"/>
                </a:solidFill>
                <a:latin typeface="Century Gothic"/>
                <a:ea typeface="Century Gothic"/>
                <a:cs typeface="Century Gothic"/>
                <a:sym typeface="Century Gothic"/>
              </a:defRPr>
            </a:lvl3pPr>
            <a:lvl4pPr marL="1828800" marR="0" lvl="3" indent="-330200" algn="l" rtl="0">
              <a:lnSpc>
                <a:spcPct val="90000"/>
              </a:lnSpc>
              <a:spcBef>
                <a:spcPts val="600"/>
              </a:spcBef>
              <a:spcAft>
                <a:spcPts val="0"/>
              </a:spcAft>
              <a:buClr>
                <a:schemeClr val="dk2"/>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4pPr>
            <a:lvl5pPr marL="2286000" marR="0" lvl="4" indent="-330200" algn="l" rtl="0">
              <a:lnSpc>
                <a:spcPct val="90000"/>
              </a:lnSpc>
              <a:spcBef>
                <a:spcPts val="600"/>
              </a:spcBef>
              <a:spcAft>
                <a:spcPts val="0"/>
              </a:spcAft>
              <a:buClr>
                <a:schemeClr val="dk2"/>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5pPr>
            <a:lvl6pPr marL="2743200" marR="0" lvl="5" indent="-330200" algn="l" rtl="0">
              <a:lnSpc>
                <a:spcPct val="90000"/>
              </a:lnSpc>
              <a:spcBef>
                <a:spcPts val="600"/>
              </a:spcBef>
              <a:spcAft>
                <a:spcPts val="0"/>
              </a:spcAft>
              <a:buClr>
                <a:schemeClr val="dk2"/>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6pPr>
            <a:lvl7pPr marL="3200400" marR="0" lvl="6" indent="-309879" algn="l" rtl="0">
              <a:lnSpc>
                <a:spcPct val="90000"/>
              </a:lnSpc>
              <a:spcBef>
                <a:spcPts val="600"/>
              </a:spcBef>
              <a:spcAft>
                <a:spcPts val="0"/>
              </a:spcAft>
              <a:buClr>
                <a:schemeClr val="dk2"/>
              </a:buClr>
              <a:buSzPts val="1280"/>
              <a:buFont typeface="Noto Sans Symbols"/>
              <a:buChar char="▶"/>
              <a:defRPr sz="1600" b="0" i="0" u="none" strike="noStrike" cap="none">
                <a:solidFill>
                  <a:schemeClr val="lt1"/>
                </a:solidFill>
                <a:latin typeface="Century Gothic"/>
                <a:ea typeface="Century Gothic"/>
                <a:cs typeface="Century Gothic"/>
                <a:sym typeface="Century Gothic"/>
              </a:defRPr>
            </a:lvl7pPr>
            <a:lvl8pPr marL="3657600" marR="0" lvl="7" indent="-330200" algn="l" rtl="0">
              <a:lnSpc>
                <a:spcPct val="90000"/>
              </a:lnSpc>
              <a:spcBef>
                <a:spcPts val="600"/>
              </a:spcBef>
              <a:spcAft>
                <a:spcPts val="0"/>
              </a:spcAft>
              <a:buClr>
                <a:schemeClr val="dk2"/>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8pPr>
            <a:lvl9pPr marL="4114800" marR="0" lvl="8" indent="-309879" algn="l" rtl="0">
              <a:lnSpc>
                <a:spcPct val="90000"/>
              </a:lnSpc>
              <a:spcBef>
                <a:spcPts val="600"/>
              </a:spcBef>
              <a:spcAft>
                <a:spcPts val="0"/>
              </a:spcAft>
              <a:buClr>
                <a:schemeClr val="dk2"/>
              </a:buClr>
              <a:buSzPts val="1280"/>
              <a:buFont typeface="Noto Sans Symbols"/>
              <a:buChar char="▶"/>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701" name="Shape 701"/>
          <p:cNvSpPr txBox="1">
            <a:spLocks noGrp="1"/>
          </p:cNvSpPr>
          <p:nvPr>
            <p:ph type="body" idx="2"/>
          </p:nvPr>
        </p:nvSpPr>
        <p:spPr>
          <a:xfrm>
            <a:off x="1522413" y="3429000"/>
            <a:ext cx="2743200" cy="2743200"/>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200"/>
              </a:spcBef>
              <a:spcAft>
                <a:spcPts val="0"/>
              </a:spcAft>
              <a:buClr>
                <a:schemeClr val="dk2"/>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90000"/>
              </a:lnSpc>
              <a:spcBef>
                <a:spcPts val="600"/>
              </a:spcBef>
              <a:spcAft>
                <a:spcPts val="0"/>
              </a:spcAft>
              <a:buClr>
                <a:schemeClr val="dk2"/>
              </a:buClr>
              <a:buSzPts val="1200"/>
              <a:buFont typeface="Noto Sans Symbols"/>
              <a:buNone/>
              <a:defRPr sz="1200" b="0" i="0" u="none" strike="noStrike" cap="none">
                <a:solidFill>
                  <a:schemeClr val="lt1"/>
                </a:solidFill>
                <a:latin typeface="Century Gothic"/>
                <a:ea typeface="Century Gothic"/>
                <a:cs typeface="Century Gothic"/>
                <a:sym typeface="Century Gothic"/>
              </a:defRPr>
            </a:lvl2pPr>
            <a:lvl3pPr marL="1371600" marR="0" lvl="2" indent="-228600" algn="l" rtl="0">
              <a:lnSpc>
                <a:spcPct val="90000"/>
              </a:lnSpc>
              <a:spcBef>
                <a:spcPts val="600"/>
              </a:spcBef>
              <a:spcAft>
                <a:spcPts val="0"/>
              </a:spcAft>
              <a:buClr>
                <a:schemeClr val="dk2"/>
              </a:buClr>
              <a:buSzPts val="800"/>
              <a:buFont typeface="Noto Sans Symbols"/>
              <a:buNone/>
              <a:defRPr sz="1000" b="0" i="0" u="none" strike="noStrike" cap="none">
                <a:solidFill>
                  <a:schemeClr val="lt1"/>
                </a:solidFill>
                <a:latin typeface="Century Gothic"/>
                <a:ea typeface="Century Gothic"/>
                <a:cs typeface="Century Gothic"/>
                <a:sym typeface="Century Gothic"/>
              </a:defRPr>
            </a:lvl3pPr>
            <a:lvl4pPr marL="1828800" marR="0" lvl="3" indent="-228600" algn="l" rtl="0">
              <a:lnSpc>
                <a:spcPct val="90000"/>
              </a:lnSpc>
              <a:spcBef>
                <a:spcPts val="600"/>
              </a:spcBef>
              <a:spcAft>
                <a:spcPts val="0"/>
              </a:spcAft>
              <a:buClr>
                <a:schemeClr val="dk2"/>
              </a:buClr>
              <a:buSzPts val="900"/>
              <a:buFont typeface="Noto Sans Symbols"/>
              <a:buNone/>
              <a:defRPr sz="900" b="0" i="0" u="none" strike="noStrike" cap="none">
                <a:solidFill>
                  <a:schemeClr val="lt1"/>
                </a:solidFill>
                <a:latin typeface="Century Gothic"/>
                <a:ea typeface="Century Gothic"/>
                <a:cs typeface="Century Gothic"/>
                <a:sym typeface="Century Gothic"/>
              </a:defRPr>
            </a:lvl4pPr>
            <a:lvl5pPr marL="2286000" marR="0" lvl="4" indent="-228600" algn="l" rtl="0">
              <a:lnSpc>
                <a:spcPct val="90000"/>
              </a:lnSpc>
              <a:spcBef>
                <a:spcPts val="600"/>
              </a:spcBef>
              <a:spcAft>
                <a:spcPts val="0"/>
              </a:spcAft>
              <a:buClr>
                <a:schemeClr val="dk2"/>
              </a:buClr>
              <a:buSzPts val="900"/>
              <a:buFont typeface="Noto Sans Symbols"/>
              <a:buNone/>
              <a:defRPr sz="900" b="0" i="0" u="none" strike="noStrike" cap="none">
                <a:solidFill>
                  <a:schemeClr val="lt1"/>
                </a:solidFill>
                <a:latin typeface="Century Gothic"/>
                <a:ea typeface="Century Gothic"/>
                <a:cs typeface="Century Gothic"/>
                <a:sym typeface="Century Gothic"/>
              </a:defRPr>
            </a:lvl5pPr>
            <a:lvl6pPr marL="2743200" marR="0" lvl="5" indent="-228600" algn="l" rtl="0">
              <a:lnSpc>
                <a:spcPct val="90000"/>
              </a:lnSpc>
              <a:spcBef>
                <a:spcPts val="600"/>
              </a:spcBef>
              <a:spcAft>
                <a:spcPts val="0"/>
              </a:spcAft>
              <a:buClr>
                <a:schemeClr val="dk2"/>
              </a:buClr>
              <a:buSzPts val="900"/>
              <a:buFont typeface="Noto Sans Symbols"/>
              <a:buNone/>
              <a:defRPr sz="900" b="0" i="0" u="none" strike="noStrike" cap="none">
                <a:solidFill>
                  <a:schemeClr val="lt1"/>
                </a:solidFill>
                <a:latin typeface="Century Gothic"/>
                <a:ea typeface="Century Gothic"/>
                <a:cs typeface="Century Gothic"/>
                <a:sym typeface="Century Gothic"/>
              </a:defRPr>
            </a:lvl6pPr>
            <a:lvl7pPr marL="3200400" marR="0" lvl="6" indent="-228600" algn="l" rtl="0">
              <a:lnSpc>
                <a:spcPct val="90000"/>
              </a:lnSpc>
              <a:spcBef>
                <a:spcPts val="600"/>
              </a:spcBef>
              <a:spcAft>
                <a:spcPts val="0"/>
              </a:spcAft>
              <a:buClr>
                <a:schemeClr val="dk2"/>
              </a:buClr>
              <a:buSzPts val="720"/>
              <a:buFont typeface="Noto Sans Symbols"/>
              <a:buNone/>
              <a:defRPr sz="900" b="0" i="0" u="none" strike="noStrike" cap="none">
                <a:solidFill>
                  <a:schemeClr val="lt1"/>
                </a:solidFill>
                <a:latin typeface="Century Gothic"/>
                <a:ea typeface="Century Gothic"/>
                <a:cs typeface="Century Gothic"/>
                <a:sym typeface="Century Gothic"/>
              </a:defRPr>
            </a:lvl7pPr>
            <a:lvl8pPr marL="3657600" marR="0" lvl="7" indent="-228600" algn="l" rtl="0">
              <a:lnSpc>
                <a:spcPct val="90000"/>
              </a:lnSpc>
              <a:spcBef>
                <a:spcPts val="600"/>
              </a:spcBef>
              <a:spcAft>
                <a:spcPts val="0"/>
              </a:spcAft>
              <a:buClr>
                <a:schemeClr val="dk2"/>
              </a:buClr>
              <a:buSzPts val="900"/>
              <a:buFont typeface="Noto Sans Symbols"/>
              <a:buNone/>
              <a:defRPr sz="900" b="0" i="0" u="none" strike="noStrike" cap="none">
                <a:solidFill>
                  <a:schemeClr val="lt1"/>
                </a:solidFill>
                <a:latin typeface="Century Gothic"/>
                <a:ea typeface="Century Gothic"/>
                <a:cs typeface="Century Gothic"/>
                <a:sym typeface="Century Gothic"/>
              </a:defRPr>
            </a:lvl8pPr>
            <a:lvl9pPr marL="4114800" marR="0" lvl="8" indent="-228600" algn="l" rtl="0">
              <a:lnSpc>
                <a:spcPct val="90000"/>
              </a:lnSpc>
              <a:spcBef>
                <a:spcPts val="600"/>
              </a:spcBef>
              <a:spcAft>
                <a:spcPts val="0"/>
              </a:spcAft>
              <a:buClr>
                <a:schemeClr val="dk2"/>
              </a:buClr>
              <a:buSzPts val="720"/>
              <a:buFont typeface="Noto Sans Symbols"/>
              <a:buNone/>
              <a:defRPr sz="900" b="0" i="0" u="none" strike="noStrike" cap="none">
                <a:solidFill>
                  <a:schemeClr val="lt1"/>
                </a:solidFill>
                <a:latin typeface="Century Gothic"/>
                <a:ea typeface="Century Gothic"/>
                <a:cs typeface="Century Gothic"/>
                <a:sym typeface="Century Gothic"/>
              </a:defRPr>
            </a:lvl9pPr>
          </a:lstStyle>
          <a:p>
            <a:endParaRPr/>
          </a:p>
        </p:txBody>
      </p:sp>
      <p:sp>
        <p:nvSpPr>
          <p:cNvPr id="702" name="Shape 702"/>
          <p:cNvSpPr txBox="1">
            <a:spLocks noGrp="1"/>
          </p:cNvSpPr>
          <p:nvPr>
            <p:ph type="title"/>
          </p:nvPr>
        </p:nvSpPr>
        <p:spPr>
          <a:xfrm>
            <a:off x="1522414" y="274638"/>
            <a:ext cx="9143998" cy="1020762"/>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lt1"/>
              </a:buClr>
              <a:buSzPts val="3200"/>
              <a:buFont typeface="Century Gothic"/>
              <a:buNone/>
              <a:defRPr sz="3200" b="0" i="0" u="none" strike="noStrike" cap="none">
                <a:solidFill>
                  <a:schemeClr val="l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03"/>
        <p:cNvGrpSpPr/>
        <p:nvPr/>
      </p:nvGrpSpPr>
      <p:grpSpPr>
        <a:xfrm>
          <a:off x="0" y="0"/>
          <a:ext cx="0" cy="0"/>
          <a:chOff x="0" y="0"/>
          <a:chExt cx="0" cy="0"/>
        </a:xfrm>
      </p:grpSpPr>
      <p:grpSp>
        <p:nvGrpSpPr>
          <p:cNvPr id="704" name="Shape 704"/>
          <p:cNvGrpSpPr/>
          <p:nvPr/>
        </p:nvGrpSpPr>
        <p:grpSpPr>
          <a:xfrm>
            <a:off x="1584896" y="4724400"/>
            <a:ext cx="8631936" cy="64008"/>
            <a:chOff x="-4110038" y="2703513"/>
            <a:chExt cx="17394239" cy="160336"/>
          </a:xfrm>
        </p:grpSpPr>
        <p:sp>
          <p:nvSpPr>
            <p:cNvPr id="705" name="Shape 705"/>
            <p:cNvSpPr/>
            <p:nvPr/>
          </p:nvSpPr>
          <p:spPr>
            <a:xfrm>
              <a:off x="12815888" y="2768600"/>
              <a:ext cx="468313" cy="19050"/>
            </a:xfrm>
            <a:custGeom>
              <a:avLst/>
              <a:gdLst/>
              <a:ahLst/>
              <a:cxnLst/>
              <a:rect l="0" t="0" r="0" b="0"/>
              <a:pathLst>
                <a:path w="120000" h="120000" extrusionOk="0">
                  <a:moveTo>
                    <a:pt x="10327" y="75000"/>
                  </a:moveTo>
                  <a:lnTo>
                    <a:pt x="10327" y="75000"/>
                  </a:lnTo>
                  <a:cubicBezTo>
                    <a:pt x="20655" y="75000"/>
                    <a:pt x="29016" y="105000"/>
                    <a:pt x="25573" y="105000"/>
                  </a:cubicBezTo>
                  <a:cubicBezTo>
                    <a:pt x="46229" y="90000"/>
                    <a:pt x="46229" y="120000"/>
                    <a:pt x="49180" y="75000"/>
                  </a:cubicBezTo>
                  <a:cubicBezTo>
                    <a:pt x="62459" y="60000"/>
                    <a:pt x="76229" y="90000"/>
                    <a:pt x="61475" y="105000"/>
                  </a:cubicBezTo>
                  <a:lnTo>
                    <a:pt x="99344" y="90000"/>
                  </a:lnTo>
                  <a:lnTo>
                    <a:pt x="76721" y="75000"/>
                  </a:lnTo>
                  <a:cubicBezTo>
                    <a:pt x="82622" y="30000"/>
                    <a:pt x="113114" y="90000"/>
                    <a:pt x="120000" y="45000"/>
                  </a:cubicBezTo>
                  <a:lnTo>
                    <a:pt x="79180" y="45000"/>
                  </a:lnTo>
                  <a:lnTo>
                    <a:pt x="81147" y="30000"/>
                  </a:lnTo>
                  <a:cubicBezTo>
                    <a:pt x="71803" y="45000"/>
                    <a:pt x="53606" y="30000"/>
                    <a:pt x="47213" y="30000"/>
                  </a:cubicBezTo>
                  <a:cubicBezTo>
                    <a:pt x="48196" y="15000"/>
                    <a:pt x="47704" y="15000"/>
                    <a:pt x="54590" y="15000"/>
                  </a:cubicBezTo>
                  <a:cubicBezTo>
                    <a:pt x="4918" y="0"/>
                    <a:pt x="41311" y="75000"/>
                    <a:pt x="0" y="75000"/>
                  </a:cubicBezTo>
                  <a:cubicBezTo>
                    <a:pt x="2459" y="75000"/>
                    <a:pt x="5901" y="75000"/>
                    <a:pt x="10327" y="75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06" name="Shape 706"/>
            <p:cNvSpPr/>
            <p:nvPr/>
          </p:nvSpPr>
          <p:spPr>
            <a:xfrm>
              <a:off x="12380913" y="2755900"/>
              <a:ext cx="461963" cy="26987"/>
            </a:xfrm>
            <a:custGeom>
              <a:avLst/>
              <a:gdLst/>
              <a:ahLst/>
              <a:cxnLst/>
              <a:rect l="0" t="0" r="0" b="0"/>
              <a:pathLst>
                <a:path w="120000" h="120000" extrusionOk="0">
                  <a:moveTo>
                    <a:pt x="80663" y="40000"/>
                  </a:moveTo>
                  <a:lnTo>
                    <a:pt x="80663" y="40000"/>
                  </a:lnTo>
                  <a:lnTo>
                    <a:pt x="63236" y="70000"/>
                  </a:lnTo>
                  <a:lnTo>
                    <a:pt x="33858" y="60000"/>
                  </a:lnTo>
                  <a:cubicBezTo>
                    <a:pt x="33360" y="70000"/>
                    <a:pt x="11950" y="80000"/>
                    <a:pt x="26390" y="90000"/>
                  </a:cubicBezTo>
                  <a:cubicBezTo>
                    <a:pt x="29377" y="90000"/>
                    <a:pt x="34854" y="80000"/>
                    <a:pt x="39336" y="90000"/>
                  </a:cubicBezTo>
                  <a:cubicBezTo>
                    <a:pt x="36348" y="110000"/>
                    <a:pt x="0" y="90000"/>
                    <a:pt x="8962" y="110000"/>
                  </a:cubicBezTo>
                  <a:cubicBezTo>
                    <a:pt x="32365" y="110000"/>
                    <a:pt x="35850" y="120000"/>
                    <a:pt x="50290" y="100000"/>
                  </a:cubicBezTo>
                  <a:cubicBezTo>
                    <a:pt x="71701" y="110000"/>
                    <a:pt x="87136" y="110000"/>
                    <a:pt x="97095" y="120000"/>
                  </a:cubicBezTo>
                  <a:cubicBezTo>
                    <a:pt x="103568" y="120000"/>
                    <a:pt x="104066" y="110000"/>
                    <a:pt x="112531" y="110000"/>
                  </a:cubicBezTo>
                  <a:lnTo>
                    <a:pt x="107053" y="110000"/>
                  </a:lnTo>
                  <a:lnTo>
                    <a:pt x="106058" y="70000"/>
                  </a:lnTo>
                  <a:cubicBezTo>
                    <a:pt x="99087" y="80000"/>
                    <a:pt x="93112" y="70000"/>
                    <a:pt x="85643" y="70000"/>
                  </a:cubicBezTo>
                  <a:lnTo>
                    <a:pt x="120000" y="40000"/>
                  </a:lnTo>
                  <a:cubicBezTo>
                    <a:pt x="109045" y="10000"/>
                    <a:pt x="75186" y="20000"/>
                    <a:pt x="61244" y="0"/>
                  </a:cubicBezTo>
                  <a:cubicBezTo>
                    <a:pt x="78174" y="40000"/>
                    <a:pt x="47800" y="20000"/>
                    <a:pt x="80663" y="4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07" name="Shape 707"/>
            <p:cNvSpPr/>
            <p:nvPr/>
          </p:nvSpPr>
          <p:spPr>
            <a:xfrm>
              <a:off x="12814300" y="2779713"/>
              <a:ext cx="1588" cy="0"/>
            </a:xfrm>
            <a:custGeom>
              <a:avLst/>
              <a:gdLst/>
              <a:ahLst/>
              <a:cxnLst/>
              <a:rect l="0" t="0" r="0" b="0"/>
              <a:pathLst>
                <a:path w="120000" h="120000" extrusionOk="0">
                  <a:moveTo>
                    <a:pt x="0" y="0"/>
                  </a:moveTo>
                  <a:lnTo>
                    <a:pt x="0" y="0"/>
                  </a:lnTo>
                  <a:lnTo>
                    <a:pt x="120000" y="0"/>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08" name="Shape 708"/>
            <p:cNvSpPr/>
            <p:nvPr/>
          </p:nvSpPr>
          <p:spPr>
            <a:xfrm>
              <a:off x="2738437" y="2795588"/>
              <a:ext cx="425450" cy="15875"/>
            </a:xfrm>
            <a:custGeom>
              <a:avLst/>
              <a:gdLst/>
              <a:ahLst/>
              <a:cxnLst/>
              <a:rect l="0" t="0" r="0" b="0"/>
              <a:pathLst>
                <a:path w="120000" h="120000" extrusionOk="0">
                  <a:moveTo>
                    <a:pt x="41621" y="85714"/>
                  </a:moveTo>
                  <a:lnTo>
                    <a:pt x="41621" y="85714"/>
                  </a:lnTo>
                  <a:cubicBezTo>
                    <a:pt x="33513" y="85714"/>
                    <a:pt x="31351" y="85714"/>
                    <a:pt x="30270" y="102857"/>
                  </a:cubicBezTo>
                  <a:lnTo>
                    <a:pt x="120000" y="85714"/>
                  </a:lnTo>
                  <a:cubicBezTo>
                    <a:pt x="116756" y="85714"/>
                    <a:pt x="91351" y="68571"/>
                    <a:pt x="108108" y="51428"/>
                  </a:cubicBezTo>
                  <a:cubicBezTo>
                    <a:pt x="100540" y="34285"/>
                    <a:pt x="77297" y="51428"/>
                    <a:pt x="74054" y="68571"/>
                  </a:cubicBezTo>
                  <a:lnTo>
                    <a:pt x="80540" y="51428"/>
                  </a:lnTo>
                  <a:cubicBezTo>
                    <a:pt x="59459" y="85714"/>
                    <a:pt x="45405" y="17142"/>
                    <a:pt x="58918" y="0"/>
                  </a:cubicBezTo>
                  <a:lnTo>
                    <a:pt x="57297" y="0"/>
                  </a:lnTo>
                  <a:lnTo>
                    <a:pt x="0" y="119999"/>
                  </a:lnTo>
                  <a:cubicBezTo>
                    <a:pt x="21081" y="119999"/>
                    <a:pt x="16216" y="85714"/>
                    <a:pt x="41621" y="8571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09" name="Shape 709"/>
            <p:cNvSpPr/>
            <p:nvPr/>
          </p:nvSpPr>
          <p:spPr>
            <a:xfrm>
              <a:off x="-3646488" y="2800350"/>
              <a:ext cx="46038" cy="3175"/>
            </a:xfrm>
            <a:custGeom>
              <a:avLst/>
              <a:gdLst/>
              <a:ahLst/>
              <a:cxnLst/>
              <a:rect l="0" t="0" r="0" b="0"/>
              <a:pathLst>
                <a:path w="120000" h="120000" extrusionOk="0">
                  <a:moveTo>
                    <a:pt x="0" y="120000"/>
                  </a:moveTo>
                  <a:lnTo>
                    <a:pt x="0" y="120000"/>
                  </a:lnTo>
                  <a:cubicBezTo>
                    <a:pt x="105000" y="0"/>
                    <a:pt x="120000" y="0"/>
                    <a:pt x="105000" y="0"/>
                  </a:cubicBezTo>
                  <a:lnTo>
                    <a:pt x="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10" name="Shape 710"/>
            <p:cNvSpPr/>
            <p:nvPr/>
          </p:nvSpPr>
          <p:spPr>
            <a:xfrm>
              <a:off x="2627312" y="2816225"/>
              <a:ext cx="63500" cy="4762"/>
            </a:xfrm>
            <a:custGeom>
              <a:avLst/>
              <a:gdLst/>
              <a:ahLst/>
              <a:cxnLst/>
              <a:rect l="0" t="0" r="0" b="0"/>
              <a:pathLst>
                <a:path w="120000" h="120000" extrusionOk="0">
                  <a:moveTo>
                    <a:pt x="120000" y="0"/>
                  </a:moveTo>
                  <a:lnTo>
                    <a:pt x="120000" y="0"/>
                  </a:lnTo>
                  <a:lnTo>
                    <a:pt x="0" y="120000"/>
                  </a:lnTo>
                  <a:cubicBezTo>
                    <a:pt x="50909" y="60000"/>
                    <a:pt x="90909" y="6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11" name="Shape 711"/>
            <p:cNvSpPr/>
            <p:nvPr/>
          </p:nvSpPr>
          <p:spPr>
            <a:xfrm>
              <a:off x="3103562" y="2741613"/>
              <a:ext cx="28575" cy="3175"/>
            </a:xfrm>
            <a:custGeom>
              <a:avLst/>
              <a:gdLst/>
              <a:ahLst/>
              <a:cxnLst/>
              <a:rect l="0" t="0" r="0" b="0"/>
              <a:pathLst>
                <a:path w="120000" h="120000" extrusionOk="0">
                  <a:moveTo>
                    <a:pt x="120000" y="0"/>
                  </a:moveTo>
                  <a:lnTo>
                    <a:pt x="120000" y="0"/>
                  </a:lnTo>
                  <a:cubicBezTo>
                    <a:pt x="120000" y="0"/>
                    <a:pt x="120000" y="0"/>
                    <a:pt x="120000" y="0"/>
                  </a:cubicBezTo>
                  <a:lnTo>
                    <a:pt x="0" y="120000"/>
                  </a:lnTo>
                  <a:lnTo>
                    <a:pt x="0" y="120000"/>
                  </a:lnTo>
                  <a:lnTo>
                    <a:pt x="12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12" name="Shape 712"/>
            <p:cNvSpPr/>
            <p:nvPr/>
          </p:nvSpPr>
          <p:spPr>
            <a:xfrm>
              <a:off x="1227137" y="2836863"/>
              <a:ext cx="20638" cy="0"/>
            </a:xfrm>
            <a:custGeom>
              <a:avLst/>
              <a:gdLst/>
              <a:ahLst/>
              <a:cxnLst/>
              <a:rect l="0" t="0" r="0" b="0"/>
              <a:pathLst>
                <a:path w="120000" h="120000" extrusionOk="0">
                  <a:moveTo>
                    <a:pt x="120000" y="0"/>
                  </a:moveTo>
                  <a:lnTo>
                    <a:pt x="120000" y="0"/>
                  </a:lnTo>
                  <a:lnTo>
                    <a:pt x="0" y="0"/>
                  </a:lnTo>
                  <a:lnTo>
                    <a:pt x="12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13" name="Shape 713"/>
            <p:cNvSpPr/>
            <p:nvPr/>
          </p:nvSpPr>
          <p:spPr>
            <a:xfrm>
              <a:off x="3660775" y="2713038"/>
              <a:ext cx="331788" cy="20637"/>
            </a:xfrm>
            <a:custGeom>
              <a:avLst/>
              <a:gdLst/>
              <a:ahLst/>
              <a:cxnLst/>
              <a:rect l="0" t="0" r="0" b="0"/>
              <a:pathLst>
                <a:path w="120000" h="120000" extrusionOk="0">
                  <a:moveTo>
                    <a:pt x="120000" y="0"/>
                  </a:moveTo>
                  <a:lnTo>
                    <a:pt x="120000" y="0"/>
                  </a:lnTo>
                  <a:lnTo>
                    <a:pt x="68670" y="26666"/>
                  </a:lnTo>
                  <a:cubicBezTo>
                    <a:pt x="75606" y="26666"/>
                    <a:pt x="51329" y="26666"/>
                    <a:pt x="61734" y="13333"/>
                  </a:cubicBezTo>
                  <a:cubicBezTo>
                    <a:pt x="58265" y="13333"/>
                    <a:pt x="39537" y="13333"/>
                    <a:pt x="44393" y="26666"/>
                  </a:cubicBezTo>
                  <a:lnTo>
                    <a:pt x="54797" y="26666"/>
                  </a:lnTo>
                  <a:cubicBezTo>
                    <a:pt x="28439" y="66666"/>
                    <a:pt x="44393" y="80000"/>
                    <a:pt x="0" y="106666"/>
                  </a:cubicBezTo>
                  <a:cubicBezTo>
                    <a:pt x="27745" y="120000"/>
                    <a:pt x="39537" y="106666"/>
                    <a:pt x="54104" y="93333"/>
                  </a:cubicBezTo>
                  <a:lnTo>
                    <a:pt x="67976" y="80000"/>
                  </a:lnTo>
                  <a:lnTo>
                    <a:pt x="110289" y="26666"/>
                  </a:lnTo>
                  <a:lnTo>
                    <a:pt x="12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14" name="Shape 714"/>
            <p:cNvSpPr/>
            <p:nvPr/>
          </p:nvSpPr>
          <p:spPr>
            <a:xfrm>
              <a:off x="-1674813" y="2768600"/>
              <a:ext cx="1588" cy="0"/>
            </a:xfrm>
            <a:custGeom>
              <a:avLst/>
              <a:gdLst/>
              <a:ahLst/>
              <a:cxnLst/>
              <a:rect l="0" t="0" r="0" b="0"/>
              <a:pathLst>
                <a:path w="120000" h="120000" extrusionOk="0">
                  <a:moveTo>
                    <a:pt x="0" y="0"/>
                  </a:moveTo>
                  <a:lnTo>
                    <a:pt x="0" y="0"/>
                  </a:lnTo>
                  <a:lnTo>
                    <a:pt x="120000" y="0"/>
                  </a:lnTo>
                  <a:cubicBezTo>
                    <a:pt x="0" y="0"/>
                    <a:pt x="0" y="0"/>
                    <a:pt x="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15" name="Shape 715"/>
            <p:cNvSpPr/>
            <p:nvPr/>
          </p:nvSpPr>
          <p:spPr>
            <a:xfrm>
              <a:off x="-1673225" y="2767013"/>
              <a:ext cx="36513" cy="1587"/>
            </a:xfrm>
            <a:custGeom>
              <a:avLst/>
              <a:gdLst/>
              <a:ahLst/>
              <a:cxnLst/>
              <a:rect l="0" t="0" r="0" b="0"/>
              <a:pathLst>
                <a:path w="120000" h="120000" extrusionOk="0">
                  <a:moveTo>
                    <a:pt x="18947" y="0"/>
                  </a:moveTo>
                  <a:lnTo>
                    <a:pt x="18947" y="0"/>
                  </a:lnTo>
                  <a:lnTo>
                    <a:pt x="0" y="120000"/>
                  </a:lnTo>
                  <a:cubicBezTo>
                    <a:pt x="25263" y="0"/>
                    <a:pt x="120000" y="0"/>
                    <a:pt x="18947"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16" name="Shape 716"/>
            <p:cNvSpPr/>
            <p:nvPr/>
          </p:nvSpPr>
          <p:spPr>
            <a:xfrm>
              <a:off x="2690812" y="2811463"/>
              <a:ext cx="47625" cy="4762"/>
            </a:xfrm>
            <a:custGeom>
              <a:avLst/>
              <a:gdLst/>
              <a:ahLst/>
              <a:cxnLst/>
              <a:rect l="0" t="0" r="0" b="0"/>
              <a:pathLst>
                <a:path w="120000" h="120000" extrusionOk="0">
                  <a:moveTo>
                    <a:pt x="62400" y="0"/>
                  </a:moveTo>
                  <a:lnTo>
                    <a:pt x="62400" y="0"/>
                  </a:lnTo>
                  <a:cubicBezTo>
                    <a:pt x="57600" y="0"/>
                    <a:pt x="33600" y="60000"/>
                    <a:pt x="0" y="120000"/>
                  </a:cubicBezTo>
                  <a:lnTo>
                    <a:pt x="120000" y="0"/>
                  </a:lnTo>
                  <a:lnTo>
                    <a:pt x="624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17" name="Shape 717"/>
            <p:cNvSpPr/>
            <p:nvPr/>
          </p:nvSpPr>
          <p:spPr>
            <a:xfrm>
              <a:off x="2822575" y="2794000"/>
              <a:ext cx="163513" cy="4762"/>
            </a:xfrm>
            <a:custGeom>
              <a:avLst/>
              <a:gdLst/>
              <a:ahLst/>
              <a:cxnLst/>
              <a:rect l="0" t="0" r="0" b="0"/>
              <a:pathLst>
                <a:path w="120000" h="120000" extrusionOk="0">
                  <a:moveTo>
                    <a:pt x="0" y="120000"/>
                  </a:moveTo>
                  <a:lnTo>
                    <a:pt x="0" y="120000"/>
                  </a:lnTo>
                  <a:lnTo>
                    <a:pt x="87529" y="60000"/>
                  </a:lnTo>
                  <a:lnTo>
                    <a:pt x="120000" y="0"/>
                  </a:lnTo>
                  <a:lnTo>
                    <a:pt x="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18" name="Shape 718"/>
            <p:cNvSpPr/>
            <p:nvPr/>
          </p:nvSpPr>
          <p:spPr>
            <a:xfrm>
              <a:off x="715962" y="2809875"/>
              <a:ext cx="1911350" cy="50800"/>
            </a:xfrm>
            <a:custGeom>
              <a:avLst/>
              <a:gdLst/>
              <a:ahLst/>
              <a:cxnLst/>
              <a:rect l="0" t="0" r="0" b="0"/>
              <a:pathLst>
                <a:path w="120000" h="120000" extrusionOk="0">
                  <a:moveTo>
                    <a:pt x="45180" y="67826"/>
                  </a:moveTo>
                  <a:lnTo>
                    <a:pt x="45180" y="67826"/>
                  </a:lnTo>
                  <a:cubicBezTo>
                    <a:pt x="29759" y="73043"/>
                    <a:pt x="49036" y="52173"/>
                    <a:pt x="41927" y="46956"/>
                  </a:cubicBezTo>
                  <a:cubicBezTo>
                    <a:pt x="37590" y="52173"/>
                    <a:pt x="36024" y="57391"/>
                    <a:pt x="33373" y="62608"/>
                  </a:cubicBezTo>
                  <a:cubicBezTo>
                    <a:pt x="45662" y="52173"/>
                    <a:pt x="31686" y="88695"/>
                    <a:pt x="44096" y="83478"/>
                  </a:cubicBezTo>
                  <a:cubicBezTo>
                    <a:pt x="42409" y="99130"/>
                    <a:pt x="35180" y="99130"/>
                    <a:pt x="30963" y="99130"/>
                  </a:cubicBezTo>
                  <a:cubicBezTo>
                    <a:pt x="26265" y="83478"/>
                    <a:pt x="35180" y="88695"/>
                    <a:pt x="36265" y="73043"/>
                  </a:cubicBezTo>
                  <a:cubicBezTo>
                    <a:pt x="31204" y="73043"/>
                    <a:pt x="32168" y="78260"/>
                    <a:pt x="30000" y="83478"/>
                  </a:cubicBezTo>
                  <a:cubicBezTo>
                    <a:pt x="22168" y="83478"/>
                    <a:pt x="13855" y="104347"/>
                    <a:pt x="9156" y="83478"/>
                  </a:cubicBezTo>
                  <a:cubicBezTo>
                    <a:pt x="3493" y="88695"/>
                    <a:pt x="3855" y="93913"/>
                    <a:pt x="602" y="104347"/>
                  </a:cubicBezTo>
                  <a:cubicBezTo>
                    <a:pt x="0" y="120000"/>
                    <a:pt x="9036" y="109565"/>
                    <a:pt x="11204" y="120000"/>
                  </a:cubicBezTo>
                  <a:cubicBezTo>
                    <a:pt x="10722" y="120000"/>
                    <a:pt x="9879" y="120000"/>
                    <a:pt x="10120" y="114782"/>
                  </a:cubicBezTo>
                  <a:lnTo>
                    <a:pt x="15060" y="120000"/>
                  </a:lnTo>
                  <a:cubicBezTo>
                    <a:pt x="10361" y="114782"/>
                    <a:pt x="15662" y="104347"/>
                    <a:pt x="18192" y="104347"/>
                  </a:cubicBezTo>
                  <a:cubicBezTo>
                    <a:pt x="19879" y="104347"/>
                    <a:pt x="23493" y="99130"/>
                    <a:pt x="23012" y="104347"/>
                  </a:cubicBezTo>
                  <a:lnTo>
                    <a:pt x="20240" y="109565"/>
                  </a:lnTo>
                  <a:cubicBezTo>
                    <a:pt x="23855" y="114782"/>
                    <a:pt x="28072" y="99130"/>
                    <a:pt x="31807" y="104347"/>
                  </a:cubicBezTo>
                  <a:cubicBezTo>
                    <a:pt x="31927" y="109565"/>
                    <a:pt x="30602" y="109565"/>
                    <a:pt x="30361" y="114782"/>
                  </a:cubicBezTo>
                  <a:cubicBezTo>
                    <a:pt x="34457" y="104347"/>
                    <a:pt x="38554" y="104347"/>
                    <a:pt x="44698" y="93913"/>
                  </a:cubicBezTo>
                  <a:lnTo>
                    <a:pt x="41084" y="109565"/>
                  </a:lnTo>
                  <a:cubicBezTo>
                    <a:pt x="46024" y="93913"/>
                    <a:pt x="57228" y="99130"/>
                    <a:pt x="64939" y="104347"/>
                  </a:cubicBezTo>
                  <a:cubicBezTo>
                    <a:pt x="64096" y="104347"/>
                    <a:pt x="62530" y="99130"/>
                    <a:pt x="63493" y="99130"/>
                  </a:cubicBezTo>
                  <a:cubicBezTo>
                    <a:pt x="67951" y="93913"/>
                    <a:pt x="71445" y="104347"/>
                    <a:pt x="69277" y="109565"/>
                  </a:cubicBezTo>
                  <a:cubicBezTo>
                    <a:pt x="73734" y="99130"/>
                    <a:pt x="86265" y="120000"/>
                    <a:pt x="92289" y="104347"/>
                  </a:cubicBezTo>
                  <a:lnTo>
                    <a:pt x="120000" y="26086"/>
                  </a:lnTo>
                  <a:cubicBezTo>
                    <a:pt x="119036" y="26086"/>
                    <a:pt x="117831" y="31304"/>
                    <a:pt x="116746" y="31304"/>
                  </a:cubicBezTo>
                  <a:cubicBezTo>
                    <a:pt x="114216" y="15652"/>
                    <a:pt x="112891" y="20869"/>
                    <a:pt x="117228" y="5217"/>
                  </a:cubicBezTo>
                  <a:cubicBezTo>
                    <a:pt x="112891" y="15652"/>
                    <a:pt x="114578" y="26086"/>
                    <a:pt x="108072" y="26086"/>
                  </a:cubicBezTo>
                  <a:cubicBezTo>
                    <a:pt x="110602" y="15652"/>
                    <a:pt x="111325" y="0"/>
                    <a:pt x="105060" y="0"/>
                  </a:cubicBezTo>
                  <a:cubicBezTo>
                    <a:pt x="89397" y="15652"/>
                    <a:pt x="79036" y="52173"/>
                    <a:pt x="64457" y="73043"/>
                  </a:cubicBezTo>
                  <a:cubicBezTo>
                    <a:pt x="63855" y="62608"/>
                    <a:pt x="52409" y="67826"/>
                    <a:pt x="46867" y="67826"/>
                  </a:cubicBezTo>
                  <a:cubicBezTo>
                    <a:pt x="48915" y="57391"/>
                    <a:pt x="53132" y="52173"/>
                    <a:pt x="57349" y="46956"/>
                  </a:cubicBezTo>
                  <a:lnTo>
                    <a:pt x="46626" y="46956"/>
                  </a:lnTo>
                  <a:lnTo>
                    <a:pt x="45180" y="67826"/>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19" name="Shape 719"/>
            <p:cNvSpPr/>
            <p:nvPr/>
          </p:nvSpPr>
          <p:spPr>
            <a:xfrm>
              <a:off x="1995487" y="2822575"/>
              <a:ext cx="20638" cy="0"/>
            </a:xfrm>
            <a:custGeom>
              <a:avLst/>
              <a:gdLst/>
              <a:ahLst/>
              <a:cxnLst/>
              <a:rect l="0" t="0" r="0" b="0"/>
              <a:pathLst>
                <a:path w="120000" h="120000" extrusionOk="0">
                  <a:moveTo>
                    <a:pt x="120000" y="0"/>
                  </a:moveTo>
                  <a:lnTo>
                    <a:pt x="120000" y="0"/>
                  </a:lnTo>
                  <a:lnTo>
                    <a:pt x="0" y="0"/>
                  </a:lnTo>
                  <a:cubicBezTo>
                    <a:pt x="12000" y="0"/>
                    <a:pt x="48000"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20" name="Shape 720"/>
            <p:cNvSpPr/>
            <p:nvPr/>
          </p:nvSpPr>
          <p:spPr>
            <a:xfrm>
              <a:off x="1630362" y="2830513"/>
              <a:ext cx="22225" cy="0"/>
            </a:xfrm>
            <a:custGeom>
              <a:avLst/>
              <a:gdLst/>
              <a:ahLst/>
              <a:cxnLst/>
              <a:rect l="0" t="0" r="0" b="0"/>
              <a:pathLst>
                <a:path w="120000" h="120000" extrusionOk="0">
                  <a:moveTo>
                    <a:pt x="110000" y="0"/>
                  </a:moveTo>
                  <a:lnTo>
                    <a:pt x="110000" y="0"/>
                  </a:lnTo>
                  <a:cubicBezTo>
                    <a:pt x="120000" y="0"/>
                    <a:pt x="110000" y="0"/>
                    <a:pt x="120000" y="0"/>
                  </a:cubicBezTo>
                  <a:lnTo>
                    <a:pt x="0" y="0"/>
                  </a:lnTo>
                  <a:lnTo>
                    <a:pt x="11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21" name="Shape 721"/>
            <p:cNvSpPr/>
            <p:nvPr/>
          </p:nvSpPr>
          <p:spPr>
            <a:xfrm>
              <a:off x="2651125" y="2798763"/>
              <a:ext cx="46038" cy="1587"/>
            </a:xfrm>
            <a:custGeom>
              <a:avLst/>
              <a:gdLst/>
              <a:ahLst/>
              <a:cxnLst/>
              <a:rect l="0" t="0" r="0" b="0"/>
              <a:pathLst>
                <a:path w="120000" h="120000" extrusionOk="0">
                  <a:moveTo>
                    <a:pt x="15000" y="120000"/>
                  </a:moveTo>
                  <a:lnTo>
                    <a:pt x="15000" y="120000"/>
                  </a:lnTo>
                  <a:lnTo>
                    <a:pt x="120000" y="0"/>
                  </a:lnTo>
                  <a:lnTo>
                    <a:pt x="40000" y="120000"/>
                  </a:lnTo>
                  <a:cubicBezTo>
                    <a:pt x="10000" y="120000"/>
                    <a:pt x="0" y="120000"/>
                    <a:pt x="15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22" name="Shape 722"/>
            <p:cNvSpPr/>
            <p:nvPr/>
          </p:nvSpPr>
          <p:spPr>
            <a:xfrm>
              <a:off x="2698750" y="2809875"/>
              <a:ext cx="19050" cy="1587"/>
            </a:xfrm>
            <a:custGeom>
              <a:avLst/>
              <a:gdLst/>
              <a:ahLst/>
              <a:cxnLst/>
              <a:rect l="0" t="0" r="0" b="0"/>
              <a:pathLst>
                <a:path w="120000" h="120000" extrusionOk="0">
                  <a:moveTo>
                    <a:pt x="48000" y="0"/>
                  </a:moveTo>
                  <a:lnTo>
                    <a:pt x="48000" y="0"/>
                  </a:lnTo>
                  <a:lnTo>
                    <a:pt x="0" y="120000"/>
                  </a:lnTo>
                  <a:lnTo>
                    <a:pt x="108000" y="120000"/>
                  </a:lnTo>
                  <a:cubicBezTo>
                    <a:pt x="120000" y="0"/>
                    <a:pt x="108000" y="0"/>
                    <a:pt x="48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23" name="Shape 723"/>
            <p:cNvSpPr/>
            <p:nvPr/>
          </p:nvSpPr>
          <p:spPr>
            <a:xfrm>
              <a:off x="469900" y="2800350"/>
              <a:ext cx="23813" cy="3175"/>
            </a:xfrm>
            <a:custGeom>
              <a:avLst/>
              <a:gdLst/>
              <a:ahLst/>
              <a:cxnLst/>
              <a:rect l="0" t="0" r="0" b="0"/>
              <a:pathLst>
                <a:path w="120000" h="120000" extrusionOk="0">
                  <a:moveTo>
                    <a:pt x="120000" y="0"/>
                  </a:moveTo>
                  <a:lnTo>
                    <a:pt x="120000" y="0"/>
                  </a:lnTo>
                  <a:lnTo>
                    <a:pt x="0" y="120000"/>
                  </a:lnTo>
                  <a:cubicBezTo>
                    <a:pt x="73846" y="120000"/>
                    <a:pt x="101538" y="12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24" name="Shape 724"/>
            <p:cNvSpPr/>
            <p:nvPr/>
          </p:nvSpPr>
          <p:spPr>
            <a:xfrm>
              <a:off x="998537" y="2811463"/>
              <a:ext cx="1076325" cy="20637"/>
            </a:xfrm>
            <a:custGeom>
              <a:avLst/>
              <a:gdLst/>
              <a:ahLst/>
              <a:cxnLst/>
              <a:rect l="0" t="0" r="0" b="0"/>
              <a:pathLst>
                <a:path w="120000" h="120000" extrusionOk="0">
                  <a:moveTo>
                    <a:pt x="18181" y="120000"/>
                  </a:moveTo>
                  <a:lnTo>
                    <a:pt x="18181" y="120000"/>
                  </a:lnTo>
                  <a:cubicBezTo>
                    <a:pt x="27807" y="120000"/>
                    <a:pt x="19251" y="80000"/>
                    <a:pt x="32941" y="80000"/>
                  </a:cubicBezTo>
                  <a:lnTo>
                    <a:pt x="28877" y="80000"/>
                  </a:lnTo>
                  <a:cubicBezTo>
                    <a:pt x="38502" y="66666"/>
                    <a:pt x="55614" y="66666"/>
                    <a:pt x="67165" y="66666"/>
                  </a:cubicBezTo>
                  <a:cubicBezTo>
                    <a:pt x="65882" y="80000"/>
                    <a:pt x="74224" y="80000"/>
                    <a:pt x="72941" y="106666"/>
                  </a:cubicBezTo>
                  <a:cubicBezTo>
                    <a:pt x="80641" y="106666"/>
                    <a:pt x="88556" y="93333"/>
                    <a:pt x="92620" y="66666"/>
                  </a:cubicBezTo>
                  <a:cubicBezTo>
                    <a:pt x="97540" y="80000"/>
                    <a:pt x="105026" y="53333"/>
                    <a:pt x="111229" y="66666"/>
                  </a:cubicBezTo>
                  <a:cubicBezTo>
                    <a:pt x="108449" y="53333"/>
                    <a:pt x="120000" y="13333"/>
                    <a:pt x="104812" y="40000"/>
                  </a:cubicBezTo>
                  <a:cubicBezTo>
                    <a:pt x="106096" y="40000"/>
                    <a:pt x="105240" y="26666"/>
                    <a:pt x="106524" y="26666"/>
                  </a:cubicBezTo>
                  <a:cubicBezTo>
                    <a:pt x="96684" y="13333"/>
                    <a:pt x="92834" y="40000"/>
                    <a:pt x="84491" y="40000"/>
                  </a:cubicBezTo>
                  <a:cubicBezTo>
                    <a:pt x="79572" y="26666"/>
                    <a:pt x="92620" y="26666"/>
                    <a:pt x="87914" y="13333"/>
                  </a:cubicBezTo>
                  <a:cubicBezTo>
                    <a:pt x="77433" y="26666"/>
                    <a:pt x="55187" y="0"/>
                    <a:pt x="55828" y="53333"/>
                  </a:cubicBezTo>
                  <a:cubicBezTo>
                    <a:pt x="48128" y="66666"/>
                    <a:pt x="47058" y="53333"/>
                    <a:pt x="44919" y="40000"/>
                  </a:cubicBezTo>
                  <a:cubicBezTo>
                    <a:pt x="32727" y="93333"/>
                    <a:pt x="0" y="13333"/>
                    <a:pt x="213" y="93333"/>
                  </a:cubicBezTo>
                  <a:cubicBezTo>
                    <a:pt x="4491" y="93333"/>
                    <a:pt x="11764" y="93333"/>
                    <a:pt x="18181" y="80000"/>
                  </a:cubicBezTo>
                  <a:lnTo>
                    <a:pt x="18181"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25" name="Shape 725"/>
            <p:cNvSpPr/>
            <p:nvPr/>
          </p:nvSpPr>
          <p:spPr>
            <a:xfrm>
              <a:off x="2495550" y="2803525"/>
              <a:ext cx="17463" cy="0"/>
            </a:xfrm>
            <a:custGeom>
              <a:avLst/>
              <a:gdLst/>
              <a:ahLst/>
              <a:cxnLst/>
              <a:rect l="0" t="0" r="0" b="0"/>
              <a:pathLst>
                <a:path w="120000" h="120000" extrusionOk="0">
                  <a:moveTo>
                    <a:pt x="120000" y="0"/>
                  </a:moveTo>
                  <a:lnTo>
                    <a:pt x="120000" y="0"/>
                  </a:lnTo>
                  <a:lnTo>
                    <a:pt x="0" y="0"/>
                  </a:lnTo>
                  <a:lnTo>
                    <a:pt x="12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26" name="Shape 726"/>
            <p:cNvSpPr/>
            <p:nvPr/>
          </p:nvSpPr>
          <p:spPr>
            <a:xfrm>
              <a:off x="2538412" y="2816225"/>
              <a:ext cx="1057275" cy="31750"/>
            </a:xfrm>
            <a:custGeom>
              <a:avLst/>
              <a:gdLst/>
              <a:ahLst/>
              <a:cxnLst/>
              <a:rect l="0" t="0" r="0" b="0"/>
              <a:pathLst>
                <a:path w="120000" h="120000" extrusionOk="0">
                  <a:moveTo>
                    <a:pt x="107803" y="85714"/>
                  </a:moveTo>
                  <a:lnTo>
                    <a:pt x="107803" y="85714"/>
                  </a:lnTo>
                  <a:lnTo>
                    <a:pt x="100399" y="77142"/>
                  </a:lnTo>
                  <a:cubicBezTo>
                    <a:pt x="102141" y="85714"/>
                    <a:pt x="104972" y="85714"/>
                    <a:pt x="107803" y="85714"/>
                  </a:cubicBezTo>
                  <a:close/>
                  <a:moveTo>
                    <a:pt x="120000" y="77142"/>
                  </a:moveTo>
                  <a:lnTo>
                    <a:pt x="120000" y="77142"/>
                  </a:lnTo>
                  <a:lnTo>
                    <a:pt x="115862" y="111428"/>
                  </a:lnTo>
                  <a:cubicBezTo>
                    <a:pt x="92558" y="119999"/>
                    <a:pt x="84283" y="111428"/>
                    <a:pt x="64029" y="111428"/>
                  </a:cubicBezTo>
                  <a:cubicBezTo>
                    <a:pt x="62504" y="102857"/>
                    <a:pt x="64900" y="102857"/>
                    <a:pt x="66206" y="102857"/>
                  </a:cubicBezTo>
                  <a:cubicBezTo>
                    <a:pt x="51833" y="111428"/>
                    <a:pt x="30490" y="102857"/>
                    <a:pt x="20254" y="119999"/>
                  </a:cubicBezTo>
                  <a:cubicBezTo>
                    <a:pt x="15680" y="119999"/>
                    <a:pt x="3702" y="111428"/>
                    <a:pt x="8275" y="102857"/>
                  </a:cubicBezTo>
                  <a:cubicBezTo>
                    <a:pt x="6098" y="102857"/>
                    <a:pt x="3484" y="102857"/>
                    <a:pt x="871" y="102857"/>
                  </a:cubicBezTo>
                  <a:cubicBezTo>
                    <a:pt x="217" y="94285"/>
                    <a:pt x="6533" y="102857"/>
                    <a:pt x="6751" y="94285"/>
                  </a:cubicBezTo>
                  <a:cubicBezTo>
                    <a:pt x="4791" y="94285"/>
                    <a:pt x="3920" y="85714"/>
                    <a:pt x="3484" y="94285"/>
                  </a:cubicBezTo>
                  <a:cubicBezTo>
                    <a:pt x="6969" y="85714"/>
                    <a:pt x="0" y="51428"/>
                    <a:pt x="15898" y="51428"/>
                  </a:cubicBezTo>
                  <a:cubicBezTo>
                    <a:pt x="21996" y="77142"/>
                    <a:pt x="4791" y="59999"/>
                    <a:pt x="8493" y="85714"/>
                  </a:cubicBezTo>
                  <a:cubicBezTo>
                    <a:pt x="13720" y="85714"/>
                    <a:pt x="13067" y="77142"/>
                    <a:pt x="13502" y="68571"/>
                  </a:cubicBezTo>
                  <a:cubicBezTo>
                    <a:pt x="20254" y="68571"/>
                    <a:pt x="20036" y="77142"/>
                    <a:pt x="19600" y="85714"/>
                  </a:cubicBezTo>
                  <a:cubicBezTo>
                    <a:pt x="22214" y="77142"/>
                    <a:pt x="30707" y="85714"/>
                    <a:pt x="34192" y="77142"/>
                  </a:cubicBezTo>
                  <a:cubicBezTo>
                    <a:pt x="47041" y="68571"/>
                    <a:pt x="33539" y="94285"/>
                    <a:pt x="42032" y="94285"/>
                  </a:cubicBezTo>
                  <a:lnTo>
                    <a:pt x="46823" y="68571"/>
                  </a:lnTo>
                  <a:lnTo>
                    <a:pt x="60980" y="68571"/>
                  </a:lnTo>
                  <a:cubicBezTo>
                    <a:pt x="81234" y="59999"/>
                    <a:pt x="57931" y="17142"/>
                    <a:pt x="81234" y="0"/>
                  </a:cubicBezTo>
                  <a:cubicBezTo>
                    <a:pt x="78185" y="17142"/>
                    <a:pt x="87549" y="42857"/>
                    <a:pt x="98439" y="51428"/>
                  </a:cubicBezTo>
                  <a:cubicBezTo>
                    <a:pt x="91905" y="51428"/>
                    <a:pt x="79927" y="68571"/>
                    <a:pt x="71651" y="59999"/>
                  </a:cubicBezTo>
                  <a:cubicBezTo>
                    <a:pt x="83411" y="85714"/>
                    <a:pt x="55317" y="68571"/>
                    <a:pt x="61415" y="94285"/>
                  </a:cubicBezTo>
                  <a:cubicBezTo>
                    <a:pt x="67295" y="77142"/>
                    <a:pt x="77096" y="77142"/>
                    <a:pt x="84718" y="77142"/>
                  </a:cubicBezTo>
                  <a:lnTo>
                    <a:pt x="82105" y="85714"/>
                  </a:lnTo>
                  <a:cubicBezTo>
                    <a:pt x="90163" y="85714"/>
                    <a:pt x="96261" y="59999"/>
                    <a:pt x="107586" y="68571"/>
                  </a:cubicBezTo>
                  <a:cubicBezTo>
                    <a:pt x="113030" y="68571"/>
                    <a:pt x="111941" y="77142"/>
                    <a:pt x="111070" y="77142"/>
                  </a:cubicBezTo>
                  <a:cubicBezTo>
                    <a:pt x="115644" y="77142"/>
                    <a:pt x="120000" y="68571"/>
                    <a:pt x="120000" y="7714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27" name="Shape 727"/>
            <p:cNvSpPr/>
            <p:nvPr/>
          </p:nvSpPr>
          <p:spPr>
            <a:xfrm>
              <a:off x="11777663" y="2757488"/>
              <a:ext cx="19050" cy="3175"/>
            </a:xfrm>
            <a:custGeom>
              <a:avLst/>
              <a:gdLst/>
              <a:ahLst/>
              <a:cxnLst/>
              <a:rect l="0" t="0" r="0" b="0"/>
              <a:pathLst>
                <a:path w="120000" h="120000" extrusionOk="0">
                  <a:moveTo>
                    <a:pt x="0" y="0"/>
                  </a:moveTo>
                  <a:lnTo>
                    <a:pt x="0" y="0"/>
                  </a:lnTo>
                  <a:lnTo>
                    <a:pt x="120000" y="120000"/>
                  </a:lnTo>
                  <a:cubicBezTo>
                    <a:pt x="96000" y="120000"/>
                    <a:pt x="48000" y="120000"/>
                    <a:pt x="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28" name="Shape 728"/>
            <p:cNvSpPr/>
            <p:nvPr/>
          </p:nvSpPr>
          <p:spPr>
            <a:xfrm>
              <a:off x="5983288" y="2741613"/>
              <a:ext cx="38100" cy="0"/>
            </a:xfrm>
            <a:custGeom>
              <a:avLst/>
              <a:gdLst/>
              <a:ahLst/>
              <a:cxnLst/>
              <a:rect l="0" t="0" r="0" b="0"/>
              <a:pathLst>
                <a:path w="120000" h="120000" extrusionOk="0">
                  <a:moveTo>
                    <a:pt x="0" y="0"/>
                  </a:moveTo>
                  <a:lnTo>
                    <a:pt x="0" y="0"/>
                  </a:lnTo>
                  <a:lnTo>
                    <a:pt x="120000" y="0"/>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29" name="Shape 729"/>
            <p:cNvSpPr/>
            <p:nvPr/>
          </p:nvSpPr>
          <p:spPr>
            <a:xfrm>
              <a:off x="6832600" y="2713038"/>
              <a:ext cx="53975" cy="1587"/>
            </a:xfrm>
            <a:custGeom>
              <a:avLst/>
              <a:gdLst/>
              <a:ahLst/>
              <a:cxnLst/>
              <a:rect l="0" t="0" r="0" b="0"/>
              <a:pathLst>
                <a:path w="120000" h="120000" extrusionOk="0">
                  <a:moveTo>
                    <a:pt x="0" y="120000"/>
                  </a:moveTo>
                  <a:lnTo>
                    <a:pt x="0" y="120000"/>
                  </a:lnTo>
                  <a:lnTo>
                    <a:pt x="119999" y="0"/>
                  </a:lnTo>
                  <a:cubicBezTo>
                    <a:pt x="72857" y="0"/>
                    <a:pt x="34285" y="12000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30" name="Shape 730"/>
            <p:cNvSpPr/>
            <p:nvPr/>
          </p:nvSpPr>
          <p:spPr>
            <a:xfrm>
              <a:off x="11317288" y="2755900"/>
              <a:ext cx="9525" cy="0"/>
            </a:xfrm>
            <a:custGeom>
              <a:avLst/>
              <a:gdLst/>
              <a:ahLst/>
              <a:cxnLst/>
              <a:rect l="0" t="0" r="0" b="0"/>
              <a:pathLst>
                <a:path w="120000" h="120000" extrusionOk="0">
                  <a:moveTo>
                    <a:pt x="120000" y="0"/>
                  </a:moveTo>
                  <a:lnTo>
                    <a:pt x="120000" y="0"/>
                  </a:lnTo>
                  <a:lnTo>
                    <a:pt x="96000" y="0"/>
                  </a:lnTo>
                  <a:lnTo>
                    <a:pt x="0" y="0"/>
                  </a:lnTo>
                  <a:lnTo>
                    <a:pt x="12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31" name="Shape 731"/>
            <p:cNvSpPr/>
            <p:nvPr/>
          </p:nvSpPr>
          <p:spPr>
            <a:xfrm>
              <a:off x="8534400" y="2735263"/>
              <a:ext cx="30163" cy="0"/>
            </a:xfrm>
            <a:custGeom>
              <a:avLst/>
              <a:gdLst/>
              <a:ahLst/>
              <a:cxnLst/>
              <a:rect l="0" t="0" r="0" b="0"/>
              <a:pathLst>
                <a:path w="120000" h="120000" extrusionOk="0">
                  <a:moveTo>
                    <a:pt x="0" y="0"/>
                  </a:moveTo>
                  <a:lnTo>
                    <a:pt x="0" y="0"/>
                  </a:lnTo>
                  <a:cubicBezTo>
                    <a:pt x="30000" y="0"/>
                    <a:pt x="67500" y="0"/>
                    <a:pt x="120000" y="0"/>
                  </a:cubicBezTo>
                  <a:cubicBezTo>
                    <a:pt x="112500" y="0"/>
                    <a:pt x="67500" y="0"/>
                    <a:pt x="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32" name="Shape 732"/>
            <p:cNvSpPr/>
            <p:nvPr/>
          </p:nvSpPr>
          <p:spPr>
            <a:xfrm>
              <a:off x="6821488" y="2714625"/>
              <a:ext cx="9525" cy="0"/>
            </a:xfrm>
            <a:custGeom>
              <a:avLst/>
              <a:gdLst/>
              <a:ahLst/>
              <a:cxnLst/>
              <a:rect l="0" t="0" r="0" b="0"/>
              <a:pathLst>
                <a:path w="120000" h="120000" extrusionOk="0">
                  <a:moveTo>
                    <a:pt x="0" y="0"/>
                  </a:moveTo>
                  <a:lnTo>
                    <a:pt x="0" y="0"/>
                  </a:lnTo>
                  <a:lnTo>
                    <a:pt x="48000" y="0"/>
                  </a:lnTo>
                  <a:lnTo>
                    <a:pt x="120000" y="0"/>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33" name="Shape 733"/>
            <p:cNvSpPr/>
            <p:nvPr/>
          </p:nvSpPr>
          <p:spPr>
            <a:xfrm>
              <a:off x="5583238" y="2719388"/>
              <a:ext cx="25400" cy="0"/>
            </a:xfrm>
            <a:custGeom>
              <a:avLst/>
              <a:gdLst/>
              <a:ahLst/>
              <a:cxnLst/>
              <a:rect l="0" t="0" r="0" b="0"/>
              <a:pathLst>
                <a:path w="120000" h="120000" extrusionOk="0">
                  <a:moveTo>
                    <a:pt x="120000" y="0"/>
                  </a:moveTo>
                  <a:lnTo>
                    <a:pt x="120000" y="0"/>
                  </a:lnTo>
                  <a:lnTo>
                    <a:pt x="0" y="0"/>
                  </a:lnTo>
                  <a:lnTo>
                    <a:pt x="12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34" name="Shape 734"/>
            <p:cNvSpPr/>
            <p:nvPr/>
          </p:nvSpPr>
          <p:spPr>
            <a:xfrm>
              <a:off x="5638800" y="2740025"/>
              <a:ext cx="23813" cy="1587"/>
            </a:xfrm>
            <a:custGeom>
              <a:avLst/>
              <a:gdLst/>
              <a:ahLst/>
              <a:cxnLst/>
              <a:rect l="0" t="0" r="0" b="0"/>
              <a:pathLst>
                <a:path w="120000" h="120000" extrusionOk="0">
                  <a:moveTo>
                    <a:pt x="120000" y="0"/>
                  </a:moveTo>
                  <a:lnTo>
                    <a:pt x="120000" y="0"/>
                  </a:lnTo>
                  <a:lnTo>
                    <a:pt x="0" y="120000"/>
                  </a:lnTo>
                  <a:lnTo>
                    <a:pt x="12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35" name="Shape 735"/>
            <p:cNvSpPr/>
            <p:nvPr/>
          </p:nvSpPr>
          <p:spPr>
            <a:xfrm>
              <a:off x="4303712" y="2728913"/>
              <a:ext cx="50800" cy="0"/>
            </a:xfrm>
            <a:custGeom>
              <a:avLst/>
              <a:gdLst/>
              <a:ahLst/>
              <a:cxnLst/>
              <a:rect l="0" t="0" r="0" b="0"/>
              <a:pathLst>
                <a:path w="120000" h="120000" extrusionOk="0">
                  <a:moveTo>
                    <a:pt x="120000" y="0"/>
                  </a:moveTo>
                  <a:lnTo>
                    <a:pt x="120000" y="0"/>
                  </a:lnTo>
                  <a:lnTo>
                    <a:pt x="0" y="0"/>
                  </a:lnTo>
                  <a:cubicBezTo>
                    <a:pt x="60000" y="0"/>
                    <a:pt x="92307"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36" name="Shape 736"/>
            <p:cNvSpPr/>
            <p:nvPr/>
          </p:nvSpPr>
          <p:spPr>
            <a:xfrm>
              <a:off x="5519738" y="2735263"/>
              <a:ext cx="9525" cy="3175"/>
            </a:xfrm>
            <a:custGeom>
              <a:avLst/>
              <a:gdLst/>
              <a:ahLst/>
              <a:cxnLst/>
              <a:rect l="0" t="0" r="0" b="0"/>
              <a:pathLst>
                <a:path w="120000" h="120000" extrusionOk="0">
                  <a:moveTo>
                    <a:pt x="96000" y="0"/>
                  </a:moveTo>
                  <a:lnTo>
                    <a:pt x="96000" y="0"/>
                  </a:lnTo>
                  <a:lnTo>
                    <a:pt x="0" y="120000"/>
                  </a:lnTo>
                  <a:cubicBezTo>
                    <a:pt x="72000" y="120000"/>
                    <a:pt x="120000" y="120000"/>
                    <a:pt x="96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37" name="Shape 737"/>
            <p:cNvSpPr/>
            <p:nvPr/>
          </p:nvSpPr>
          <p:spPr>
            <a:xfrm>
              <a:off x="12096750" y="2784475"/>
              <a:ext cx="6350" cy="0"/>
            </a:xfrm>
            <a:custGeom>
              <a:avLst/>
              <a:gdLst/>
              <a:ahLst/>
              <a:cxnLst/>
              <a:rect l="0" t="0" r="0" b="0"/>
              <a:pathLst>
                <a:path w="120000" h="120000" extrusionOk="0">
                  <a:moveTo>
                    <a:pt x="120000" y="0"/>
                  </a:moveTo>
                  <a:lnTo>
                    <a:pt x="120000" y="0"/>
                  </a:lnTo>
                  <a:lnTo>
                    <a:pt x="40000" y="0"/>
                  </a:lnTo>
                  <a:lnTo>
                    <a:pt x="0" y="0"/>
                  </a:lnTo>
                  <a:lnTo>
                    <a:pt x="12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38" name="Shape 738"/>
            <p:cNvSpPr/>
            <p:nvPr/>
          </p:nvSpPr>
          <p:spPr>
            <a:xfrm>
              <a:off x="12225338" y="2773363"/>
              <a:ext cx="46038" cy="0"/>
            </a:xfrm>
            <a:custGeom>
              <a:avLst/>
              <a:gdLst/>
              <a:ahLst/>
              <a:cxnLst/>
              <a:rect l="0" t="0" r="0" b="0"/>
              <a:pathLst>
                <a:path w="120000" h="120000" extrusionOk="0">
                  <a:moveTo>
                    <a:pt x="0" y="0"/>
                  </a:moveTo>
                  <a:lnTo>
                    <a:pt x="0" y="0"/>
                  </a:lnTo>
                  <a:lnTo>
                    <a:pt x="120000" y="0"/>
                  </a:lnTo>
                  <a:cubicBezTo>
                    <a:pt x="75000" y="0"/>
                    <a:pt x="30000" y="0"/>
                    <a:pt x="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39" name="Shape 739"/>
            <p:cNvSpPr/>
            <p:nvPr/>
          </p:nvSpPr>
          <p:spPr>
            <a:xfrm>
              <a:off x="9274175" y="2746375"/>
              <a:ext cx="55563" cy="4762"/>
            </a:xfrm>
            <a:custGeom>
              <a:avLst/>
              <a:gdLst/>
              <a:ahLst/>
              <a:cxnLst/>
              <a:rect l="0" t="0" r="0" b="0"/>
              <a:pathLst>
                <a:path w="120000" h="120000" extrusionOk="0">
                  <a:moveTo>
                    <a:pt x="0" y="60000"/>
                  </a:moveTo>
                  <a:lnTo>
                    <a:pt x="0" y="60000"/>
                  </a:lnTo>
                  <a:cubicBezTo>
                    <a:pt x="28965" y="60000"/>
                    <a:pt x="95172" y="120000"/>
                    <a:pt x="62068" y="120000"/>
                  </a:cubicBezTo>
                  <a:cubicBezTo>
                    <a:pt x="120000" y="120000"/>
                    <a:pt x="115862" y="0"/>
                    <a:pt x="0" y="6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40" name="Shape 740"/>
            <p:cNvSpPr/>
            <p:nvPr/>
          </p:nvSpPr>
          <p:spPr>
            <a:xfrm>
              <a:off x="11847513" y="2827338"/>
              <a:ext cx="34925" cy="3175"/>
            </a:xfrm>
            <a:custGeom>
              <a:avLst/>
              <a:gdLst/>
              <a:ahLst/>
              <a:cxnLst/>
              <a:rect l="0" t="0" r="0" b="0"/>
              <a:pathLst>
                <a:path w="120000" h="120000" extrusionOk="0">
                  <a:moveTo>
                    <a:pt x="20000" y="120000"/>
                  </a:moveTo>
                  <a:lnTo>
                    <a:pt x="20000" y="120000"/>
                  </a:lnTo>
                  <a:cubicBezTo>
                    <a:pt x="46666" y="120000"/>
                    <a:pt x="86666" y="0"/>
                    <a:pt x="120000" y="0"/>
                  </a:cubicBezTo>
                  <a:cubicBezTo>
                    <a:pt x="53333" y="0"/>
                    <a:pt x="0" y="120000"/>
                    <a:pt x="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41" name="Shape 741"/>
            <p:cNvSpPr/>
            <p:nvPr/>
          </p:nvSpPr>
          <p:spPr>
            <a:xfrm>
              <a:off x="11882438" y="2825750"/>
              <a:ext cx="25400" cy="1587"/>
            </a:xfrm>
            <a:custGeom>
              <a:avLst/>
              <a:gdLst/>
              <a:ahLst/>
              <a:cxnLst/>
              <a:rect l="0" t="0" r="0" b="0"/>
              <a:pathLst>
                <a:path w="120000" h="120000" extrusionOk="0">
                  <a:moveTo>
                    <a:pt x="0" y="120000"/>
                  </a:moveTo>
                  <a:lnTo>
                    <a:pt x="0" y="120000"/>
                  </a:lnTo>
                  <a:lnTo>
                    <a:pt x="119999" y="0"/>
                  </a:lnTo>
                  <a:lnTo>
                    <a:pt x="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42" name="Shape 742"/>
            <p:cNvSpPr/>
            <p:nvPr/>
          </p:nvSpPr>
          <p:spPr>
            <a:xfrm>
              <a:off x="8915400" y="2809875"/>
              <a:ext cx="15875" cy="1587"/>
            </a:xfrm>
            <a:custGeom>
              <a:avLst/>
              <a:gdLst/>
              <a:ahLst/>
              <a:cxnLst/>
              <a:rect l="0" t="0" r="0" b="0"/>
              <a:pathLst>
                <a:path w="120000" h="120000" extrusionOk="0">
                  <a:moveTo>
                    <a:pt x="120000" y="120000"/>
                  </a:moveTo>
                  <a:lnTo>
                    <a:pt x="120000" y="120000"/>
                  </a:lnTo>
                  <a:cubicBezTo>
                    <a:pt x="90000" y="0"/>
                    <a:pt x="45000" y="0"/>
                    <a:pt x="0" y="0"/>
                  </a:cubicBezTo>
                  <a:cubicBezTo>
                    <a:pt x="15000" y="0"/>
                    <a:pt x="60000" y="12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43" name="Shape 743"/>
            <p:cNvSpPr/>
            <p:nvPr/>
          </p:nvSpPr>
          <p:spPr>
            <a:xfrm>
              <a:off x="12109450" y="2752725"/>
              <a:ext cx="454025" cy="23812"/>
            </a:xfrm>
            <a:custGeom>
              <a:avLst/>
              <a:gdLst/>
              <a:ahLst/>
              <a:cxnLst/>
              <a:rect l="0" t="0" r="0" b="0"/>
              <a:pathLst>
                <a:path w="120000" h="120000" extrusionOk="0">
                  <a:moveTo>
                    <a:pt x="51864" y="120000"/>
                  </a:moveTo>
                  <a:lnTo>
                    <a:pt x="51864" y="120000"/>
                  </a:lnTo>
                  <a:cubicBezTo>
                    <a:pt x="54406" y="108000"/>
                    <a:pt x="105762" y="96000"/>
                    <a:pt x="62542" y="84000"/>
                  </a:cubicBezTo>
                  <a:cubicBezTo>
                    <a:pt x="64067" y="48000"/>
                    <a:pt x="90000" y="72000"/>
                    <a:pt x="101694" y="72000"/>
                  </a:cubicBezTo>
                  <a:cubicBezTo>
                    <a:pt x="93559" y="60000"/>
                    <a:pt x="105762" y="48000"/>
                    <a:pt x="103220" y="36000"/>
                  </a:cubicBezTo>
                  <a:cubicBezTo>
                    <a:pt x="97627" y="48000"/>
                    <a:pt x="91016" y="48000"/>
                    <a:pt x="81355" y="48000"/>
                  </a:cubicBezTo>
                  <a:cubicBezTo>
                    <a:pt x="77288" y="36000"/>
                    <a:pt x="91525" y="24000"/>
                    <a:pt x="102711" y="36000"/>
                  </a:cubicBezTo>
                  <a:cubicBezTo>
                    <a:pt x="88983" y="12000"/>
                    <a:pt x="120000" y="12000"/>
                    <a:pt x="100677" y="0"/>
                  </a:cubicBezTo>
                  <a:cubicBezTo>
                    <a:pt x="58983" y="0"/>
                    <a:pt x="28983" y="0"/>
                    <a:pt x="0" y="48000"/>
                  </a:cubicBezTo>
                  <a:cubicBezTo>
                    <a:pt x="23389" y="36000"/>
                    <a:pt x="50338" y="36000"/>
                    <a:pt x="69661" y="48000"/>
                  </a:cubicBezTo>
                  <a:lnTo>
                    <a:pt x="61525" y="72000"/>
                  </a:lnTo>
                  <a:cubicBezTo>
                    <a:pt x="39661" y="48000"/>
                    <a:pt x="25932" y="60000"/>
                    <a:pt x="4067" y="60000"/>
                  </a:cubicBezTo>
                  <a:lnTo>
                    <a:pt x="52881" y="84000"/>
                  </a:lnTo>
                  <a:cubicBezTo>
                    <a:pt x="75762" y="108000"/>
                    <a:pt x="60508" y="108000"/>
                    <a:pt x="42711" y="108000"/>
                  </a:cubicBezTo>
                  <a:cubicBezTo>
                    <a:pt x="46779" y="108000"/>
                    <a:pt x="50847" y="108000"/>
                    <a:pt x="51864"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44" name="Shape 744"/>
            <p:cNvSpPr/>
            <p:nvPr/>
          </p:nvSpPr>
          <p:spPr>
            <a:xfrm>
              <a:off x="12182475" y="2816225"/>
              <a:ext cx="9525" cy="0"/>
            </a:xfrm>
            <a:custGeom>
              <a:avLst/>
              <a:gdLst/>
              <a:ahLst/>
              <a:cxnLst/>
              <a:rect l="0" t="0" r="0" b="0"/>
              <a:pathLst>
                <a:path w="120000" h="120000" extrusionOk="0">
                  <a:moveTo>
                    <a:pt x="0" y="0"/>
                  </a:moveTo>
                  <a:lnTo>
                    <a:pt x="0" y="0"/>
                  </a:lnTo>
                  <a:lnTo>
                    <a:pt x="24000" y="0"/>
                  </a:lnTo>
                  <a:lnTo>
                    <a:pt x="120000" y="0"/>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45" name="Shape 745"/>
            <p:cNvSpPr/>
            <p:nvPr/>
          </p:nvSpPr>
          <p:spPr>
            <a:xfrm>
              <a:off x="4348162" y="2827338"/>
              <a:ext cx="17463" cy="3175"/>
            </a:xfrm>
            <a:custGeom>
              <a:avLst/>
              <a:gdLst/>
              <a:ahLst/>
              <a:cxnLst/>
              <a:rect l="0" t="0" r="0" b="0"/>
              <a:pathLst>
                <a:path w="120000" h="120000" extrusionOk="0">
                  <a:moveTo>
                    <a:pt x="106666" y="0"/>
                  </a:moveTo>
                  <a:lnTo>
                    <a:pt x="106666" y="0"/>
                  </a:lnTo>
                  <a:lnTo>
                    <a:pt x="0" y="120000"/>
                  </a:lnTo>
                  <a:cubicBezTo>
                    <a:pt x="93333" y="0"/>
                    <a:pt x="120000" y="0"/>
                    <a:pt x="106666"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46" name="Shape 746"/>
            <p:cNvSpPr/>
            <p:nvPr/>
          </p:nvSpPr>
          <p:spPr>
            <a:xfrm>
              <a:off x="12071350" y="2790825"/>
              <a:ext cx="0" cy="0"/>
            </a:xfrm>
            <a:custGeom>
              <a:avLst/>
              <a:gdLst/>
              <a:ahLst/>
              <a:cxnLst/>
              <a:rect l="0" t="0" r="0" b="0"/>
              <a:pathLst>
                <a:path w="120000" h="120000" extrusionOk="0">
                  <a:moveTo>
                    <a:pt x="0" y="0"/>
                  </a:moveTo>
                  <a:lnTo>
                    <a:pt x="0" y="0"/>
                  </a:lnTo>
                  <a:lnTo>
                    <a:pt x="0" y="0"/>
                  </a:lnTo>
                  <a:cubicBezTo>
                    <a:pt x="0" y="0"/>
                    <a:pt x="0" y="0"/>
                    <a:pt x="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47" name="Shape 747"/>
            <p:cNvSpPr/>
            <p:nvPr/>
          </p:nvSpPr>
          <p:spPr>
            <a:xfrm>
              <a:off x="4754563" y="2827338"/>
              <a:ext cx="4763" cy="0"/>
            </a:xfrm>
            <a:custGeom>
              <a:avLst/>
              <a:gdLst/>
              <a:ahLst/>
              <a:cxnLst/>
              <a:rect l="0" t="0" r="0" b="0"/>
              <a:pathLst>
                <a:path w="120000" h="120000" extrusionOk="0">
                  <a:moveTo>
                    <a:pt x="120000" y="0"/>
                  </a:moveTo>
                  <a:lnTo>
                    <a:pt x="120000" y="0"/>
                  </a:lnTo>
                  <a:lnTo>
                    <a:pt x="0" y="0"/>
                  </a:lnTo>
                  <a:cubicBezTo>
                    <a:pt x="60000" y="0"/>
                    <a:pt x="60000"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48" name="Shape 748"/>
            <p:cNvSpPr/>
            <p:nvPr/>
          </p:nvSpPr>
          <p:spPr>
            <a:xfrm>
              <a:off x="4852988" y="2719388"/>
              <a:ext cx="9525" cy="3175"/>
            </a:xfrm>
            <a:custGeom>
              <a:avLst/>
              <a:gdLst/>
              <a:ahLst/>
              <a:cxnLst/>
              <a:rect l="0" t="0" r="0" b="0"/>
              <a:pathLst>
                <a:path w="120000" h="120000" extrusionOk="0">
                  <a:moveTo>
                    <a:pt x="120000" y="120000"/>
                  </a:moveTo>
                  <a:lnTo>
                    <a:pt x="120000" y="120000"/>
                  </a:lnTo>
                  <a:cubicBezTo>
                    <a:pt x="120000" y="120000"/>
                    <a:pt x="120000" y="120000"/>
                    <a:pt x="96000" y="0"/>
                  </a:cubicBezTo>
                  <a:cubicBezTo>
                    <a:pt x="0" y="120000"/>
                    <a:pt x="48000" y="12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49" name="Shape 749"/>
            <p:cNvSpPr/>
            <p:nvPr/>
          </p:nvSpPr>
          <p:spPr>
            <a:xfrm>
              <a:off x="4759325" y="2827338"/>
              <a:ext cx="0" cy="0"/>
            </a:xfrm>
            <a:custGeom>
              <a:avLst/>
              <a:gdLst/>
              <a:ahLst/>
              <a:cxnLst/>
              <a:rect l="0" t="0" r="0" b="0"/>
              <a:pathLst>
                <a:path w="120000" h="120000" extrusionOk="0">
                  <a:moveTo>
                    <a:pt x="0" y="0"/>
                  </a:moveTo>
                  <a:lnTo>
                    <a:pt x="0" y="0"/>
                  </a:lnTo>
                  <a:cubicBezTo>
                    <a:pt x="0" y="0"/>
                    <a:pt x="0" y="0"/>
                    <a:pt x="0" y="0"/>
                  </a:cubicBezTo>
                  <a:cubicBezTo>
                    <a:pt x="0" y="0"/>
                    <a:pt x="0" y="0"/>
                    <a:pt x="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50" name="Shape 750"/>
            <p:cNvSpPr/>
            <p:nvPr/>
          </p:nvSpPr>
          <p:spPr>
            <a:xfrm>
              <a:off x="6654800" y="2805113"/>
              <a:ext cx="19050" cy="1587"/>
            </a:xfrm>
            <a:custGeom>
              <a:avLst/>
              <a:gdLst/>
              <a:ahLst/>
              <a:cxnLst/>
              <a:rect l="0" t="0" r="0" b="0"/>
              <a:pathLst>
                <a:path w="120000" h="120000" extrusionOk="0">
                  <a:moveTo>
                    <a:pt x="120000" y="120000"/>
                  </a:moveTo>
                  <a:lnTo>
                    <a:pt x="120000" y="120000"/>
                  </a:lnTo>
                  <a:lnTo>
                    <a:pt x="24000" y="0"/>
                  </a:lnTo>
                  <a:cubicBezTo>
                    <a:pt x="0" y="0"/>
                    <a:pt x="24000" y="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51" name="Shape 751"/>
            <p:cNvSpPr/>
            <p:nvPr/>
          </p:nvSpPr>
          <p:spPr>
            <a:xfrm>
              <a:off x="6289675" y="2798763"/>
              <a:ext cx="6350" cy="0"/>
            </a:xfrm>
            <a:custGeom>
              <a:avLst/>
              <a:gdLst/>
              <a:ahLst/>
              <a:cxnLst/>
              <a:rect l="0" t="0" r="0" b="0"/>
              <a:pathLst>
                <a:path w="120000" h="120000" extrusionOk="0">
                  <a:moveTo>
                    <a:pt x="120000" y="0"/>
                  </a:moveTo>
                  <a:lnTo>
                    <a:pt x="120000" y="0"/>
                  </a:lnTo>
                  <a:lnTo>
                    <a:pt x="0" y="0"/>
                  </a:lnTo>
                  <a:lnTo>
                    <a:pt x="12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52" name="Shape 752"/>
            <p:cNvSpPr/>
            <p:nvPr/>
          </p:nvSpPr>
          <p:spPr>
            <a:xfrm>
              <a:off x="9140825" y="2725738"/>
              <a:ext cx="44450" cy="0"/>
            </a:xfrm>
            <a:custGeom>
              <a:avLst/>
              <a:gdLst/>
              <a:ahLst/>
              <a:cxnLst/>
              <a:rect l="0" t="0" r="0" b="0"/>
              <a:pathLst>
                <a:path w="120000" h="120000" extrusionOk="0">
                  <a:moveTo>
                    <a:pt x="120000" y="0"/>
                  </a:moveTo>
                  <a:lnTo>
                    <a:pt x="120000" y="0"/>
                  </a:lnTo>
                  <a:lnTo>
                    <a:pt x="0" y="0"/>
                  </a:lnTo>
                  <a:lnTo>
                    <a:pt x="12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53" name="Shape 753"/>
            <p:cNvSpPr/>
            <p:nvPr/>
          </p:nvSpPr>
          <p:spPr>
            <a:xfrm>
              <a:off x="4737100" y="2827338"/>
              <a:ext cx="17463" cy="3175"/>
            </a:xfrm>
            <a:custGeom>
              <a:avLst/>
              <a:gdLst/>
              <a:ahLst/>
              <a:cxnLst/>
              <a:rect l="0" t="0" r="0" b="0"/>
              <a:pathLst>
                <a:path w="120000" h="120000" extrusionOk="0">
                  <a:moveTo>
                    <a:pt x="120000" y="0"/>
                  </a:moveTo>
                  <a:lnTo>
                    <a:pt x="120000" y="0"/>
                  </a:lnTo>
                  <a:lnTo>
                    <a:pt x="0" y="120000"/>
                  </a:lnTo>
                  <a:cubicBezTo>
                    <a:pt x="66666" y="0"/>
                    <a:pt x="106666"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54" name="Shape 754"/>
            <p:cNvSpPr/>
            <p:nvPr/>
          </p:nvSpPr>
          <p:spPr>
            <a:xfrm>
              <a:off x="7239000" y="2779713"/>
              <a:ext cx="11113" cy="3175"/>
            </a:xfrm>
            <a:custGeom>
              <a:avLst/>
              <a:gdLst/>
              <a:ahLst/>
              <a:cxnLst/>
              <a:rect l="0" t="0" r="0" b="0"/>
              <a:pathLst>
                <a:path w="120000" h="120000" extrusionOk="0">
                  <a:moveTo>
                    <a:pt x="120000" y="0"/>
                  </a:moveTo>
                  <a:lnTo>
                    <a:pt x="120000" y="0"/>
                  </a:lnTo>
                  <a:lnTo>
                    <a:pt x="0" y="120000"/>
                  </a:lnTo>
                  <a:lnTo>
                    <a:pt x="80000" y="120000"/>
                  </a:lnTo>
                  <a:lnTo>
                    <a:pt x="12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55" name="Shape 755"/>
            <p:cNvSpPr/>
            <p:nvPr/>
          </p:nvSpPr>
          <p:spPr>
            <a:xfrm>
              <a:off x="7181850" y="2773363"/>
              <a:ext cx="468313" cy="15875"/>
            </a:xfrm>
            <a:custGeom>
              <a:avLst/>
              <a:gdLst/>
              <a:ahLst/>
              <a:cxnLst/>
              <a:rect l="0" t="0" r="0" b="0"/>
              <a:pathLst>
                <a:path w="120000" h="120000" extrusionOk="0">
                  <a:moveTo>
                    <a:pt x="68360" y="85714"/>
                  </a:moveTo>
                  <a:lnTo>
                    <a:pt x="68360" y="85714"/>
                  </a:lnTo>
                  <a:cubicBezTo>
                    <a:pt x="66393" y="85714"/>
                    <a:pt x="65901" y="102857"/>
                    <a:pt x="64918" y="102857"/>
                  </a:cubicBezTo>
                  <a:cubicBezTo>
                    <a:pt x="83114" y="85714"/>
                    <a:pt x="116065" y="102857"/>
                    <a:pt x="120000" y="68571"/>
                  </a:cubicBezTo>
                  <a:cubicBezTo>
                    <a:pt x="114098" y="68571"/>
                    <a:pt x="82131" y="34285"/>
                    <a:pt x="87540" y="17142"/>
                  </a:cubicBezTo>
                  <a:cubicBezTo>
                    <a:pt x="74754" y="34285"/>
                    <a:pt x="56557" y="0"/>
                    <a:pt x="49672" y="0"/>
                  </a:cubicBezTo>
                  <a:cubicBezTo>
                    <a:pt x="70327" y="34285"/>
                    <a:pt x="51639" y="34285"/>
                    <a:pt x="37868" y="51428"/>
                  </a:cubicBezTo>
                  <a:cubicBezTo>
                    <a:pt x="25081" y="34285"/>
                    <a:pt x="40327" y="17142"/>
                    <a:pt x="29508" y="17142"/>
                  </a:cubicBezTo>
                  <a:lnTo>
                    <a:pt x="0" y="17142"/>
                  </a:lnTo>
                  <a:lnTo>
                    <a:pt x="25573" y="17142"/>
                  </a:lnTo>
                  <a:lnTo>
                    <a:pt x="17704" y="51428"/>
                  </a:lnTo>
                  <a:lnTo>
                    <a:pt x="20163" y="51428"/>
                  </a:lnTo>
                  <a:cubicBezTo>
                    <a:pt x="63442" y="34285"/>
                    <a:pt x="24098" y="119999"/>
                    <a:pt x="68360" y="8571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56" name="Shape 756"/>
            <p:cNvSpPr/>
            <p:nvPr/>
          </p:nvSpPr>
          <p:spPr>
            <a:xfrm>
              <a:off x="7407275" y="2787650"/>
              <a:ext cx="26988" cy="0"/>
            </a:xfrm>
            <a:custGeom>
              <a:avLst/>
              <a:gdLst/>
              <a:ahLst/>
              <a:cxnLst/>
              <a:rect l="0" t="0" r="0" b="0"/>
              <a:pathLst>
                <a:path w="120000" h="120000" extrusionOk="0">
                  <a:moveTo>
                    <a:pt x="119999" y="0"/>
                  </a:moveTo>
                  <a:lnTo>
                    <a:pt x="119999" y="0"/>
                  </a:lnTo>
                  <a:lnTo>
                    <a:pt x="0" y="0"/>
                  </a:lnTo>
                  <a:cubicBezTo>
                    <a:pt x="68571" y="0"/>
                    <a:pt x="94285" y="0"/>
                    <a:pt x="119999"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57" name="Shape 757"/>
            <p:cNvSpPr/>
            <p:nvPr/>
          </p:nvSpPr>
          <p:spPr>
            <a:xfrm>
              <a:off x="8123238" y="2794000"/>
              <a:ext cx="31750" cy="1587"/>
            </a:xfrm>
            <a:custGeom>
              <a:avLst/>
              <a:gdLst/>
              <a:ahLst/>
              <a:cxnLst/>
              <a:rect l="0" t="0" r="0" b="0"/>
              <a:pathLst>
                <a:path w="120000" h="120000" extrusionOk="0">
                  <a:moveTo>
                    <a:pt x="0" y="120000"/>
                  </a:moveTo>
                  <a:lnTo>
                    <a:pt x="0" y="120000"/>
                  </a:lnTo>
                  <a:lnTo>
                    <a:pt x="120000" y="0"/>
                  </a:lnTo>
                  <a:lnTo>
                    <a:pt x="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58" name="Shape 758"/>
            <p:cNvSpPr/>
            <p:nvPr/>
          </p:nvSpPr>
          <p:spPr>
            <a:xfrm>
              <a:off x="3070225" y="2794000"/>
              <a:ext cx="101600" cy="4762"/>
            </a:xfrm>
            <a:custGeom>
              <a:avLst/>
              <a:gdLst/>
              <a:ahLst/>
              <a:cxnLst/>
              <a:rect l="0" t="0" r="0" b="0"/>
              <a:pathLst>
                <a:path w="120000" h="120000" extrusionOk="0">
                  <a:moveTo>
                    <a:pt x="0" y="0"/>
                  </a:moveTo>
                  <a:lnTo>
                    <a:pt x="0" y="0"/>
                  </a:lnTo>
                  <a:cubicBezTo>
                    <a:pt x="4528" y="60000"/>
                    <a:pt x="120000" y="120000"/>
                    <a:pt x="117735" y="0"/>
                  </a:cubicBezTo>
                  <a:lnTo>
                    <a:pt x="13584" y="0"/>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59" name="Shape 759"/>
            <p:cNvSpPr/>
            <p:nvPr/>
          </p:nvSpPr>
          <p:spPr>
            <a:xfrm>
              <a:off x="9963150" y="2778125"/>
              <a:ext cx="41275" cy="0"/>
            </a:xfrm>
            <a:custGeom>
              <a:avLst/>
              <a:gdLst/>
              <a:ahLst/>
              <a:cxnLst/>
              <a:rect l="0" t="0" r="0" b="0"/>
              <a:pathLst>
                <a:path w="120000" h="120000" extrusionOk="0">
                  <a:moveTo>
                    <a:pt x="120000" y="0"/>
                  </a:moveTo>
                  <a:lnTo>
                    <a:pt x="120000" y="0"/>
                  </a:lnTo>
                  <a:lnTo>
                    <a:pt x="17142" y="0"/>
                  </a:lnTo>
                  <a:lnTo>
                    <a:pt x="0" y="0"/>
                  </a:lnTo>
                  <a:cubicBezTo>
                    <a:pt x="22857" y="0"/>
                    <a:pt x="85714"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60" name="Shape 760"/>
            <p:cNvSpPr/>
            <p:nvPr/>
          </p:nvSpPr>
          <p:spPr>
            <a:xfrm>
              <a:off x="7523163" y="2773363"/>
              <a:ext cx="30163" cy="3175"/>
            </a:xfrm>
            <a:custGeom>
              <a:avLst/>
              <a:gdLst/>
              <a:ahLst/>
              <a:cxnLst/>
              <a:rect l="0" t="0" r="0" b="0"/>
              <a:pathLst>
                <a:path w="120000" h="120000" extrusionOk="0">
                  <a:moveTo>
                    <a:pt x="120000" y="0"/>
                  </a:moveTo>
                  <a:lnTo>
                    <a:pt x="120000" y="0"/>
                  </a:lnTo>
                  <a:cubicBezTo>
                    <a:pt x="45000" y="0"/>
                    <a:pt x="15000" y="120000"/>
                    <a:pt x="0" y="120000"/>
                  </a:cubicBezTo>
                  <a:cubicBezTo>
                    <a:pt x="45000" y="120000"/>
                    <a:pt x="90000" y="12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61" name="Shape 761"/>
            <p:cNvSpPr/>
            <p:nvPr/>
          </p:nvSpPr>
          <p:spPr>
            <a:xfrm>
              <a:off x="10009188" y="2787650"/>
              <a:ext cx="115888" cy="3175"/>
            </a:xfrm>
            <a:custGeom>
              <a:avLst/>
              <a:gdLst/>
              <a:ahLst/>
              <a:cxnLst/>
              <a:rect l="0" t="0" r="0" b="0"/>
              <a:pathLst>
                <a:path w="120000" h="120000" extrusionOk="0">
                  <a:moveTo>
                    <a:pt x="0" y="0"/>
                  </a:moveTo>
                  <a:lnTo>
                    <a:pt x="0" y="0"/>
                  </a:lnTo>
                  <a:cubicBezTo>
                    <a:pt x="14000" y="0"/>
                    <a:pt x="36000" y="60000"/>
                    <a:pt x="38000" y="120000"/>
                  </a:cubicBezTo>
                  <a:cubicBezTo>
                    <a:pt x="68000" y="120000"/>
                    <a:pt x="90000" y="60000"/>
                    <a:pt x="120000" y="60000"/>
                  </a:cubicBezTo>
                  <a:cubicBezTo>
                    <a:pt x="86000" y="60000"/>
                    <a:pt x="46000" y="60000"/>
                    <a:pt x="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62" name="Shape 762"/>
            <p:cNvSpPr/>
            <p:nvPr/>
          </p:nvSpPr>
          <p:spPr>
            <a:xfrm>
              <a:off x="10125075" y="2789238"/>
              <a:ext cx="1588" cy="0"/>
            </a:xfrm>
            <a:custGeom>
              <a:avLst/>
              <a:gdLst/>
              <a:ahLst/>
              <a:cxnLst/>
              <a:rect l="0" t="0" r="0" b="0"/>
              <a:pathLst>
                <a:path w="120000" h="120000" extrusionOk="0">
                  <a:moveTo>
                    <a:pt x="120000" y="0"/>
                  </a:moveTo>
                  <a:lnTo>
                    <a:pt x="120000" y="0"/>
                  </a:lnTo>
                  <a:lnTo>
                    <a:pt x="0" y="0"/>
                  </a:lnTo>
                  <a:lnTo>
                    <a:pt x="12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63" name="Shape 763"/>
            <p:cNvSpPr/>
            <p:nvPr/>
          </p:nvSpPr>
          <p:spPr>
            <a:xfrm>
              <a:off x="-4110038" y="2703513"/>
              <a:ext cx="16486188" cy="134937"/>
            </a:xfrm>
            <a:custGeom>
              <a:avLst/>
              <a:gdLst/>
              <a:ahLst/>
              <a:cxnLst/>
              <a:rect l="0" t="0" r="0" b="0"/>
              <a:pathLst>
                <a:path w="120000" h="120000" extrusionOk="0">
                  <a:moveTo>
                    <a:pt x="59315" y="28000"/>
                  </a:moveTo>
                  <a:lnTo>
                    <a:pt x="59315" y="28000"/>
                  </a:lnTo>
                  <a:lnTo>
                    <a:pt x="59287" y="28000"/>
                  </a:lnTo>
                  <a:lnTo>
                    <a:pt x="59315" y="28000"/>
                  </a:lnTo>
                  <a:lnTo>
                    <a:pt x="59315" y="28000"/>
                  </a:lnTo>
                  <a:close/>
                  <a:moveTo>
                    <a:pt x="73991" y="60000"/>
                  </a:moveTo>
                  <a:lnTo>
                    <a:pt x="73991" y="60000"/>
                  </a:lnTo>
                  <a:lnTo>
                    <a:pt x="73181" y="62000"/>
                  </a:lnTo>
                  <a:lnTo>
                    <a:pt x="73265" y="62000"/>
                  </a:lnTo>
                  <a:lnTo>
                    <a:pt x="72469" y="64000"/>
                  </a:lnTo>
                  <a:cubicBezTo>
                    <a:pt x="72957" y="66000"/>
                    <a:pt x="73279" y="70000"/>
                    <a:pt x="72594" y="72000"/>
                  </a:cubicBezTo>
                  <a:cubicBezTo>
                    <a:pt x="72650" y="72000"/>
                    <a:pt x="72455" y="70000"/>
                    <a:pt x="72692" y="68000"/>
                  </a:cubicBezTo>
                  <a:cubicBezTo>
                    <a:pt x="72231" y="66000"/>
                    <a:pt x="71226" y="64000"/>
                    <a:pt x="71491" y="70000"/>
                  </a:cubicBezTo>
                  <a:cubicBezTo>
                    <a:pt x="72371" y="64000"/>
                    <a:pt x="71687" y="78000"/>
                    <a:pt x="72385" y="72000"/>
                  </a:cubicBezTo>
                  <a:cubicBezTo>
                    <a:pt x="72008" y="76000"/>
                    <a:pt x="71645" y="76000"/>
                    <a:pt x="71296" y="76000"/>
                  </a:cubicBezTo>
                  <a:cubicBezTo>
                    <a:pt x="71659" y="74000"/>
                    <a:pt x="71212" y="70000"/>
                    <a:pt x="70667" y="68000"/>
                  </a:cubicBezTo>
                  <a:cubicBezTo>
                    <a:pt x="70430" y="70000"/>
                    <a:pt x="69774" y="68000"/>
                    <a:pt x="69383" y="70000"/>
                  </a:cubicBezTo>
                  <a:cubicBezTo>
                    <a:pt x="69522" y="74000"/>
                    <a:pt x="69173" y="76000"/>
                    <a:pt x="69830" y="76000"/>
                  </a:cubicBezTo>
                  <a:cubicBezTo>
                    <a:pt x="69592" y="78000"/>
                    <a:pt x="69215" y="78000"/>
                    <a:pt x="68810" y="76000"/>
                  </a:cubicBezTo>
                  <a:cubicBezTo>
                    <a:pt x="68978" y="76000"/>
                    <a:pt x="69257" y="76000"/>
                    <a:pt x="69243" y="74000"/>
                  </a:cubicBezTo>
                  <a:cubicBezTo>
                    <a:pt x="68978" y="70000"/>
                    <a:pt x="68657" y="70000"/>
                    <a:pt x="68489" y="70000"/>
                  </a:cubicBezTo>
                  <a:lnTo>
                    <a:pt x="68084" y="70000"/>
                  </a:lnTo>
                  <a:cubicBezTo>
                    <a:pt x="68126" y="70000"/>
                    <a:pt x="68154" y="70000"/>
                    <a:pt x="68182" y="72000"/>
                  </a:cubicBezTo>
                  <a:lnTo>
                    <a:pt x="67735" y="74000"/>
                  </a:lnTo>
                  <a:cubicBezTo>
                    <a:pt x="68336" y="72000"/>
                    <a:pt x="68014" y="76000"/>
                    <a:pt x="68000" y="78000"/>
                  </a:cubicBezTo>
                  <a:cubicBezTo>
                    <a:pt x="68014" y="74000"/>
                    <a:pt x="67609" y="78000"/>
                    <a:pt x="67400" y="78000"/>
                  </a:cubicBezTo>
                  <a:lnTo>
                    <a:pt x="67861" y="82000"/>
                  </a:lnTo>
                  <a:cubicBezTo>
                    <a:pt x="67637" y="84000"/>
                    <a:pt x="67093" y="80000"/>
                    <a:pt x="67205" y="84000"/>
                  </a:cubicBezTo>
                  <a:cubicBezTo>
                    <a:pt x="68154" y="86000"/>
                    <a:pt x="68517" y="84000"/>
                    <a:pt x="69383" y="84000"/>
                  </a:cubicBezTo>
                  <a:lnTo>
                    <a:pt x="69034" y="80000"/>
                  </a:lnTo>
                  <a:cubicBezTo>
                    <a:pt x="70011" y="78000"/>
                    <a:pt x="69634" y="86000"/>
                    <a:pt x="70723" y="86000"/>
                  </a:cubicBezTo>
                  <a:cubicBezTo>
                    <a:pt x="71184" y="82000"/>
                    <a:pt x="72371" y="84000"/>
                    <a:pt x="72385" y="78000"/>
                  </a:cubicBezTo>
                  <a:cubicBezTo>
                    <a:pt x="72245" y="80000"/>
                    <a:pt x="73069" y="84000"/>
                    <a:pt x="73446" y="80000"/>
                  </a:cubicBezTo>
                  <a:cubicBezTo>
                    <a:pt x="73851" y="76000"/>
                    <a:pt x="75108" y="74000"/>
                    <a:pt x="74731" y="72000"/>
                  </a:cubicBezTo>
                  <a:cubicBezTo>
                    <a:pt x="74396" y="72000"/>
                    <a:pt x="73935" y="74000"/>
                    <a:pt x="73670" y="72000"/>
                  </a:cubicBezTo>
                  <a:lnTo>
                    <a:pt x="74312" y="70000"/>
                  </a:lnTo>
                  <a:lnTo>
                    <a:pt x="73893" y="66000"/>
                  </a:lnTo>
                  <a:cubicBezTo>
                    <a:pt x="74116" y="68000"/>
                    <a:pt x="74088" y="64000"/>
                    <a:pt x="73991" y="60000"/>
                  </a:cubicBezTo>
                  <a:close/>
                  <a:moveTo>
                    <a:pt x="76700" y="54000"/>
                  </a:moveTo>
                  <a:lnTo>
                    <a:pt x="76700" y="54000"/>
                  </a:lnTo>
                  <a:cubicBezTo>
                    <a:pt x="77132" y="64000"/>
                    <a:pt x="77593" y="72000"/>
                    <a:pt x="79590" y="70000"/>
                  </a:cubicBezTo>
                  <a:lnTo>
                    <a:pt x="79436" y="70000"/>
                  </a:lnTo>
                  <a:cubicBezTo>
                    <a:pt x="80442" y="76000"/>
                    <a:pt x="81391" y="64000"/>
                    <a:pt x="82606" y="70000"/>
                  </a:cubicBezTo>
                  <a:cubicBezTo>
                    <a:pt x="82020" y="72000"/>
                    <a:pt x="82047" y="72000"/>
                    <a:pt x="81391" y="80000"/>
                  </a:cubicBezTo>
                  <a:lnTo>
                    <a:pt x="82033" y="78000"/>
                  </a:lnTo>
                  <a:cubicBezTo>
                    <a:pt x="81852" y="82000"/>
                    <a:pt x="82480" y="80000"/>
                    <a:pt x="82955" y="80000"/>
                  </a:cubicBezTo>
                  <a:lnTo>
                    <a:pt x="82536" y="86000"/>
                  </a:lnTo>
                  <a:cubicBezTo>
                    <a:pt x="82257" y="84000"/>
                    <a:pt x="81531" y="84000"/>
                    <a:pt x="81559" y="86000"/>
                  </a:cubicBezTo>
                  <a:cubicBezTo>
                    <a:pt x="81712" y="84000"/>
                    <a:pt x="80595" y="78000"/>
                    <a:pt x="79995" y="80000"/>
                  </a:cubicBezTo>
                  <a:cubicBezTo>
                    <a:pt x="80051" y="84000"/>
                    <a:pt x="81335" y="82000"/>
                    <a:pt x="80763" y="88000"/>
                  </a:cubicBezTo>
                  <a:cubicBezTo>
                    <a:pt x="81265" y="86000"/>
                    <a:pt x="81335" y="90000"/>
                    <a:pt x="81852" y="88000"/>
                  </a:cubicBezTo>
                  <a:cubicBezTo>
                    <a:pt x="81349" y="90000"/>
                    <a:pt x="81726" y="94000"/>
                    <a:pt x="81363" y="96000"/>
                  </a:cubicBezTo>
                  <a:lnTo>
                    <a:pt x="82215" y="94000"/>
                  </a:lnTo>
                  <a:cubicBezTo>
                    <a:pt x="82243" y="96000"/>
                    <a:pt x="80958" y="98000"/>
                    <a:pt x="81670" y="102000"/>
                  </a:cubicBezTo>
                  <a:cubicBezTo>
                    <a:pt x="82020" y="100000"/>
                    <a:pt x="82941" y="104000"/>
                    <a:pt x="82955" y="98000"/>
                  </a:cubicBezTo>
                  <a:lnTo>
                    <a:pt x="82983" y="100000"/>
                  </a:lnTo>
                  <a:cubicBezTo>
                    <a:pt x="83625" y="102000"/>
                    <a:pt x="83262" y="94000"/>
                    <a:pt x="84058" y="96000"/>
                  </a:cubicBezTo>
                  <a:cubicBezTo>
                    <a:pt x="84072" y="94000"/>
                    <a:pt x="83919" y="94000"/>
                    <a:pt x="83625" y="94000"/>
                  </a:cubicBezTo>
                  <a:cubicBezTo>
                    <a:pt x="83388" y="94000"/>
                    <a:pt x="83346" y="98000"/>
                    <a:pt x="82857" y="98000"/>
                  </a:cubicBezTo>
                  <a:cubicBezTo>
                    <a:pt x="82634" y="94000"/>
                    <a:pt x="83458" y="98000"/>
                    <a:pt x="83109" y="92000"/>
                  </a:cubicBezTo>
                  <a:cubicBezTo>
                    <a:pt x="82941" y="90000"/>
                    <a:pt x="81796" y="96000"/>
                    <a:pt x="82159" y="88000"/>
                  </a:cubicBezTo>
                  <a:lnTo>
                    <a:pt x="82815" y="90000"/>
                  </a:lnTo>
                  <a:cubicBezTo>
                    <a:pt x="82829" y="86000"/>
                    <a:pt x="83290" y="86000"/>
                    <a:pt x="83276" y="82000"/>
                  </a:cubicBezTo>
                  <a:cubicBezTo>
                    <a:pt x="83681" y="80000"/>
                    <a:pt x="84044" y="86000"/>
                    <a:pt x="84449" y="82000"/>
                  </a:cubicBezTo>
                  <a:cubicBezTo>
                    <a:pt x="84617" y="80000"/>
                    <a:pt x="84323" y="74000"/>
                    <a:pt x="84994" y="76000"/>
                  </a:cubicBezTo>
                  <a:cubicBezTo>
                    <a:pt x="85510" y="82000"/>
                    <a:pt x="87046" y="82000"/>
                    <a:pt x="87633" y="80000"/>
                  </a:cubicBezTo>
                  <a:lnTo>
                    <a:pt x="88135" y="78000"/>
                  </a:lnTo>
                  <a:cubicBezTo>
                    <a:pt x="88094" y="76000"/>
                    <a:pt x="87172" y="78000"/>
                    <a:pt x="87493" y="76000"/>
                  </a:cubicBezTo>
                  <a:lnTo>
                    <a:pt x="88275" y="74000"/>
                  </a:lnTo>
                  <a:lnTo>
                    <a:pt x="88219" y="76000"/>
                  </a:lnTo>
                  <a:cubicBezTo>
                    <a:pt x="88484" y="76000"/>
                    <a:pt x="88750" y="74000"/>
                    <a:pt x="88987" y="74000"/>
                  </a:cubicBezTo>
                  <a:cubicBezTo>
                    <a:pt x="88736" y="76000"/>
                    <a:pt x="88177" y="76000"/>
                    <a:pt x="88289" y="80000"/>
                  </a:cubicBezTo>
                  <a:cubicBezTo>
                    <a:pt x="88652" y="80000"/>
                    <a:pt x="88708" y="82000"/>
                    <a:pt x="89043" y="82000"/>
                  </a:cubicBezTo>
                  <a:cubicBezTo>
                    <a:pt x="88973" y="82000"/>
                    <a:pt x="88917" y="82000"/>
                    <a:pt x="88917" y="82000"/>
                  </a:cubicBezTo>
                  <a:cubicBezTo>
                    <a:pt x="89671" y="84000"/>
                    <a:pt x="89643" y="78000"/>
                    <a:pt x="89825" y="76000"/>
                  </a:cubicBezTo>
                  <a:cubicBezTo>
                    <a:pt x="90579" y="72000"/>
                    <a:pt x="89071" y="72000"/>
                    <a:pt x="89169" y="66000"/>
                  </a:cubicBezTo>
                  <a:lnTo>
                    <a:pt x="91361" y="64000"/>
                  </a:lnTo>
                  <a:cubicBezTo>
                    <a:pt x="91165" y="66000"/>
                    <a:pt x="90984" y="68000"/>
                    <a:pt x="91054" y="70000"/>
                  </a:cubicBezTo>
                  <a:cubicBezTo>
                    <a:pt x="91584" y="72000"/>
                    <a:pt x="91068" y="72000"/>
                    <a:pt x="91822" y="72000"/>
                  </a:cubicBezTo>
                  <a:cubicBezTo>
                    <a:pt x="91766" y="66000"/>
                    <a:pt x="92771" y="70000"/>
                    <a:pt x="93302" y="66000"/>
                  </a:cubicBezTo>
                  <a:cubicBezTo>
                    <a:pt x="93553" y="68000"/>
                    <a:pt x="93609" y="68000"/>
                    <a:pt x="93064" y="68000"/>
                  </a:cubicBezTo>
                  <a:cubicBezTo>
                    <a:pt x="93120" y="72000"/>
                    <a:pt x="93846" y="72000"/>
                    <a:pt x="94112" y="72000"/>
                  </a:cubicBezTo>
                  <a:lnTo>
                    <a:pt x="94684" y="70000"/>
                  </a:lnTo>
                  <a:cubicBezTo>
                    <a:pt x="94461" y="68000"/>
                    <a:pt x="94558" y="64000"/>
                    <a:pt x="95033" y="64000"/>
                  </a:cubicBezTo>
                  <a:lnTo>
                    <a:pt x="95061" y="62000"/>
                  </a:lnTo>
                  <a:cubicBezTo>
                    <a:pt x="94279" y="62000"/>
                    <a:pt x="93078" y="56000"/>
                    <a:pt x="92590" y="60000"/>
                  </a:cubicBezTo>
                  <a:lnTo>
                    <a:pt x="92729" y="58000"/>
                  </a:lnTo>
                  <a:cubicBezTo>
                    <a:pt x="91836" y="56000"/>
                    <a:pt x="90788" y="66000"/>
                    <a:pt x="90370" y="58000"/>
                  </a:cubicBezTo>
                  <a:cubicBezTo>
                    <a:pt x="90411" y="56000"/>
                    <a:pt x="90188" y="58000"/>
                    <a:pt x="90202" y="54000"/>
                  </a:cubicBezTo>
                  <a:lnTo>
                    <a:pt x="89546" y="56000"/>
                  </a:lnTo>
                  <a:lnTo>
                    <a:pt x="89685" y="54000"/>
                  </a:lnTo>
                  <a:lnTo>
                    <a:pt x="88568" y="56000"/>
                  </a:lnTo>
                  <a:lnTo>
                    <a:pt x="88596" y="54000"/>
                  </a:lnTo>
                  <a:lnTo>
                    <a:pt x="87312" y="64000"/>
                  </a:lnTo>
                  <a:cubicBezTo>
                    <a:pt x="87312" y="66000"/>
                    <a:pt x="87340" y="66000"/>
                    <a:pt x="87158" y="68000"/>
                  </a:cubicBezTo>
                  <a:cubicBezTo>
                    <a:pt x="86990" y="68000"/>
                    <a:pt x="86851" y="68000"/>
                    <a:pt x="86725" y="68000"/>
                  </a:cubicBezTo>
                  <a:cubicBezTo>
                    <a:pt x="86725" y="68000"/>
                    <a:pt x="86725" y="68000"/>
                    <a:pt x="86725" y="68000"/>
                  </a:cubicBezTo>
                  <a:lnTo>
                    <a:pt x="86725" y="68000"/>
                  </a:lnTo>
                  <a:cubicBezTo>
                    <a:pt x="86446" y="68000"/>
                    <a:pt x="86264" y="64000"/>
                    <a:pt x="85929" y="64000"/>
                  </a:cubicBezTo>
                  <a:lnTo>
                    <a:pt x="86976" y="64000"/>
                  </a:lnTo>
                  <a:cubicBezTo>
                    <a:pt x="87060" y="60000"/>
                    <a:pt x="86962" y="58000"/>
                    <a:pt x="86460" y="54000"/>
                  </a:cubicBezTo>
                  <a:cubicBezTo>
                    <a:pt x="86669" y="54000"/>
                    <a:pt x="86753" y="52000"/>
                    <a:pt x="86502" y="52000"/>
                  </a:cubicBezTo>
                  <a:cubicBezTo>
                    <a:pt x="86460" y="52000"/>
                    <a:pt x="85818" y="54000"/>
                    <a:pt x="86055" y="56000"/>
                  </a:cubicBezTo>
                  <a:cubicBezTo>
                    <a:pt x="85063" y="58000"/>
                    <a:pt x="83472" y="50000"/>
                    <a:pt x="81964" y="56000"/>
                  </a:cubicBezTo>
                  <a:cubicBezTo>
                    <a:pt x="83039" y="52000"/>
                    <a:pt x="81098" y="50000"/>
                    <a:pt x="82299" y="50000"/>
                  </a:cubicBezTo>
                  <a:cubicBezTo>
                    <a:pt x="81461" y="44000"/>
                    <a:pt x="81573" y="54000"/>
                    <a:pt x="80721" y="54000"/>
                  </a:cubicBezTo>
                  <a:cubicBezTo>
                    <a:pt x="80651" y="52000"/>
                    <a:pt x="81182" y="54000"/>
                    <a:pt x="81377" y="50000"/>
                  </a:cubicBezTo>
                  <a:cubicBezTo>
                    <a:pt x="79967" y="48000"/>
                    <a:pt x="78989" y="58000"/>
                    <a:pt x="77607" y="58000"/>
                  </a:cubicBezTo>
                  <a:lnTo>
                    <a:pt x="77551" y="54000"/>
                  </a:lnTo>
                  <a:lnTo>
                    <a:pt x="76700" y="54000"/>
                  </a:lnTo>
                  <a:close/>
                  <a:moveTo>
                    <a:pt x="99767" y="64000"/>
                  </a:moveTo>
                  <a:lnTo>
                    <a:pt x="99767" y="64000"/>
                  </a:lnTo>
                  <a:cubicBezTo>
                    <a:pt x="99851" y="64000"/>
                    <a:pt x="99878" y="62000"/>
                    <a:pt x="99878" y="62000"/>
                  </a:cubicBezTo>
                  <a:cubicBezTo>
                    <a:pt x="98133" y="72000"/>
                    <a:pt x="96709" y="74000"/>
                    <a:pt x="95773" y="72000"/>
                  </a:cubicBezTo>
                  <a:cubicBezTo>
                    <a:pt x="95955" y="76000"/>
                    <a:pt x="96793" y="80000"/>
                    <a:pt x="97198" y="82000"/>
                  </a:cubicBezTo>
                  <a:lnTo>
                    <a:pt x="96848" y="86000"/>
                  </a:lnTo>
                  <a:lnTo>
                    <a:pt x="96625" y="82000"/>
                  </a:lnTo>
                  <a:lnTo>
                    <a:pt x="96011" y="86000"/>
                  </a:lnTo>
                  <a:cubicBezTo>
                    <a:pt x="96178" y="88000"/>
                    <a:pt x="96681" y="88000"/>
                    <a:pt x="97002" y="90000"/>
                  </a:cubicBezTo>
                  <a:lnTo>
                    <a:pt x="98384" y="82000"/>
                  </a:lnTo>
                  <a:lnTo>
                    <a:pt x="97547" y="80000"/>
                  </a:lnTo>
                  <a:cubicBezTo>
                    <a:pt x="97770" y="80000"/>
                    <a:pt x="98887" y="80000"/>
                    <a:pt x="99334" y="80000"/>
                  </a:cubicBezTo>
                  <a:cubicBezTo>
                    <a:pt x="99348" y="76000"/>
                    <a:pt x="98580" y="74000"/>
                    <a:pt x="98482" y="78000"/>
                  </a:cubicBezTo>
                  <a:cubicBezTo>
                    <a:pt x="98398" y="74000"/>
                    <a:pt x="99278" y="76000"/>
                    <a:pt x="98720" y="72000"/>
                  </a:cubicBezTo>
                  <a:cubicBezTo>
                    <a:pt x="99376" y="68000"/>
                    <a:pt x="100437" y="72000"/>
                    <a:pt x="100926" y="74000"/>
                  </a:cubicBezTo>
                  <a:lnTo>
                    <a:pt x="101010" y="78000"/>
                  </a:lnTo>
                  <a:cubicBezTo>
                    <a:pt x="101540" y="82000"/>
                    <a:pt x="101373" y="72000"/>
                    <a:pt x="102001" y="76000"/>
                  </a:cubicBezTo>
                  <a:cubicBezTo>
                    <a:pt x="101219" y="76000"/>
                    <a:pt x="102141" y="82000"/>
                    <a:pt x="101512" y="82000"/>
                  </a:cubicBezTo>
                  <a:cubicBezTo>
                    <a:pt x="101708" y="84000"/>
                    <a:pt x="101512" y="88000"/>
                    <a:pt x="102141" y="88000"/>
                  </a:cubicBezTo>
                  <a:cubicBezTo>
                    <a:pt x="102657" y="80000"/>
                    <a:pt x="102797" y="92000"/>
                    <a:pt x="103299" y="86000"/>
                  </a:cubicBezTo>
                  <a:cubicBezTo>
                    <a:pt x="103621" y="88000"/>
                    <a:pt x="102936" y="90000"/>
                    <a:pt x="103579" y="92000"/>
                  </a:cubicBezTo>
                  <a:cubicBezTo>
                    <a:pt x="104333" y="88000"/>
                    <a:pt x="104291" y="86000"/>
                    <a:pt x="104333" y="80000"/>
                  </a:cubicBezTo>
                  <a:cubicBezTo>
                    <a:pt x="103635" y="78000"/>
                    <a:pt x="103551" y="86000"/>
                    <a:pt x="102978" y="84000"/>
                  </a:cubicBezTo>
                  <a:lnTo>
                    <a:pt x="104109" y="76000"/>
                  </a:lnTo>
                  <a:cubicBezTo>
                    <a:pt x="103900" y="76000"/>
                    <a:pt x="103746" y="76000"/>
                    <a:pt x="103621" y="76000"/>
                  </a:cubicBezTo>
                  <a:cubicBezTo>
                    <a:pt x="103844" y="76000"/>
                    <a:pt x="104040" y="74000"/>
                    <a:pt x="104207" y="72000"/>
                  </a:cubicBezTo>
                  <a:lnTo>
                    <a:pt x="104472" y="70000"/>
                  </a:lnTo>
                  <a:cubicBezTo>
                    <a:pt x="103830" y="70000"/>
                    <a:pt x="103258" y="70000"/>
                    <a:pt x="103160" y="68000"/>
                  </a:cubicBezTo>
                  <a:lnTo>
                    <a:pt x="103244" y="64000"/>
                  </a:lnTo>
                  <a:cubicBezTo>
                    <a:pt x="103020" y="62000"/>
                    <a:pt x="102657" y="64000"/>
                    <a:pt x="102476" y="66000"/>
                  </a:cubicBezTo>
                  <a:cubicBezTo>
                    <a:pt x="101917" y="66000"/>
                    <a:pt x="101345" y="68000"/>
                    <a:pt x="101219" y="66000"/>
                  </a:cubicBezTo>
                  <a:lnTo>
                    <a:pt x="101428" y="64000"/>
                  </a:lnTo>
                  <a:lnTo>
                    <a:pt x="99767" y="64000"/>
                  </a:lnTo>
                  <a:close/>
                  <a:moveTo>
                    <a:pt x="108689" y="78000"/>
                  </a:moveTo>
                  <a:lnTo>
                    <a:pt x="108689" y="78000"/>
                  </a:lnTo>
                  <a:lnTo>
                    <a:pt x="108843" y="80000"/>
                  </a:lnTo>
                  <a:lnTo>
                    <a:pt x="108410" y="82000"/>
                  </a:lnTo>
                  <a:cubicBezTo>
                    <a:pt x="107642" y="82000"/>
                    <a:pt x="107014" y="74000"/>
                    <a:pt x="106316" y="80000"/>
                  </a:cubicBezTo>
                  <a:cubicBezTo>
                    <a:pt x="105994" y="78000"/>
                    <a:pt x="105813" y="74000"/>
                    <a:pt x="105645" y="72000"/>
                  </a:cubicBezTo>
                  <a:lnTo>
                    <a:pt x="106078" y="72000"/>
                  </a:lnTo>
                  <a:cubicBezTo>
                    <a:pt x="108033" y="64000"/>
                    <a:pt x="107097" y="82000"/>
                    <a:pt x="108689" y="78000"/>
                  </a:cubicBezTo>
                  <a:close/>
                  <a:moveTo>
                    <a:pt x="61228" y="86000"/>
                  </a:moveTo>
                  <a:lnTo>
                    <a:pt x="61228" y="86000"/>
                  </a:lnTo>
                  <a:cubicBezTo>
                    <a:pt x="61452" y="80000"/>
                    <a:pt x="62206" y="80000"/>
                    <a:pt x="62248" y="76000"/>
                  </a:cubicBezTo>
                  <a:cubicBezTo>
                    <a:pt x="62303" y="74000"/>
                    <a:pt x="62136" y="74000"/>
                    <a:pt x="61954" y="74000"/>
                  </a:cubicBezTo>
                  <a:lnTo>
                    <a:pt x="61326" y="72000"/>
                  </a:lnTo>
                  <a:cubicBezTo>
                    <a:pt x="61312" y="74000"/>
                    <a:pt x="61270" y="74000"/>
                    <a:pt x="61200" y="74000"/>
                  </a:cubicBezTo>
                  <a:cubicBezTo>
                    <a:pt x="61424" y="76000"/>
                    <a:pt x="61563" y="76000"/>
                    <a:pt x="61480" y="80000"/>
                  </a:cubicBezTo>
                  <a:cubicBezTo>
                    <a:pt x="60907" y="74000"/>
                    <a:pt x="60963" y="84000"/>
                    <a:pt x="60349" y="84000"/>
                  </a:cubicBezTo>
                  <a:cubicBezTo>
                    <a:pt x="60153" y="86000"/>
                    <a:pt x="61033" y="86000"/>
                    <a:pt x="61228" y="86000"/>
                  </a:cubicBezTo>
                  <a:close/>
                  <a:moveTo>
                    <a:pt x="57654" y="74000"/>
                  </a:moveTo>
                  <a:lnTo>
                    <a:pt x="57654" y="74000"/>
                  </a:lnTo>
                  <a:lnTo>
                    <a:pt x="57779" y="70000"/>
                  </a:lnTo>
                  <a:lnTo>
                    <a:pt x="57416" y="70000"/>
                  </a:lnTo>
                  <a:cubicBezTo>
                    <a:pt x="57458" y="72000"/>
                    <a:pt x="57500" y="74000"/>
                    <a:pt x="57654" y="74000"/>
                  </a:cubicBezTo>
                  <a:close/>
                  <a:moveTo>
                    <a:pt x="56537" y="70000"/>
                  </a:moveTo>
                  <a:lnTo>
                    <a:pt x="56537" y="70000"/>
                  </a:lnTo>
                  <a:lnTo>
                    <a:pt x="56592" y="70000"/>
                  </a:lnTo>
                  <a:lnTo>
                    <a:pt x="56202" y="68000"/>
                  </a:lnTo>
                  <a:cubicBezTo>
                    <a:pt x="56257" y="70000"/>
                    <a:pt x="56355" y="70000"/>
                    <a:pt x="56537" y="70000"/>
                  </a:cubicBezTo>
                  <a:close/>
                  <a:moveTo>
                    <a:pt x="67191" y="70000"/>
                  </a:moveTo>
                  <a:lnTo>
                    <a:pt x="67191" y="70000"/>
                  </a:lnTo>
                  <a:cubicBezTo>
                    <a:pt x="67135" y="70000"/>
                    <a:pt x="67079" y="70000"/>
                    <a:pt x="67051" y="70000"/>
                  </a:cubicBezTo>
                  <a:lnTo>
                    <a:pt x="67191" y="70000"/>
                  </a:lnTo>
                  <a:close/>
                  <a:moveTo>
                    <a:pt x="66716" y="74000"/>
                  </a:moveTo>
                  <a:lnTo>
                    <a:pt x="66716" y="74000"/>
                  </a:lnTo>
                  <a:cubicBezTo>
                    <a:pt x="67260" y="76000"/>
                    <a:pt x="67135" y="74000"/>
                    <a:pt x="67218" y="72000"/>
                  </a:cubicBezTo>
                  <a:lnTo>
                    <a:pt x="66646" y="72000"/>
                  </a:lnTo>
                  <a:cubicBezTo>
                    <a:pt x="66716" y="72000"/>
                    <a:pt x="66758" y="74000"/>
                    <a:pt x="66716" y="74000"/>
                  </a:cubicBezTo>
                  <a:close/>
                  <a:moveTo>
                    <a:pt x="66032" y="58000"/>
                  </a:moveTo>
                  <a:lnTo>
                    <a:pt x="66032" y="58000"/>
                  </a:lnTo>
                  <a:lnTo>
                    <a:pt x="63155" y="56000"/>
                  </a:lnTo>
                  <a:cubicBezTo>
                    <a:pt x="64831" y="66000"/>
                    <a:pt x="66018" y="72000"/>
                    <a:pt x="63211" y="74000"/>
                  </a:cubicBezTo>
                  <a:lnTo>
                    <a:pt x="63030" y="74000"/>
                  </a:lnTo>
                  <a:cubicBezTo>
                    <a:pt x="63393" y="76000"/>
                    <a:pt x="64035" y="76000"/>
                    <a:pt x="64621" y="74000"/>
                  </a:cubicBezTo>
                  <a:cubicBezTo>
                    <a:pt x="65096" y="70000"/>
                    <a:pt x="66646" y="58000"/>
                    <a:pt x="66632" y="56000"/>
                  </a:cubicBezTo>
                  <a:cubicBezTo>
                    <a:pt x="66464" y="54000"/>
                    <a:pt x="66213" y="56000"/>
                    <a:pt x="65906" y="56000"/>
                  </a:cubicBezTo>
                  <a:lnTo>
                    <a:pt x="66032" y="58000"/>
                  </a:lnTo>
                  <a:close/>
                  <a:moveTo>
                    <a:pt x="4859" y="80000"/>
                  </a:moveTo>
                  <a:lnTo>
                    <a:pt x="4859" y="80000"/>
                  </a:lnTo>
                  <a:cubicBezTo>
                    <a:pt x="4915" y="80000"/>
                    <a:pt x="4942" y="80000"/>
                    <a:pt x="4970" y="80000"/>
                  </a:cubicBezTo>
                  <a:cubicBezTo>
                    <a:pt x="4942" y="80000"/>
                    <a:pt x="4970" y="80000"/>
                    <a:pt x="4859" y="80000"/>
                  </a:cubicBezTo>
                  <a:close/>
                  <a:moveTo>
                    <a:pt x="51845" y="78000"/>
                  </a:moveTo>
                  <a:lnTo>
                    <a:pt x="51845" y="78000"/>
                  </a:lnTo>
                  <a:lnTo>
                    <a:pt x="51649" y="80000"/>
                  </a:lnTo>
                  <a:lnTo>
                    <a:pt x="51747" y="78000"/>
                  </a:lnTo>
                  <a:lnTo>
                    <a:pt x="51259" y="78000"/>
                  </a:lnTo>
                  <a:lnTo>
                    <a:pt x="51049" y="78000"/>
                  </a:lnTo>
                  <a:cubicBezTo>
                    <a:pt x="51077" y="78000"/>
                    <a:pt x="51105" y="78000"/>
                    <a:pt x="51119" y="78000"/>
                  </a:cubicBezTo>
                  <a:lnTo>
                    <a:pt x="50965" y="76000"/>
                  </a:lnTo>
                  <a:cubicBezTo>
                    <a:pt x="50574" y="80000"/>
                    <a:pt x="49597" y="84000"/>
                    <a:pt x="49318" y="86000"/>
                  </a:cubicBezTo>
                  <a:cubicBezTo>
                    <a:pt x="48941" y="88000"/>
                    <a:pt x="48494" y="88000"/>
                    <a:pt x="48201" y="88000"/>
                  </a:cubicBezTo>
                  <a:cubicBezTo>
                    <a:pt x="48466" y="88000"/>
                    <a:pt x="48815" y="88000"/>
                    <a:pt x="48717" y="86000"/>
                  </a:cubicBezTo>
                  <a:cubicBezTo>
                    <a:pt x="48173" y="84000"/>
                    <a:pt x="47907" y="78000"/>
                    <a:pt x="46986" y="82000"/>
                  </a:cubicBezTo>
                  <a:lnTo>
                    <a:pt x="47530" y="82000"/>
                  </a:lnTo>
                  <a:lnTo>
                    <a:pt x="46302" y="90000"/>
                  </a:lnTo>
                  <a:cubicBezTo>
                    <a:pt x="45883" y="88000"/>
                    <a:pt x="46916" y="86000"/>
                    <a:pt x="47084" y="84000"/>
                  </a:cubicBezTo>
                  <a:cubicBezTo>
                    <a:pt x="46134" y="88000"/>
                    <a:pt x="45338" y="78000"/>
                    <a:pt x="44905" y="84000"/>
                  </a:cubicBezTo>
                  <a:cubicBezTo>
                    <a:pt x="44835" y="80000"/>
                    <a:pt x="44738" y="74000"/>
                    <a:pt x="44109" y="74000"/>
                  </a:cubicBezTo>
                  <a:cubicBezTo>
                    <a:pt x="44556" y="80000"/>
                    <a:pt x="43732" y="78000"/>
                    <a:pt x="44109" y="82000"/>
                  </a:cubicBezTo>
                  <a:cubicBezTo>
                    <a:pt x="43886" y="84000"/>
                    <a:pt x="43411" y="82000"/>
                    <a:pt x="43369" y="84000"/>
                  </a:cubicBezTo>
                  <a:lnTo>
                    <a:pt x="43425" y="82000"/>
                  </a:lnTo>
                  <a:cubicBezTo>
                    <a:pt x="42364" y="76000"/>
                    <a:pt x="42015" y="86000"/>
                    <a:pt x="41554" y="90000"/>
                  </a:cubicBezTo>
                  <a:cubicBezTo>
                    <a:pt x="40283" y="92000"/>
                    <a:pt x="39697" y="90000"/>
                    <a:pt x="38650" y="90000"/>
                  </a:cubicBezTo>
                  <a:cubicBezTo>
                    <a:pt x="38608" y="88000"/>
                    <a:pt x="38329" y="80000"/>
                    <a:pt x="37910" y="80000"/>
                  </a:cubicBezTo>
                  <a:cubicBezTo>
                    <a:pt x="37714" y="84000"/>
                    <a:pt x="36765" y="86000"/>
                    <a:pt x="36667" y="90000"/>
                  </a:cubicBezTo>
                  <a:cubicBezTo>
                    <a:pt x="37421" y="92000"/>
                    <a:pt x="37281" y="86000"/>
                    <a:pt x="37728" y="86000"/>
                  </a:cubicBezTo>
                  <a:cubicBezTo>
                    <a:pt x="38105" y="90000"/>
                    <a:pt x="37770" y="90000"/>
                    <a:pt x="38273" y="92000"/>
                  </a:cubicBezTo>
                  <a:cubicBezTo>
                    <a:pt x="37868" y="92000"/>
                    <a:pt x="36416" y="96000"/>
                    <a:pt x="35969" y="92000"/>
                  </a:cubicBezTo>
                  <a:lnTo>
                    <a:pt x="36122" y="90000"/>
                  </a:lnTo>
                  <a:cubicBezTo>
                    <a:pt x="35410" y="88000"/>
                    <a:pt x="35271" y="78000"/>
                    <a:pt x="34084" y="84000"/>
                  </a:cubicBezTo>
                  <a:lnTo>
                    <a:pt x="33511" y="86000"/>
                  </a:lnTo>
                  <a:cubicBezTo>
                    <a:pt x="33539" y="86000"/>
                    <a:pt x="33539" y="86000"/>
                    <a:pt x="33553" y="86000"/>
                  </a:cubicBezTo>
                  <a:cubicBezTo>
                    <a:pt x="32618" y="86000"/>
                    <a:pt x="32869" y="80000"/>
                    <a:pt x="31836" y="84000"/>
                  </a:cubicBezTo>
                  <a:cubicBezTo>
                    <a:pt x="31919" y="84000"/>
                    <a:pt x="31878" y="84000"/>
                    <a:pt x="31947" y="84000"/>
                  </a:cubicBezTo>
                  <a:cubicBezTo>
                    <a:pt x="31361" y="80000"/>
                    <a:pt x="30774" y="86000"/>
                    <a:pt x="30328" y="88000"/>
                  </a:cubicBezTo>
                  <a:cubicBezTo>
                    <a:pt x="30062" y="84000"/>
                    <a:pt x="30397" y="84000"/>
                    <a:pt x="30565" y="80000"/>
                  </a:cubicBezTo>
                  <a:cubicBezTo>
                    <a:pt x="29532" y="80000"/>
                    <a:pt x="28415" y="86000"/>
                    <a:pt x="27772" y="90000"/>
                  </a:cubicBezTo>
                  <a:lnTo>
                    <a:pt x="27102" y="88000"/>
                  </a:lnTo>
                  <a:cubicBezTo>
                    <a:pt x="27493" y="86000"/>
                    <a:pt x="27982" y="82000"/>
                    <a:pt x="27856" y="80000"/>
                  </a:cubicBezTo>
                  <a:cubicBezTo>
                    <a:pt x="27493" y="82000"/>
                    <a:pt x="27563" y="84000"/>
                    <a:pt x="27046" y="82000"/>
                  </a:cubicBezTo>
                  <a:cubicBezTo>
                    <a:pt x="27130" y="80000"/>
                    <a:pt x="27353" y="78000"/>
                    <a:pt x="27591" y="74000"/>
                  </a:cubicBezTo>
                  <a:cubicBezTo>
                    <a:pt x="26530" y="70000"/>
                    <a:pt x="27353" y="84000"/>
                    <a:pt x="26599" y="76000"/>
                  </a:cubicBezTo>
                  <a:cubicBezTo>
                    <a:pt x="26264" y="76000"/>
                    <a:pt x="26069" y="80000"/>
                    <a:pt x="26041" y="82000"/>
                  </a:cubicBezTo>
                  <a:lnTo>
                    <a:pt x="25427" y="78000"/>
                  </a:lnTo>
                  <a:cubicBezTo>
                    <a:pt x="25357" y="82000"/>
                    <a:pt x="24603" y="82000"/>
                    <a:pt x="24114" y="84000"/>
                  </a:cubicBezTo>
                  <a:cubicBezTo>
                    <a:pt x="24044" y="84000"/>
                    <a:pt x="24505" y="88000"/>
                    <a:pt x="24700" y="86000"/>
                  </a:cubicBezTo>
                  <a:cubicBezTo>
                    <a:pt x="24659" y="88000"/>
                    <a:pt x="24128" y="90000"/>
                    <a:pt x="23793" y="90000"/>
                  </a:cubicBezTo>
                  <a:cubicBezTo>
                    <a:pt x="23667" y="82000"/>
                    <a:pt x="21587" y="92000"/>
                    <a:pt x="21978" y="82000"/>
                  </a:cubicBezTo>
                  <a:cubicBezTo>
                    <a:pt x="20470" y="84000"/>
                    <a:pt x="18333" y="86000"/>
                    <a:pt x="17328" y="88000"/>
                  </a:cubicBezTo>
                  <a:cubicBezTo>
                    <a:pt x="17007" y="86000"/>
                    <a:pt x="16336" y="86000"/>
                    <a:pt x="16727" y="82000"/>
                  </a:cubicBezTo>
                  <a:cubicBezTo>
                    <a:pt x="15513" y="82000"/>
                    <a:pt x="14884" y="90000"/>
                    <a:pt x="13670" y="88000"/>
                  </a:cubicBezTo>
                  <a:cubicBezTo>
                    <a:pt x="13572" y="88000"/>
                    <a:pt x="14214" y="88000"/>
                    <a:pt x="14172" y="86000"/>
                  </a:cubicBezTo>
                  <a:cubicBezTo>
                    <a:pt x="13376" y="88000"/>
                    <a:pt x="12734" y="82000"/>
                    <a:pt x="11505" y="84000"/>
                  </a:cubicBezTo>
                  <a:cubicBezTo>
                    <a:pt x="11715" y="84000"/>
                    <a:pt x="11771" y="82000"/>
                    <a:pt x="11798" y="82000"/>
                  </a:cubicBezTo>
                  <a:cubicBezTo>
                    <a:pt x="11826" y="82000"/>
                    <a:pt x="11296" y="84000"/>
                    <a:pt x="10975" y="86000"/>
                  </a:cubicBezTo>
                  <a:cubicBezTo>
                    <a:pt x="10793" y="84000"/>
                    <a:pt x="11212" y="84000"/>
                    <a:pt x="11114" y="84000"/>
                  </a:cubicBezTo>
                  <a:cubicBezTo>
                    <a:pt x="8740" y="80000"/>
                    <a:pt x="6925" y="90000"/>
                    <a:pt x="4565" y="88000"/>
                  </a:cubicBezTo>
                  <a:cubicBezTo>
                    <a:pt x="5250" y="88000"/>
                    <a:pt x="5501" y="84000"/>
                    <a:pt x="5501" y="82000"/>
                  </a:cubicBezTo>
                  <a:lnTo>
                    <a:pt x="4845" y="82000"/>
                  </a:lnTo>
                  <a:cubicBezTo>
                    <a:pt x="4593" y="84000"/>
                    <a:pt x="4091" y="84000"/>
                    <a:pt x="3672" y="86000"/>
                  </a:cubicBezTo>
                  <a:cubicBezTo>
                    <a:pt x="3630" y="84000"/>
                    <a:pt x="3420" y="84000"/>
                    <a:pt x="3630" y="82000"/>
                  </a:cubicBezTo>
                  <a:cubicBezTo>
                    <a:pt x="2331" y="76000"/>
                    <a:pt x="1591" y="90000"/>
                    <a:pt x="0" y="88000"/>
                  </a:cubicBezTo>
                  <a:lnTo>
                    <a:pt x="1926" y="78000"/>
                  </a:lnTo>
                  <a:lnTo>
                    <a:pt x="1452" y="74000"/>
                  </a:lnTo>
                  <a:lnTo>
                    <a:pt x="2303" y="70000"/>
                  </a:lnTo>
                  <a:cubicBezTo>
                    <a:pt x="1801" y="66000"/>
                    <a:pt x="1354" y="72000"/>
                    <a:pt x="1284" y="68000"/>
                  </a:cubicBezTo>
                  <a:cubicBezTo>
                    <a:pt x="1396" y="68000"/>
                    <a:pt x="1661" y="68000"/>
                    <a:pt x="1661" y="66000"/>
                  </a:cubicBezTo>
                  <a:cubicBezTo>
                    <a:pt x="1172" y="64000"/>
                    <a:pt x="1144" y="68000"/>
                    <a:pt x="767" y="68000"/>
                  </a:cubicBezTo>
                  <a:cubicBezTo>
                    <a:pt x="1745" y="60000"/>
                    <a:pt x="3630" y="62000"/>
                    <a:pt x="4649" y="60000"/>
                  </a:cubicBezTo>
                  <a:cubicBezTo>
                    <a:pt x="4817" y="60000"/>
                    <a:pt x="4524" y="62000"/>
                    <a:pt x="4496" y="62000"/>
                  </a:cubicBezTo>
                  <a:cubicBezTo>
                    <a:pt x="4901" y="62000"/>
                    <a:pt x="5152" y="64000"/>
                    <a:pt x="5683" y="64000"/>
                  </a:cubicBezTo>
                  <a:cubicBezTo>
                    <a:pt x="6004" y="60000"/>
                    <a:pt x="5431" y="60000"/>
                    <a:pt x="5180" y="60000"/>
                  </a:cubicBezTo>
                  <a:cubicBezTo>
                    <a:pt x="5208" y="58000"/>
                    <a:pt x="5333" y="58000"/>
                    <a:pt x="5627" y="58000"/>
                  </a:cubicBezTo>
                  <a:cubicBezTo>
                    <a:pt x="5696" y="62000"/>
                    <a:pt x="7205" y="60000"/>
                    <a:pt x="7582" y="64000"/>
                  </a:cubicBezTo>
                  <a:cubicBezTo>
                    <a:pt x="9117" y="64000"/>
                    <a:pt x="7330" y="54000"/>
                    <a:pt x="8838" y="56000"/>
                  </a:cubicBezTo>
                  <a:lnTo>
                    <a:pt x="9285" y="60000"/>
                  </a:lnTo>
                  <a:cubicBezTo>
                    <a:pt x="10151" y="58000"/>
                    <a:pt x="11282" y="54000"/>
                    <a:pt x="12259" y="56000"/>
                  </a:cubicBezTo>
                  <a:lnTo>
                    <a:pt x="12064" y="56000"/>
                  </a:lnTo>
                  <a:cubicBezTo>
                    <a:pt x="11924" y="58000"/>
                    <a:pt x="12148" y="58000"/>
                    <a:pt x="12245" y="60000"/>
                  </a:cubicBezTo>
                  <a:cubicBezTo>
                    <a:pt x="12999" y="62000"/>
                    <a:pt x="13670" y="56000"/>
                    <a:pt x="14116" y="60000"/>
                  </a:cubicBezTo>
                  <a:cubicBezTo>
                    <a:pt x="14968" y="56000"/>
                    <a:pt x="16378" y="52000"/>
                    <a:pt x="17356" y="50000"/>
                  </a:cubicBezTo>
                  <a:cubicBezTo>
                    <a:pt x="17621" y="56000"/>
                    <a:pt x="16085" y="56000"/>
                    <a:pt x="15680" y="60000"/>
                  </a:cubicBezTo>
                  <a:lnTo>
                    <a:pt x="16574" y="60000"/>
                  </a:lnTo>
                  <a:cubicBezTo>
                    <a:pt x="16015" y="60000"/>
                    <a:pt x="15806" y="62000"/>
                    <a:pt x="15471" y="64000"/>
                  </a:cubicBezTo>
                  <a:cubicBezTo>
                    <a:pt x="16253" y="66000"/>
                    <a:pt x="16504" y="60000"/>
                    <a:pt x="17244" y="60000"/>
                  </a:cubicBezTo>
                  <a:cubicBezTo>
                    <a:pt x="17188" y="60000"/>
                    <a:pt x="17286" y="62000"/>
                    <a:pt x="17621" y="62000"/>
                  </a:cubicBezTo>
                  <a:lnTo>
                    <a:pt x="17719" y="58000"/>
                  </a:lnTo>
                  <a:cubicBezTo>
                    <a:pt x="17719" y="58000"/>
                    <a:pt x="17761" y="58000"/>
                    <a:pt x="17872" y="58000"/>
                  </a:cubicBezTo>
                  <a:lnTo>
                    <a:pt x="19171" y="56000"/>
                  </a:lnTo>
                  <a:cubicBezTo>
                    <a:pt x="18892" y="54000"/>
                    <a:pt x="18878" y="52000"/>
                    <a:pt x="18543" y="52000"/>
                  </a:cubicBezTo>
                  <a:cubicBezTo>
                    <a:pt x="18668" y="54000"/>
                    <a:pt x="18375" y="54000"/>
                    <a:pt x="18040" y="54000"/>
                  </a:cubicBezTo>
                  <a:cubicBezTo>
                    <a:pt x="18333" y="52000"/>
                    <a:pt x="17719" y="52000"/>
                    <a:pt x="17719" y="50000"/>
                  </a:cubicBezTo>
                  <a:cubicBezTo>
                    <a:pt x="18403" y="50000"/>
                    <a:pt x="19227" y="50000"/>
                    <a:pt x="19674" y="48000"/>
                  </a:cubicBezTo>
                  <a:lnTo>
                    <a:pt x="19813" y="52000"/>
                  </a:lnTo>
                  <a:lnTo>
                    <a:pt x="21587" y="52000"/>
                  </a:lnTo>
                  <a:lnTo>
                    <a:pt x="21447" y="54000"/>
                  </a:lnTo>
                  <a:cubicBezTo>
                    <a:pt x="22215" y="54000"/>
                    <a:pt x="22983" y="52000"/>
                    <a:pt x="23667" y="56000"/>
                  </a:cubicBezTo>
                  <a:cubicBezTo>
                    <a:pt x="24365" y="52000"/>
                    <a:pt x="25231" y="48000"/>
                    <a:pt x="25804" y="44000"/>
                  </a:cubicBezTo>
                  <a:cubicBezTo>
                    <a:pt x="26097" y="40000"/>
                    <a:pt x="27828" y="50000"/>
                    <a:pt x="28610" y="42000"/>
                  </a:cubicBezTo>
                  <a:cubicBezTo>
                    <a:pt x="28652" y="44000"/>
                    <a:pt x="28066" y="46000"/>
                    <a:pt x="27800" y="48000"/>
                  </a:cubicBezTo>
                  <a:cubicBezTo>
                    <a:pt x="28317" y="48000"/>
                    <a:pt x="28736" y="44000"/>
                    <a:pt x="28903" y="48000"/>
                  </a:cubicBezTo>
                  <a:cubicBezTo>
                    <a:pt x="27730" y="46000"/>
                    <a:pt x="28959" y="52000"/>
                    <a:pt x="28443" y="54000"/>
                  </a:cubicBezTo>
                  <a:cubicBezTo>
                    <a:pt x="28987" y="54000"/>
                    <a:pt x="29560" y="52000"/>
                    <a:pt x="29825" y="50000"/>
                  </a:cubicBezTo>
                  <a:cubicBezTo>
                    <a:pt x="28945" y="50000"/>
                    <a:pt x="30132" y="44000"/>
                    <a:pt x="29239" y="46000"/>
                  </a:cubicBezTo>
                  <a:cubicBezTo>
                    <a:pt x="29937" y="42000"/>
                    <a:pt x="30872" y="40000"/>
                    <a:pt x="31696" y="42000"/>
                  </a:cubicBezTo>
                  <a:cubicBezTo>
                    <a:pt x="31696" y="44000"/>
                    <a:pt x="31794" y="44000"/>
                    <a:pt x="32101" y="46000"/>
                  </a:cubicBezTo>
                  <a:lnTo>
                    <a:pt x="32352" y="42000"/>
                  </a:lnTo>
                  <a:cubicBezTo>
                    <a:pt x="32729" y="42000"/>
                    <a:pt x="31598" y="46000"/>
                    <a:pt x="32380" y="46000"/>
                  </a:cubicBezTo>
                  <a:cubicBezTo>
                    <a:pt x="33176" y="42000"/>
                    <a:pt x="34782" y="50000"/>
                    <a:pt x="35131" y="40000"/>
                  </a:cubicBezTo>
                  <a:cubicBezTo>
                    <a:pt x="35745" y="44000"/>
                    <a:pt x="33972" y="44000"/>
                    <a:pt x="34894" y="48000"/>
                  </a:cubicBezTo>
                  <a:cubicBezTo>
                    <a:pt x="34363" y="52000"/>
                    <a:pt x="33623" y="48000"/>
                    <a:pt x="33455" y="52000"/>
                  </a:cubicBezTo>
                  <a:cubicBezTo>
                    <a:pt x="33972" y="52000"/>
                    <a:pt x="33637" y="56000"/>
                    <a:pt x="33972" y="56000"/>
                  </a:cubicBezTo>
                  <a:lnTo>
                    <a:pt x="34558" y="54000"/>
                  </a:lnTo>
                  <a:lnTo>
                    <a:pt x="34433" y="54000"/>
                  </a:lnTo>
                  <a:cubicBezTo>
                    <a:pt x="35410" y="48000"/>
                    <a:pt x="36960" y="50000"/>
                    <a:pt x="38217" y="50000"/>
                  </a:cubicBezTo>
                  <a:cubicBezTo>
                    <a:pt x="39264" y="44000"/>
                    <a:pt x="40004" y="38000"/>
                    <a:pt x="41275" y="38000"/>
                  </a:cubicBezTo>
                  <a:cubicBezTo>
                    <a:pt x="40898" y="40000"/>
                    <a:pt x="42322" y="40000"/>
                    <a:pt x="41526" y="46000"/>
                  </a:cubicBezTo>
                  <a:cubicBezTo>
                    <a:pt x="42113" y="48000"/>
                    <a:pt x="42699" y="44000"/>
                    <a:pt x="42699" y="42000"/>
                  </a:cubicBezTo>
                  <a:cubicBezTo>
                    <a:pt x="42182" y="42000"/>
                    <a:pt x="42518" y="42000"/>
                    <a:pt x="42085" y="42000"/>
                  </a:cubicBezTo>
                  <a:cubicBezTo>
                    <a:pt x="42378" y="38000"/>
                    <a:pt x="43062" y="38000"/>
                    <a:pt x="43341" y="40000"/>
                  </a:cubicBezTo>
                  <a:cubicBezTo>
                    <a:pt x="43202" y="40000"/>
                    <a:pt x="43258" y="40000"/>
                    <a:pt x="43230" y="42000"/>
                  </a:cubicBezTo>
                  <a:cubicBezTo>
                    <a:pt x="43844" y="42000"/>
                    <a:pt x="43523" y="38000"/>
                    <a:pt x="43970" y="38000"/>
                  </a:cubicBezTo>
                  <a:cubicBezTo>
                    <a:pt x="44109" y="40000"/>
                    <a:pt x="44961" y="38000"/>
                    <a:pt x="45366" y="40000"/>
                  </a:cubicBezTo>
                  <a:lnTo>
                    <a:pt x="45952" y="34000"/>
                  </a:lnTo>
                  <a:cubicBezTo>
                    <a:pt x="45631" y="38000"/>
                    <a:pt x="46525" y="36000"/>
                    <a:pt x="46609" y="38000"/>
                  </a:cubicBezTo>
                  <a:cubicBezTo>
                    <a:pt x="47042" y="36000"/>
                    <a:pt x="47391" y="32000"/>
                    <a:pt x="48033" y="32000"/>
                  </a:cubicBezTo>
                  <a:cubicBezTo>
                    <a:pt x="47768" y="34000"/>
                    <a:pt x="48633" y="34000"/>
                    <a:pt x="48633" y="38000"/>
                  </a:cubicBezTo>
                  <a:cubicBezTo>
                    <a:pt x="49737" y="42000"/>
                    <a:pt x="50463" y="28000"/>
                    <a:pt x="51510" y="34000"/>
                  </a:cubicBezTo>
                  <a:cubicBezTo>
                    <a:pt x="51482" y="34000"/>
                    <a:pt x="51272" y="36000"/>
                    <a:pt x="51580" y="38000"/>
                  </a:cubicBezTo>
                  <a:cubicBezTo>
                    <a:pt x="51817" y="36000"/>
                    <a:pt x="52236" y="36000"/>
                    <a:pt x="52501" y="36000"/>
                  </a:cubicBezTo>
                  <a:lnTo>
                    <a:pt x="52487" y="36000"/>
                  </a:lnTo>
                  <a:lnTo>
                    <a:pt x="52501" y="36000"/>
                  </a:lnTo>
                  <a:cubicBezTo>
                    <a:pt x="52627" y="36000"/>
                    <a:pt x="52711" y="36000"/>
                    <a:pt x="52711" y="34000"/>
                  </a:cubicBezTo>
                  <a:cubicBezTo>
                    <a:pt x="53158" y="30000"/>
                    <a:pt x="53381" y="28000"/>
                    <a:pt x="54247" y="24000"/>
                  </a:cubicBezTo>
                  <a:cubicBezTo>
                    <a:pt x="54191" y="20000"/>
                    <a:pt x="53451" y="22000"/>
                    <a:pt x="53130" y="24000"/>
                  </a:cubicBezTo>
                  <a:lnTo>
                    <a:pt x="52864" y="28000"/>
                  </a:lnTo>
                  <a:cubicBezTo>
                    <a:pt x="52599" y="22000"/>
                    <a:pt x="52082" y="28000"/>
                    <a:pt x="51873" y="26000"/>
                  </a:cubicBezTo>
                  <a:cubicBezTo>
                    <a:pt x="52404" y="20000"/>
                    <a:pt x="53898" y="22000"/>
                    <a:pt x="54791" y="16000"/>
                  </a:cubicBezTo>
                  <a:cubicBezTo>
                    <a:pt x="54247" y="12000"/>
                    <a:pt x="53060" y="10000"/>
                    <a:pt x="52013" y="12000"/>
                  </a:cubicBezTo>
                  <a:lnTo>
                    <a:pt x="52473" y="14000"/>
                  </a:lnTo>
                  <a:lnTo>
                    <a:pt x="51929" y="14000"/>
                  </a:lnTo>
                  <a:lnTo>
                    <a:pt x="52459" y="18000"/>
                  </a:lnTo>
                  <a:lnTo>
                    <a:pt x="51021" y="18000"/>
                  </a:lnTo>
                  <a:cubicBezTo>
                    <a:pt x="51566" y="18000"/>
                    <a:pt x="51789" y="24000"/>
                    <a:pt x="51482" y="22000"/>
                  </a:cubicBezTo>
                  <a:cubicBezTo>
                    <a:pt x="50868" y="20000"/>
                    <a:pt x="50840" y="26000"/>
                    <a:pt x="50379" y="26000"/>
                  </a:cubicBezTo>
                  <a:cubicBezTo>
                    <a:pt x="50630" y="26000"/>
                    <a:pt x="50965" y="26000"/>
                    <a:pt x="50756" y="28000"/>
                  </a:cubicBezTo>
                  <a:cubicBezTo>
                    <a:pt x="49834" y="24000"/>
                    <a:pt x="49583" y="26000"/>
                    <a:pt x="48759" y="22000"/>
                  </a:cubicBezTo>
                  <a:cubicBezTo>
                    <a:pt x="48857" y="28000"/>
                    <a:pt x="47712" y="22000"/>
                    <a:pt x="47586" y="28000"/>
                  </a:cubicBezTo>
                  <a:lnTo>
                    <a:pt x="47977" y="28000"/>
                  </a:lnTo>
                  <a:lnTo>
                    <a:pt x="47153" y="32000"/>
                  </a:lnTo>
                  <a:cubicBezTo>
                    <a:pt x="46399" y="28000"/>
                    <a:pt x="47824" y="28000"/>
                    <a:pt x="46679" y="24000"/>
                  </a:cubicBezTo>
                  <a:cubicBezTo>
                    <a:pt x="45603" y="24000"/>
                    <a:pt x="45631" y="30000"/>
                    <a:pt x="44794" y="30000"/>
                  </a:cubicBezTo>
                  <a:cubicBezTo>
                    <a:pt x="45073" y="28000"/>
                    <a:pt x="45743" y="24000"/>
                    <a:pt x="46413" y="24000"/>
                  </a:cubicBezTo>
                  <a:lnTo>
                    <a:pt x="46008" y="22000"/>
                  </a:lnTo>
                  <a:cubicBezTo>
                    <a:pt x="46218" y="20000"/>
                    <a:pt x="47153" y="20000"/>
                    <a:pt x="47614" y="20000"/>
                  </a:cubicBezTo>
                  <a:cubicBezTo>
                    <a:pt x="46846" y="24000"/>
                    <a:pt x="47977" y="22000"/>
                    <a:pt x="48326" y="24000"/>
                  </a:cubicBezTo>
                  <a:cubicBezTo>
                    <a:pt x="48396" y="20000"/>
                    <a:pt x="47907" y="22000"/>
                    <a:pt x="48480" y="18000"/>
                  </a:cubicBezTo>
                  <a:cubicBezTo>
                    <a:pt x="47935" y="18000"/>
                    <a:pt x="47851" y="18000"/>
                    <a:pt x="47167" y="18000"/>
                  </a:cubicBezTo>
                  <a:cubicBezTo>
                    <a:pt x="48661" y="18000"/>
                    <a:pt x="48508" y="6000"/>
                    <a:pt x="49820" y="8000"/>
                  </a:cubicBezTo>
                  <a:cubicBezTo>
                    <a:pt x="49220" y="8000"/>
                    <a:pt x="50044" y="12000"/>
                    <a:pt x="50114" y="14000"/>
                  </a:cubicBezTo>
                  <a:lnTo>
                    <a:pt x="51203" y="12000"/>
                  </a:lnTo>
                  <a:lnTo>
                    <a:pt x="50993" y="8000"/>
                  </a:lnTo>
                  <a:cubicBezTo>
                    <a:pt x="51761" y="6000"/>
                    <a:pt x="52026" y="16000"/>
                    <a:pt x="52906" y="10000"/>
                  </a:cubicBezTo>
                  <a:cubicBezTo>
                    <a:pt x="53018" y="8000"/>
                    <a:pt x="52124" y="8000"/>
                    <a:pt x="52292" y="8000"/>
                  </a:cubicBezTo>
                  <a:cubicBezTo>
                    <a:pt x="53493" y="6000"/>
                    <a:pt x="53925" y="12000"/>
                    <a:pt x="55001" y="16000"/>
                  </a:cubicBezTo>
                  <a:cubicBezTo>
                    <a:pt x="55070" y="14000"/>
                    <a:pt x="55057" y="12000"/>
                    <a:pt x="55434" y="8000"/>
                  </a:cubicBezTo>
                  <a:cubicBezTo>
                    <a:pt x="55308" y="12000"/>
                    <a:pt x="55587" y="14000"/>
                    <a:pt x="55168" y="16000"/>
                  </a:cubicBezTo>
                  <a:cubicBezTo>
                    <a:pt x="55517" y="16000"/>
                    <a:pt x="55950" y="14000"/>
                    <a:pt x="56257" y="14000"/>
                  </a:cubicBezTo>
                  <a:cubicBezTo>
                    <a:pt x="55517" y="12000"/>
                    <a:pt x="56565" y="8000"/>
                    <a:pt x="56704" y="8000"/>
                  </a:cubicBezTo>
                  <a:cubicBezTo>
                    <a:pt x="57095" y="8000"/>
                    <a:pt x="56592" y="10000"/>
                    <a:pt x="56355" y="10000"/>
                  </a:cubicBezTo>
                  <a:cubicBezTo>
                    <a:pt x="56662" y="12000"/>
                    <a:pt x="57025" y="16000"/>
                    <a:pt x="57207" y="12000"/>
                  </a:cubicBezTo>
                  <a:cubicBezTo>
                    <a:pt x="57221" y="14000"/>
                    <a:pt x="56341" y="20000"/>
                    <a:pt x="55769" y="22000"/>
                  </a:cubicBezTo>
                  <a:lnTo>
                    <a:pt x="56146" y="22000"/>
                  </a:lnTo>
                  <a:cubicBezTo>
                    <a:pt x="55880" y="24000"/>
                    <a:pt x="55838" y="24000"/>
                    <a:pt x="55447" y="22000"/>
                  </a:cubicBezTo>
                  <a:cubicBezTo>
                    <a:pt x="55824" y="26000"/>
                    <a:pt x="55783" y="28000"/>
                    <a:pt x="55699" y="30000"/>
                  </a:cubicBezTo>
                  <a:cubicBezTo>
                    <a:pt x="55657" y="30000"/>
                    <a:pt x="55727" y="30000"/>
                    <a:pt x="55685" y="30000"/>
                  </a:cubicBezTo>
                  <a:cubicBezTo>
                    <a:pt x="55378" y="28000"/>
                    <a:pt x="55140" y="30000"/>
                    <a:pt x="55210" y="32000"/>
                  </a:cubicBezTo>
                  <a:cubicBezTo>
                    <a:pt x="54931" y="36000"/>
                    <a:pt x="55643" y="34000"/>
                    <a:pt x="55852" y="36000"/>
                  </a:cubicBezTo>
                  <a:lnTo>
                    <a:pt x="56313" y="36000"/>
                  </a:lnTo>
                  <a:lnTo>
                    <a:pt x="57933" y="20000"/>
                  </a:lnTo>
                  <a:cubicBezTo>
                    <a:pt x="58617" y="18000"/>
                    <a:pt x="58924" y="22000"/>
                    <a:pt x="59441" y="24000"/>
                  </a:cubicBezTo>
                  <a:lnTo>
                    <a:pt x="59581" y="20000"/>
                  </a:lnTo>
                  <a:cubicBezTo>
                    <a:pt x="60181" y="20000"/>
                    <a:pt x="60754" y="22000"/>
                    <a:pt x="60363" y="26000"/>
                  </a:cubicBezTo>
                  <a:cubicBezTo>
                    <a:pt x="60349" y="26000"/>
                    <a:pt x="60265" y="26000"/>
                    <a:pt x="60139" y="26000"/>
                  </a:cubicBezTo>
                  <a:cubicBezTo>
                    <a:pt x="60111" y="26000"/>
                    <a:pt x="60083" y="26000"/>
                    <a:pt x="60055" y="26000"/>
                  </a:cubicBezTo>
                  <a:lnTo>
                    <a:pt x="60013" y="28000"/>
                  </a:lnTo>
                  <a:lnTo>
                    <a:pt x="61103" y="24000"/>
                  </a:lnTo>
                  <a:cubicBezTo>
                    <a:pt x="60013" y="30000"/>
                    <a:pt x="61047" y="32000"/>
                    <a:pt x="60865" y="38000"/>
                  </a:cubicBezTo>
                  <a:lnTo>
                    <a:pt x="61968" y="36000"/>
                  </a:lnTo>
                  <a:cubicBezTo>
                    <a:pt x="61298" y="34000"/>
                    <a:pt x="61954" y="32000"/>
                    <a:pt x="62192" y="32000"/>
                  </a:cubicBezTo>
                  <a:cubicBezTo>
                    <a:pt x="62248" y="36000"/>
                    <a:pt x="63071" y="32000"/>
                    <a:pt x="63462" y="32000"/>
                  </a:cubicBezTo>
                  <a:lnTo>
                    <a:pt x="63434" y="32000"/>
                  </a:lnTo>
                  <a:cubicBezTo>
                    <a:pt x="63784" y="34000"/>
                    <a:pt x="64412" y="34000"/>
                    <a:pt x="64859" y="32000"/>
                  </a:cubicBezTo>
                  <a:cubicBezTo>
                    <a:pt x="64831" y="32000"/>
                    <a:pt x="65403" y="24000"/>
                    <a:pt x="65683" y="20000"/>
                  </a:cubicBezTo>
                  <a:cubicBezTo>
                    <a:pt x="64915" y="20000"/>
                    <a:pt x="65375" y="18000"/>
                    <a:pt x="65306" y="16000"/>
                  </a:cubicBezTo>
                  <a:cubicBezTo>
                    <a:pt x="65389" y="16000"/>
                    <a:pt x="65529" y="16000"/>
                    <a:pt x="65543" y="16000"/>
                  </a:cubicBezTo>
                  <a:cubicBezTo>
                    <a:pt x="65655" y="14000"/>
                    <a:pt x="65403" y="14000"/>
                    <a:pt x="65375" y="12000"/>
                  </a:cubicBezTo>
                  <a:cubicBezTo>
                    <a:pt x="64565" y="14000"/>
                    <a:pt x="63728" y="16000"/>
                    <a:pt x="63407" y="20000"/>
                  </a:cubicBezTo>
                  <a:cubicBezTo>
                    <a:pt x="63644" y="24000"/>
                    <a:pt x="63825" y="18000"/>
                    <a:pt x="64105" y="20000"/>
                  </a:cubicBezTo>
                  <a:cubicBezTo>
                    <a:pt x="63700" y="24000"/>
                    <a:pt x="63183" y="22000"/>
                    <a:pt x="62513" y="22000"/>
                  </a:cubicBezTo>
                  <a:lnTo>
                    <a:pt x="62289" y="20000"/>
                  </a:lnTo>
                  <a:lnTo>
                    <a:pt x="61605" y="22000"/>
                  </a:lnTo>
                  <a:cubicBezTo>
                    <a:pt x="61885" y="20000"/>
                    <a:pt x="61717" y="16000"/>
                    <a:pt x="62429" y="16000"/>
                  </a:cubicBezTo>
                  <a:cubicBezTo>
                    <a:pt x="62345" y="12000"/>
                    <a:pt x="61731" y="16000"/>
                    <a:pt x="61284" y="16000"/>
                  </a:cubicBezTo>
                  <a:lnTo>
                    <a:pt x="61061" y="20000"/>
                  </a:lnTo>
                  <a:cubicBezTo>
                    <a:pt x="61158" y="18000"/>
                    <a:pt x="60223" y="18000"/>
                    <a:pt x="60879" y="14000"/>
                  </a:cubicBezTo>
                  <a:lnTo>
                    <a:pt x="61968" y="10000"/>
                  </a:lnTo>
                  <a:lnTo>
                    <a:pt x="61661" y="8000"/>
                  </a:lnTo>
                  <a:lnTo>
                    <a:pt x="62569" y="8000"/>
                  </a:lnTo>
                  <a:lnTo>
                    <a:pt x="62359" y="8000"/>
                  </a:lnTo>
                  <a:cubicBezTo>
                    <a:pt x="63825" y="8000"/>
                    <a:pt x="62792" y="16000"/>
                    <a:pt x="64272" y="12000"/>
                  </a:cubicBezTo>
                  <a:cubicBezTo>
                    <a:pt x="64733" y="8000"/>
                    <a:pt x="65222" y="8000"/>
                    <a:pt x="66129" y="8000"/>
                  </a:cubicBezTo>
                  <a:cubicBezTo>
                    <a:pt x="65473" y="8000"/>
                    <a:pt x="66060" y="10000"/>
                    <a:pt x="65822" y="14000"/>
                  </a:cubicBezTo>
                  <a:cubicBezTo>
                    <a:pt x="66478" y="16000"/>
                    <a:pt x="66702" y="12000"/>
                    <a:pt x="67051" y="8000"/>
                  </a:cubicBezTo>
                  <a:cubicBezTo>
                    <a:pt x="67218" y="12000"/>
                    <a:pt x="67344" y="14000"/>
                    <a:pt x="66744" y="14000"/>
                  </a:cubicBezTo>
                  <a:cubicBezTo>
                    <a:pt x="66674" y="20000"/>
                    <a:pt x="67540" y="12000"/>
                    <a:pt x="67582" y="18000"/>
                  </a:cubicBezTo>
                  <a:cubicBezTo>
                    <a:pt x="69564" y="18000"/>
                    <a:pt x="69173" y="0"/>
                    <a:pt x="71477" y="8000"/>
                  </a:cubicBezTo>
                  <a:lnTo>
                    <a:pt x="71393" y="8000"/>
                  </a:lnTo>
                  <a:cubicBezTo>
                    <a:pt x="72860" y="8000"/>
                    <a:pt x="73711" y="8000"/>
                    <a:pt x="75066" y="8000"/>
                  </a:cubicBezTo>
                  <a:lnTo>
                    <a:pt x="76127" y="12000"/>
                  </a:lnTo>
                  <a:cubicBezTo>
                    <a:pt x="75890" y="12000"/>
                    <a:pt x="75247" y="18000"/>
                    <a:pt x="75555" y="20000"/>
                  </a:cubicBezTo>
                  <a:cubicBezTo>
                    <a:pt x="75024" y="14000"/>
                    <a:pt x="74479" y="16000"/>
                    <a:pt x="73921" y="14000"/>
                  </a:cubicBezTo>
                  <a:cubicBezTo>
                    <a:pt x="73865" y="14000"/>
                    <a:pt x="74088" y="16000"/>
                    <a:pt x="74186" y="18000"/>
                  </a:cubicBezTo>
                  <a:cubicBezTo>
                    <a:pt x="73851" y="18000"/>
                    <a:pt x="73683" y="14000"/>
                    <a:pt x="73237" y="16000"/>
                  </a:cubicBezTo>
                  <a:cubicBezTo>
                    <a:pt x="73251" y="16000"/>
                    <a:pt x="73739" y="18000"/>
                    <a:pt x="73376" y="18000"/>
                  </a:cubicBezTo>
                  <a:lnTo>
                    <a:pt x="72762" y="16000"/>
                  </a:lnTo>
                  <a:cubicBezTo>
                    <a:pt x="71952" y="18000"/>
                    <a:pt x="72371" y="24000"/>
                    <a:pt x="71407" y="22000"/>
                  </a:cubicBezTo>
                  <a:cubicBezTo>
                    <a:pt x="71589" y="20000"/>
                    <a:pt x="71952" y="14000"/>
                    <a:pt x="72329" y="14000"/>
                  </a:cubicBezTo>
                  <a:cubicBezTo>
                    <a:pt x="71882" y="12000"/>
                    <a:pt x="72902" y="12000"/>
                    <a:pt x="72511" y="10000"/>
                  </a:cubicBezTo>
                  <a:cubicBezTo>
                    <a:pt x="71882" y="14000"/>
                    <a:pt x="71575" y="10000"/>
                    <a:pt x="70737" y="14000"/>
                  </a:cubicBezTo>
                  <a:cubicBezTo>
                    <a:pt x="70835" y="14000"/>
                    <a:pt x="70863" y="12000"/>
                    <a:pt x="71072" y="12000"/>
                  </a:cubicBezTo>
                  <a:lnTo>
                    <a:pt x="69858" y="10000"/>
                  </a:lnTo>
                  <a:cubicBezTo>
                    <a:pt x="70151" y="12000"/>
                    <a:pt x="68852" y="14000"/>
                    <a:pt x="68964" y="18000"/>
                  </a:cubicBezTo>
                  <a:cubicBezTo>
                    <a:pt x="70262" y="20000"/>
                    <a:pt x="69885" y="16000"/>
                    <a:pt x="71352" y="18000"/>
                  </a:cubicBezTo>
                  <a:cubicBezTo>
                    <a:pt x="70933" y="20000"/>
                    <a:pt x="70402" y="24000"/>
                    <a:pt x="70151" y="28000"/>
                  </a:cubicBezTo>
                  <a:cubicBezTo>
                    <a:pt x="70137" y="28000"/>
                    <a:pt x="70109" y="28000"/>
                    <a:pt x="70067" y="28000"/>
                  </a:cubicBezTo>
                  <a:cubicBezTo>
                    <a:pt x="69844" y="32000"/>
                    <a:pt x="70067" y="34000"/>
                    <a:pt x="70067" y="42000"/>
                  </a:cubicBezTo>
                  <a:cubicBezTo>
                    <a:pt x="70737" y="36000"/>
                    <a:pt x="71184" y="40000"/>
                    <a:pt x="71980" y="38000"/>
                  </a:cubicBezTo>
                  <a:cubicBezTo>
                    <a:pt x="72134" y="32000"/>
                    <a:pt x="71519" y="32000"/>
                    <a:pt x="71128" y="32000"/>
                  </a:cubicBezTo>
                  <a:lnTo>
                    <a:pt x="71826" y="30000"/>
                  </a:lnTo>
                  <a:lnTo>
                    <a:pt x="71687" y="32000"/>
                  </a:lnTo>
                  <a:lnTo>
                    <a:pt x="73460" y="34000"/>
                  </a:lnTo>
                  <a:cubicBezTo>
                    <a:pt x="73125" y="34000"/>
                    <a:pt x="73013" y="36000"/>
                    <a:pt x="72832" y="38000"/>
                  </a:cubicBezTo>
                  <a:cubicBezTo>
                    <a:pt x="73069" y="38000"/>
                    <a:pt x="73292" y="38000"/>
                    <a:pt x="73530" y="40000"/>
                  </a:cubicBezTo>
                  <a:cubicBezTo>
                    <a:pt x="73474" y="36000"/>
                    <a:pt x="73516" y="34000"/>
                    <a:pt x="73739" y="34000"/>
                  </a:cubicBezTo>
                  <a:cubicBezTo>
                    <a:pt x="74870" y="34000"/>
                    <a:pt x="75513" y="38000"/>
                    <a:pt x="75932" y="42000"/>
                  </a:cubicBezTo>
                  <a:lnTo>
                    <a:pt x="76057" y="42000"/>
                  </a:lnTo>
                  <a:cubicBezTo>
                    <a:pt x="75876" y="38000"/>
                    <a:pt x="76867" y="34000"/>
                    <a:pt x="77230" y="30000"/>
                  </a:cubicBezTo>
                  <a:cubicBezTo>
                    <a:pt x="77216" y="34000"/>
                    <a:pt x="77817" y="32000"/>
                    <a:pt x="78138" y="34000"/>
                  </a:cubicBezTo>
                  <a:cubicBezTo>
                    <a:pt x="78319" y="30000"/>
                    <a:pt x="78082" y="24000"/>
                    <a:pt x="77691" y="20000"/>
                  </a:cubicBezTo>
                  <a:cubicBezTo>
                    <a:pt x="76909" y="24000"/>
                    <a:pt x="77258" y="24000"/>
                    <a:pt x="76895" y="30000"/>
                  </a:cubicBezTo>
                  <a:lnTo>
                    <a:pt x="75652" y="34000"/>
                  </a:lnTo>
                  <a:lnTo>
                    <a:pt x="75932" y="30000"/>
                  </a:lnTo>
                  <a:cubicBezTo>
                    <a:pt x="75317" y="30000"/>
                    <a:pt x="74717" y="34000"/>
                    <a:pt x="74759" y="30000"/>
                  </a:cubicBezTo>
                  <a:cubicBezTo>
                    <a:pt x="75094" y="26000"/>
                    <a:pt x="75624" y="28000"/>
                    <a:pt x="75946" y="24000"/>
                  </a:cubicBezTo>
                  <a:lnTo>
                    <a:pt x="75541" y="22000"/>
                  </a:lnTo>
                  <a:cubicBezTo>
                    <a:pt x="76267" y="18000"/>
                    <a:pt x="75918" y="28000"/>
                    <a:pt x="76783" y="24000"/>
                  </a:cubicBezTo>
                  <a:cubicBezTo>
                    <a:pt x="76462" y="20000"/>
                    <a:pt x="76867" y="24000"/>
                    <a:pt x="77244" y="20000"/>
                  </a:cubicBezTo>
                  <a:cubicBezTo>
                    <a:pt x="76937" y="18000"/>
                    <a:pt x="75708" y="22000"/>
                    <a:pt x="75959" y="14000"/>
                  </a:cubicBezTo>
                  <a:cubicBezTo>
                    <a:pt x="76420" y="12000"/>
                    <a:pt x="77495" y="24000"/>
                    <a:pt x="78096" y="16000"/>
                  </a:cubicBezTo>
                  <a:lnTo>
                    <a:pt x="78054" y="16000"/>
                  </a:lnTo>
                  <a:cubicBezTo>
                    <a:pt x="78948" y="18000"/>
                    <a:pt x="79255" y="14000"/>
                    <a:pt x="79590" y="10000"/>
                  </a:cubicBezTo>
                  <a:cubicBezTo>
                    <a:pt x="79967" y="14000"/>
                    <a:pt x="80484" y="10000"/>
                    <a:pt x="80888" y="10000"/>
                  </a:cubicBezTo>
                  <a:lnTo>
                    <a:pt x="80888" y="12000"/>
                  </a:lnTo>
                  <a:lnTo>
                    <a:pt x="81461" y="10000"/>
                  </a:lnTo>
                  <a:cubicBezTo>
                    <a:pt x="81182" y="14000"/>
                    <a:pt x="80791" y="10000"/>
                    <a:pt x="80288" y="12000"/>
                  </a:cubicBezTo>
                  <a:lnTo>
                    <a:pt x="80358" y="16000"/>
                  </a:lnTo>
                  <a:cubicBezTo>
                    <a:pt x="79785" y="10000"/>
                    <a:pt x="79394" y="18000"/>
                    <a:pt x="78962" y="20000"/>
                  </a:cubicBezTo>
                  <a:cubicBezTo>
                    <a:pt x="79604" y="18000"/>
                    <a:pt x="80777" y="22000"/>
                    <a:pt x="80930" y="14000"/>
                  </a:cubicBezTo>
                  <a:lnTo>
                    <a:pt x="81321" y="18000"/>
                  </a:lnTo>
                  <a:lnTo>
                    <a:pt x="81517" y="16000"/>
                  </a:lnTo>
                  <a:cubicBezTo>
                    <a:pt x="81810" y="20000"/>
                    <a:pt x="81517" y="24000"/>
                    <a:pt x="80930" y="26000"/>
                  </a:cubicBezTo>
                  <a:cubicBezTo>
                    <a:pt x="80833" y="24000"/>
                    <a:pt x="80791" y="24000"/>
                    <a:pt x="80819" y="22000"/>
                  </a:cubicBezTo>
                  <a:cubicBezTo>
                    <a:pt x="80553" y="24000"/>
                    <a:pt x="80302" y="28000"/>
                    <a:pt x="79660" y="26000"/>
                  </a:cubicBezTo>
                  <a:lnTo>
                    <a:pt x="80009" y="24000"/>
                  </a:lnTo>
                  <a:cubicBezTo>
                    <a:pt x="79199" y="24000"/>
                    <a:pt x="78459" y="26000"/>
                    <a:pt x="78194" y="30000"/>
                  </a:cubicBezTo>
                  <a:cubicBezTo>
                    <a:pt x="79353" y="32000"/>
                    <a:pt x="80498" y="32000"/>
                    <a:pt x="81587" y="32000"/>
                  </a:cubicBezTo>
                  <a:cubicBezTo>
                    <a:pt x="81908" y="22000"/>
                    <a:pt x="82285" y="18000"/>
                    <a:pt x="82452" y="10000"/>
                  </a:cubicBezTo>
                  <a:cubicBezTo>
                    <a:pt x="83178" y="8000"/>
                    <a:pt x="84184" y="8000"/>
                    <a:pt x="84812" y="10000"/>
                  </a:cubicBezTo>
                  <a:lnTo>
                    <a:pt x="84756" y="12000"/>
                  </a:lnTo>
                  <a:cubicBezTo>
                    <a:pt x="85063" y="12000"/>
                    <a:pt x="85357" y="12000"/>
                    <a:pt x="85594" y="12000"/>
                  </a:cubicBezTo>
                  <a:cubicBezTo>
                    <a:pt x="85915" y="14000"/>
                    <a:pt x="85371" y="16000"/>
                    <a:pt x="85594" y="16000"/>
                  </a:cubicBezTo>
                  <a:lnTo>
                    <a:pt x="86641" y="14000"/>
                  </a:lnTo>
                  <a:cubicBezTo>
                    <a:pt x="86585" y="18000"/>
                    <a:pt x="85692" y="18000"/>
                    <a:pt x="85273" y="18000"/>
                  </a:cubicBezTo>
                  <a:cubicBezTo>
                    <a:pt x="85357" y="18000"/>
                    <a:pt x="85510" y="16000"/>
                    <a:pt x="85468" y="16000"/>
                  </a:cubicBezTo>
                  <a:cubicBezTo>
                    <a:pt x="84980" y="14000"/>
                    <a:pt x="84072" y="22000"/>
                    <a:pt x="83863" y="16000"/>
                  </a:cubicBezTo>
                  <a:cubicBezTo>
                    <a:pt x="83625" y="16000"/>
                    <a:pt x="84337" y="12000"/>
                    <a:pt x="83542" y="12000"/>
                  </a:cubicBezTo>
                  <a:cubicBezTo>
                    <a:pt x="82997" y="10000"/>
                    <a:pt x="82815" y="14000"/>
                    <a:pt x="82760" y="16000"/>
                  </a:cubicBezTo>
                  <a:cubicBezTo>
                    <a:pt x="82760" y="18000"/>
                    <a:pt x="83611" y="18000"/>
                    <a:pt x="83318" y="22000"/>
                  </a:cubicBezTo>
                  <a:cubicBezTo>
                    <a:pt x="83737" y="22000"/>
                    <a:pt x="83905" y="18000"/>
                    <a:pt x="84435" y="20000"/>
                  </a:cubicBezTo>
                  <a:cubicBezTo>
                    <a:pt x="84016" y="20000"/>
                    <a:pt x="83458" y="24000"/>
                    <a:pt x="83234" y="22000"/>
                  </a:cubicBezTo>
                  <a:cubicBezTo>
                    <a:pt x="82410" y="26000"/>
                    <a:pt x="82536" y="36000"/>
                    <a:pt x="82913" y="36000"/>
                  </a:cubicBezTo>
                  <a:cubicBezTo>
                    <a:pt x="82829" y="32000"/>
                    <a:pt x="84421" y="32000"/>
                    <a:pt x="83346" y="28000"/>
                  </a:cubicBezTo>
                  <a:cubicBezTo>
                    <a:pt x="83821" y="24000"/>
                    <a:pt x="84714" y="24000"/>
                    <a:pt x="85343" y="22000"/>
                  </a:cubicBezTo>
                  <a:lnTo>
                    <a:pt x="85315" y="22000"/>
                  </a:lnTo>
                  <a:lnTo>
                    <a:pt x="86097" y="22000"/>
                  </a:lnTo>
                  <a:cubicBezTo>
                    <a:pt x="85985" y="22000"/>
                    <a:pt x="85748" y="24000"/>
                    <a:pt x="85748" y="26000"/>
                  </a:cubicBezTo>
                  <a:lnTo>
                    <a:pt x="86823" y="20000"/>
                  </a:lnTo>
                  <a:cubicBezTo>
                    <a:pt x="86222" y="24000"/>
                    <a:pt x="87214" y="22000"/>
                    <a:pt x="87493" y="24000"/>
                  </a:cubicBezTo>
                  <a:cubicBezTo>
                    <a:pt x="87605" y="22000"/>
                    <a:pt x="88024" y="20000"/>
                    <a:pt x="87619" y="18000"/>
                  </a:cubicBezTo>
                  <a:cubicBezTo>
                    <a:pt x="87158" y="14000"/>
                    <a:pt x="87353" y="18000"/>
                    <a:pt x="86935" y="20000"/>
                  </a:cubicBezTo>
                  <a:lnTo>
                    <a:pt x="87535" y="14000"/>
                  </a:lnTo>
                  <a:lnTo>
                    <a:pt x="87577" y="14000"/>
                  </a:lnTo>
                  <a:lnTo>
                    <a:pt x="87940" y="10000"/>
                  </a:lnTo>
                  <a:cubicBezTo>
                    <a:pt x="88736" y="10000"/>
                    <a:pt x="87577" y="20000"/>
                    <a:pt x="88610" y="16000"/>
                  </a:cubicBezTo>
                  <a:lnTo>
                    <a:pt x="88484" y="10000"/>
                  </a:lnTo>
                  <a:cubicBezTo>
                    <a:pt x="89671" y="12000"/>
                    <a:pt x="91207" y="18000"/>
                    <a:pt x="92045" y="16000"/>
                  </a:cubicBezTo>
                  <a:cubicBezTo>
                    <a:pt x="91808" y="18000"/>
                    <a:pt x="91710" y="24000"/>
                    <a:pt x="92031" y="28000"/>
                  </a:cubicBezTo>
                  <a:cubicBezTo>
                    <a:pt x="91668" y="26000"/>
                    <a:pt x="90942" y="26000"/>
                    <a:pt x="90411" y="26000"/>
                  </a:cubicBezTo>
                  <a:cubicBezTo>
                    <a:pt x="90314" y="26000"/>
                    <a:pt x="91068" y="20000"/>
                    <a:pt x="91640" y="22000"/>
                  </a:cubicBezTo>
                  <a:cubicBezTo>
                    <a:pt x="91361" y="12000"/>
                    <a:pt x="90216" y="26000"/>
                    <a:pt x="90146" y="18000"/>
                  </a:cubicBezTo>
                  <a:cubicBezTo>
                    <a:pt x="88694" y="14000"/>
                    <a:pt x="89071" y="26000"/>
                    <a:pt x="87842" y="20000"/>
                  </a:cubicBezTo>
                  <a:cubicBezTo>
                    <a:pt x="87828" y="24000"/>
                    <a:pt x="87493" y="22000"/>
                    <a:pt x="87423" y="26000"/>
                  </a:cubicBezTo>
                  <a:cubicBezTo>
                    <a:pt x="87786" y="34000"/>
                    <a:pt x="89071" y="26000"/>
                    <a:pt x="89867" y="28000"/>
                  </a:cubicBezTo>
                  <a:cubicBezTo>
                    <a:pt x="89783" y="30000"/>
                    <a:pt x="89629" y="30000"/>
                    <a:pt x="89602" y="30000"/>
                  </a:cubicBezTo>
                  <a:cubicBezTo>
                    <a:pt x="90160" y="32000"/>
                    <a:pt x="90397" y="30000"/>
                    <a:pt x="90802" y="30000"/>
                  </a:cubicBezTo>
                  <a:lnTo>
                    <a:pt x="90747" y="28000"/>
                  </a:lnTo>
                  <a:cubicBezTo>
                    <a:pt x="91445" y="24000"/>
                    <a:pt x="91179" y="32000"/>
                    <a:pt x="91584" y="34000"/>
                  </a:cubicBezTo>
                  <a:cubicBezTo>
                    <a:pt x="91738" y="34000"/>
                    <a:pt x="92310" y="34000"/>
                    <a:pt x="92213" y="32000"/>
                  </a:cubicBezTo>
                  <a:lnTo>
                    <a:pt x="92953" y="36000"/>
                  </a:lnTo>
                  <a:lnTo>
                    <a:pt x="92925" y="32000"/>
                  </a:lnTo>
                  <a:cubicBezTo>
                    <a:pt x="93344" y="30000"/>
                    <a:pt x="93427" y="34000"/>
                    <a:pt x="93804" y="32000"/>
                  </a:cubicBezTo>
                  <a:lnTo>
                    <a:pt x="93818" y="28000"/>
                  </a:lnTo>
                  <a:lnTo>
                    <a:pt x="92785" y="26000"/>
                  </a:lnTo>
                  <a:cubicBezTo>
                    <a:pt x="93316" y="24000"/>
                    <a:pt x="92939" y="22000"/>
                    <a:pt x="93511" y="20000"/>
                  </a:cubicBezTo>
                  <a:cubicBezTo>
                    <a:pt x="92869" y="26000"/>
                    <a:pt x="93972" y="24000"/>
                    <a:pt x="94028" y="26000"/>
                  </a:cubicBezTo>
                  <a:lnTo>
                    <a:pt x="94461" y="24000"/>
                  </a:lnTo>
                  <a:lnTo>
                    <a:pt x="94349" y="26000"/>
                  </a:lnTo>
                  <a:cubicBezTo>
                    <a:pt x="94684" y="28000"/>
                    <a:pt x="94740" y="24000"/>
                    <a:pt x="95131" y="24000"/>
                  </a:cubicBezTo>
                  <a:cubicBezTo>
                    <a:pt x="94670" y="22000"/>
                    <a:pt x="94377" y="20000"/>
                    <a:pt x="93791" y="22000"/>
                  </a:cubicBezTo>
                  <a:cubicBezTo>
                    <a:pt x="94209" y="20000"/>
                    <a:pt x="95061" y="18000"/>
                    <a:pt x="95257" y="18000"/>
                  </a:cubicBezTo>
                  <a:cubicBezTo>
                    <a:pt x="95703" y="16000"/>
                    <a:pt x="96025" y="20000"/>
                    <a:pt x="96444" y="20000"/>
                  </a:cubicBezTo>
                  <a:cubicBezTo>
                    <a:pt x="95634" y="22000"/>
                    <a:pt x="96723" y="32000"/>
                    <a:pt x="95117" y="30000"/>
                  </a:cubicBezTo>
                  <a:cubicBezTo>
                    <a:pt x="95145" y="28000"/>
                    <a:pt x="95271" y="28000"/>
                    <a:pt x="95326" y="30000"/>
                  </a:cubicBezTo>
                  <a:cubicBezTo>
                    <a:pt x="95103" y="24000"/>
                    <a:pt x="94363" y="30000"/>
                    <a:pt x="94014" y="32000"/>
                  </a:cubicBezTo>
                  <a:cubicBezTo>
                    <a:pt x="94098" y="34000"/>
                    <a:pt x="93735" y="36000"/>
                    <a:pt x="94349" y="36000"/>
                  </a:cubicBezTo>
                  <a:cubicBezTo>
                    <a:pt x="94154" y="34000"/>
                    <a:pt x="94880" y="30000"/>
                    <a:pt x="95466" y="32000"/>
                  </a:cubicBezTo>
                  <a:lnTo>
                    <a:pt x="95354" y="40000"/>
                  </a:lnTo>
                  <a:lnTo>
                    <a:pt x="96220" y="40000"/>
                  </a:lnTo>
                  <a:lnTo>
                    <a:pt x="96136" y="40000"/>
                  </a:lnTo>
                  <a:cubicBezTo>
                    <a:pt x="96457" y="46000"/>
                    <a:pt x="97044" y="40000"/>
                    <a:pt x="97630" y="42000"/>
                  </a:cubicBezTo>
                  <a:cubicBezTo>
                    <a:pt x="98063" y="40000"/>
                    <a:pt x="99697" y="44000"/>
                    <a:pt x="98985" y="36000"/>
                  </a:cubicBezTo>
                  <a:cubicBezTo>
                    <a:pt x="99515" y="40000"/>
                    <a:pt x="99976" y="36000"/>
                    <a:pt x="100563" y="34000"/>
                  </a:cubicBezTo>
                  <a:lnTo>
                    <a:pt x="99837" y="32000"/>
                  </a:lnTo>
                  <a:cubicBezTo>
                    <a:pt x="100688" y="28000"/>
                    <a:pt x="100451" y="30000"/>
                    <a:pt x="101121" y="22000"/>
                  </a:cubicBezTo>
                  <a:cubicBezTo>
                    <a:pt x="101191" y="24000"/>
                    <a:pt x="101345" y="26000"/>
                    <a:pt x="101205" y="28000"/>
                  </a:cubicBezTo>
                  <a:cubicBezTo>
                    <a:pt x="102350" y="28000"/>
                    <a:pt x="103984" y="32000"/>
                    <a:pt x="104654" y="26000"/>
                  </a:cubicBezTo>
                  <a:cubicBezTo>
                    <a:pt x="105450" y="28000"/>
                    <a:pt x="105575" y="36000"/>
                    <a:pt x="106707" y="32000"/>
                  </a:cubicBezTo>
                  <a:cubicBezTo>
                    <a:pt x="106944" y="32000"/>
                    <a:pt x="106525" y="26000"/>
                    <a:pt x="107265" y="28000"/>
                  </a:cubicBezTo>
                  <a:cubicBezTo>
                    <a:pt x="107321" y="30000"/>
                    <a:pt x="106553" y="34000"/>
                    <a:pt x="107377" y="34000"/>
                  </a:cubicBezTo>
                  <a:cubicBezTo>
                    <a:pt x="107977" y="28000"/>
                    <a:pt x="108773" y="38000"/>
                    <a:pt x="109541" y="34000"/>
                  </a:cubicBezTo>
                  <a:cubicBezTo>
                    <a:pt x="109960" y="36000"/>
                    <a:pt x="110658" y="36000"/>
                    <a:pt x="110518" y="40000"/>
                  </a:cubicBezTo>
                  <a:cubicBezTo>
                    <a:pt x="109862" y="38000"/>
                    <a:pt x="108955" y="38000"/>
                    <a:pt x="108815" y="40000"/>
                  </a:cubicBezTo>
                  <a:cubicBezTo>
                    <a:pt x="108899" y="38000"/>
                    <a:pt x="108354" y="38000"/>
                    <a:pt x="108829" y="36000"/>
                  </a:cubicBezTo>
                  <a:cubicBezTo>
                    <a:pt x="107851" y="32000"/>
                    <a:pt x="108201" y="38000"/>
                    <a:pt x="107321" y="34000"/>
                  </a:cubicBezTo>
                  <a:cubicBezTo>
                    <a:pt x="107265" y="36000"/>
                    <a:pt x="107782" y="40000"/>
                    <a:pt x="107963" y="38000"/>
                  </a:cubicBezTo>
                  <a:cubicBezTo>
                    <a:pt x="107963" y="44000"/>
                    <a:pt x="106232" y="40000"/>
                    <a:pt x="107014" y="48000"/>
                  </a:cubicBezTo>
                  <a:cubicBezTo>
                    <a:pt x="107949" y="48000"/>
                    <a:pt x="108228" y="36000"/>
                    <a:pt x="109038" y="44000"/>
                  </a:cubicBezTo>
                  <a:cubicBezTo>
                    <a:pt x="108717" y="46000"/>
                    <a:pt x="108201" y="44000"/>
                    <a:pt x="107796" y="48000"/>
                  </a:cubicBezTo>
                  <a:lnTo>
                    <a:pt x="108452" y="52000"/>
                  </a:lnTo>
                  <a:lnTo>
                    <a:pt x="108941" y="48000"/>
                  </a:lnTo>
                  <a:lnTo>
                    <a:pt x="108913" y="48000"/>
                  </a:lnTo>
                  <a:cubicBezTo>
                    <a:pt x="110086" y="54000"/>
                    <a:pt x="110002" y="44000"/>
                    <a:pt x="111049" y="42000"/>
                  </a:cubicBezTo>
                  <a:cubicBezTo>
                    <a:pt x="110449" y="38000"/>
                    <a:pt x="111189" y="32000"/>
                    <a:pt x="110728" y="30000"/>
                  </a:cubicBezTo>
                  <a:cubicBezTo>
                    <a:pt x="111440" y="30000"/>
                    <a:pt x="111957" y="30000"/>
                    <a:pt x="111957" y="36000"/>
                  </a:cubicBezTo>
                  <a:cubicBezTo>
                    <a:pt x="110644" y="40000"/>
                    <a:pt x="111887" y="42000"/>
                    <a:pt x="110672" y="46000"/>
                  </a:cubicBezTo>
                  <a:cubicBezTo>
                    <a:pt x="110868" y="48000"/>
                    <a:pt x="110379" y="54000"/>
                    <a:pt x="111105" y="56000"/>
                  </a:cubicBezTo>
                  <a:cubicBezTo>
                    <a:pt x="111915" y="52000"/>
                    <a:pt x="110854" y="50000"/>
                    <a:pt x="111677" y="50000"/>
                  </a:cubicBezTo>
                  <a:cubicBezTo>
                    <a:pt x="111719" y="50000"/>
                    <a:pt x="111775" y="50000"/>
                    <a:pt x="111747" y="52000"/>
                  </a:cubicBezTo>
                  <a:cubicBezTo>
                    <a:pt x="112110" y="48000"/>
                    <a:pt x="112180" y="52000"/>
                    <a:pt x="112627" y="50000"/>
                  </a:cubicBezTo>
                  <a:lnTo>
                    <a:pt x="112529" y="50000"/>
                  </a:lnTo>
                  <a:cubicBezTo>
                    <a:pt x="113088" y="54000"/>
                    <a:pt x="113144" y="48000"/>
                    <a:pt x="113618" y="52000"/>
                  </a:cubicBezTo>
                  <a:cubicBezTo>
                    <a:pt x="113423" y="48000"/>
                    <a:pt x="113939" y="48000"/>
                    <a:pt x="114247" y="46000"/>
                  </a:cubicBezTo>
                  <a:cubicBezTo>
                    <a:pt x="113758" y="44000"/>
                    <a:pt x="113493" y="38000"/>
                    <a:pt x="112529" y="38000"/>
                  </a:cubicBezTo>
                  <a:cubicBezTo>
                    <a:pt x="112404" y="40000"/>
                    <a:pt x="112473" y="42000"/>
                    <a:pt x="112082" y="44000"/>
                  </a:cubicBezTo>
                  <a:lnTo>
                    <a:pt x="112711" y="44000"/>
                  </a:lnTo>
                  <a:lnTo>
                    <a:pt x="112348" y="46000"/>
                  </a:lnTo>
                  <a:lnTo>
                    <a:pt x="111747" y="44000"/>
                  </a:lnTo>
                  <a:cubicBezTo>
                    <a:pt x="112515" y="42000"/>
                    <a:pt x="112166" y="38000"/>
                    <a:pt x="112487" y="34000"/>
                  </a:cubicBezTo>
                  <a:cubicBezTo>
                    <a:pt x="113185" y="36000"/>
                    <a:pt x="113060" y="34000"/>
                    <a:pt x="113493" y="36000"/>
                  </a:cubicBezTo>
                  <a:cubicBezTo>
                    <a:pt x="113451" y="40000"/>
                    <a:pt x="114847" y="46000"/>
                    <a:pt x="115643" y="48000"/>
                  </a:cubicBezTo>
                  <a:lnTo>
                    <a:pt x="115266" y="48000"/>
                  </a:lnTo>
                  <a:cubicBezTo>
                    <a:pt x="114693" y="50000"/>
                    <a:pt x="115671" y="52000"/>
                    <a:pt x="115699" y="54000"/>
                  </a:cubicBezTo>
                  <a:lnTo>
                    <a:pt x="116118" y="52000"/>
                  </a:lnTo>
                  <a:cubicBezTo>
                    <a:pt x="116034" y="52000"/>
                    <a:pt x="115922" y="54000"/>
                    <a:pt x="116104" y="54000"/>
                  </a:cubicBezTo>
                  <a:cubicBezTo>
                    <a:pt x="116690" y="54000"/>
                    <a:pt x="116648" y="50000"/>
                    <a:pt x="117221" y="48000"/>
                  </a:cubicBezTo>
                  <a:cubicBezTo>
                    <a:pt x="117263" y="52000"/>
                    <a:pt x="116788" y="54000"/>
                    <a:pt x="117137" y="56000"/>
                  </a:cubicBezTo>
                  <a:cubicBezTo>
                    <a:pt x="117263" y="60000"/>
                    <a:pt x="117654" y="66000"/>
                    <a:pt x="118422" y="64000"/>
                  </a:cubicBezTo>
                  <a:cubicBezTo>
                    <a:pt x="118478" y="62000"/>
                    <a:pt x="118673" y="62000"/>
                    <a:pt x="118896" y="62000"/>
                  </a:cubicBezTo>
                  <a:lnTo>
                    <a:pt x="118813" y="62000"/>
                  </a:lnTo>
                  <a:lnTo>
                    <a:pt x="119315" y="66000"/>
                  </a:lnTo>
                  <a:cubicBezTo>
                    <a:pt x="118882" y="70000"/>
                    <a:pt x="118450" y="64000"/>
                    <a:pt x="118017" y="68000"/>
                  </a:cubicBezTo>
                  <a:lnTo>
                    <a:pt x="117975" y="72000"/>
                  </a:lnTo>
                  <a:cubicBezTo>
                    <a:pt x="117640" y="72000"/>
                    <a:pt x="117179" y="72000"/>
                    <a:pt x="116969" y="74000"/>
                  </a:cubicBezTo>
                  <a:cubicBezTo>
                    <a:pt x="117486" y="76000"/>
                    <a:pt x="117598" y="74000"/>
                    <a:pt x="118170" y="74000"/>
                  </a:cubicBezTo>
                  <a:cubicBezTo>
                    <a:pt x="118254" y="78000"/>
                    <a:pt x="117849" y="78000"/>
                    <a:pt x="117779" y="78000"/>
                  </a:cubicBezTo>
                  <a:lnTo>
                    <a:pt x="117863" y="76000"/>
                  </a:lnTo>
                  <a:cubicBezTo>
                    <a:pt x="117179" y="72000"/>
                    <a:pt x="116844" y="80000"/>
                    <a:pt x="115992" y="78000"/>
                  </a:cubicBezTo>
                  <a:cubicBezTo>
                    <a:pt x="115852" y="78000"/>
                    <a:pt x="115936" y="78000"/>
                    <a:pt x="115964" y="76000"/>
                  </a:cubicBezTo>
                  <a:cubicBezTo>
                    <a:pt x="115280" y="80000"/>
                    <a:pt x="114596" y="74000"/>
                    <a:pt x="113925" y="78000"/>
                  </a:cubicBezTo>
                  <a:lnTo>
                    <a:pt x="114149" y="76000"/>
                  </a:lnTo>
                  <a:lnTo>
                    <a:pt x="111887" y="84000"/>
                  </a:lnTo>
                  <a:lnTo>
                    <a:pt x="111887" y="86000"/>
                  </a:lnTo>
                  <a:cubicBezTo>
                    <a:pt x="111985" y="88000"/>
                    <a:pt x="111649" y="88000"/>
                    <a:pt x="111468" y="86000"/>
                  </a:cubicBezTo>
                  <a:lnTo>
                    <a:pt x="111468" y="86000"/>
                  </a:lnTo>
                  <a:lnTo>
                    <a:pt x="110239" y="90000"/>
                  </a:lnTo>
                  <a:cubicBezTo>
                    <a:pt x="110351" y="92000"/>
                    <a:pt x="110491" y="92000"/>
                    <a:pt x="110658" y="94000"/>
                  </a:cubicBezTo>
                  <a:cubicBezTo>
                    <a:pt x="110798" y="92000"/>
                    <a:pt x="111622" y="94000"/>
                    <a:pt x="111510" y="90000"/>
                  </a:cubicBezTo>
                  <a:cubicBezTo>
                    <a:pt x="111887" y="92000"/>
                    <a:pt x="112501" y="88000"/>
                    <a:pt x="112781" y="90000"/>
                  </a:cubicBezTo>
                  <a:cubicBezTo>
                    <a:pt x="112278" y="88000"/>
                    <a:pt x="113130" y="86000"/>
                    <a:pt x="113227" y="84000"/>
                  </a:cubicBezTo>
                  <a:cubicBezTo>
                    <a:pt x="113395" y="88000"/>
                    <a:pt x="113981" y="84000"/>
                    <a:pt x="113912" y="88000"/>
                  </a:cubicBezTo>
                  <a:cubicBezTo>
                    <a:pt x="114009" y="90000"/>
                    <a:pt x="113660" y="86000"/>
                    <a:pt x="113451" y="88000"/>
                  </a:cubicBezTo>
                  <a:cubicBezTo>
                    <a:pt x="112906" y="92000"/>
                    <a:pt x="114414" y="92000"/>
                    <a:pt x="113758" y="94000"/>
                  </a:cubicBezTo>
                  <a:cubicBezTo>
                    <a:pt x="114596" y="92000"/>
                    <a:pt x="115713" y="94000"/>
                    <a:pt x="116579" y="92000"/>
                  </a:cubicBezTo>
                  <a:lnTo>
                    <a:pt x="116090" y="90000"/>
                  </a:lnTo>
                  <a:cubicBezTo>
                    <a:pt x="116481" y="92000"/>
                    <a:pt x="117402" y="92000"/>
                    <a:pt x="117472" y="94000"/>
                  </a:cubicBezTo>
                  <a:lnTo>
                    <a:pt x="116481" y="94000"/>
                  </a:lnTo>
                  <a:cubicBezTo>
                    <a:pt x="116453" y="98000"/>
                    <a:pt x="117360" y="94000"/>
                    <a:pt x="117402" y="96000"/>
                  </a:cubicBezTo>
                  <a:lnTo>
                    <a:pt x="118464" y="90000"/>
                  </a:lnTo>
                  <a:lnTo>
                    <a:pt x="118003" y="90000"/>
                  </a:lnTo>
                  <a:cubicBezTo>
                    <a:pt x="118296" y="88000"/>
                    <a:pt x="119273" y="92000"/>
                    <a:pt x="120000" y="94000"/>
                  </a:cubicBezTo>
                  <a:cubicBezTo>
                    <a:pt x="119581" y="98000"/>
                    <a:pt x="118910" y="92000"/>
                    <a:pt x="118142" y="94000"/>
                  </a:cubicBezTo>
                  <a:cubicBezTo>
                    <a:pt x="117584" y="96000"/>
                    <a:pt x="118478" y="100000"/>
                    <a:pt x="117961" y="100000"/>
                  </a:cubicBezTo>
                  <a:cubicBezTo>
                    <a:pt x="118101" y="102000"/>
                    <a:pt x="118436" y="102000"/>
                    <a:pt x="118603" y="100000"/>
                  </a:cubicBezTo>
                  <a:lnTo>
                    <a:pt x="118813" y="102000"/>
                  </a:lnTo>
                  <a:cubicBezTo>
                    <a:pt x="118338" y="106000"/>
                    <a:pt x="117291" y="104000"/>
                    <a:pt x="116592" y="108000"/>
                  </a:cubicBezTo>
                  <a:cubicBezTo>
                    <a:pt x="116662" y="108000"/>
                    <a:pt x="116718" y="108000"/>
                    <a:pt x="116732" y="108000"/>
                  </a:cubicBezTo>
                  <a:cubicBezTo>
                    <a:pt x="116188" y="104000"/>
                    <a:pt x="115643" y="104000"/>
                    <a:pt x="115126" y="104000"/>
                  </a:cubicBezTo>
                  <a:cubicBezTo>
                    <a:pt x="115406" y="106000"/>
                    <a:pt x="115517" y="106000"/>
                    <a:pt x="115671" y="106000"/>
                  </a:cubicBezTo>
                  <a:cubicBezTo>
                    <a:pt x="115685" y="106000"/>
                    <a:pt x="115196" y="106000"/>
                    <a:pt x="115001" y="108000"/>
                  </a:cubicBezTo>
                  <a:cubicBezTo>
                    <a:pt x="115489" y="110000"/>
                    <a:pt x="115098" y="112000"/>
                    <a:pt x="115406" y="112000"/>
                  </a:cubicBezTo>
                  <a:cubicBezTo>
                    <a:pt x="115084" y="114000"/>
                    <a:pt x="114833" y="112000"/>
                    <a:pt x="114442" y="112000"/>
                  </a:cubicBezTo>
                  <a:cubicBezTo>
                    <a:pt x="114247" y="110000"/>
                    <a:pt x="114610" y="110000"/>
                    <a:pt x="114568" y="106000"/>
                  </a:cubicBezTo>
                  <a:cubicBezTo>
                    <a:pt x="114177" y="108000"/>
                    <a:pt x="113995" y="102000"/>
                    <a:pt x="113409" y="104000"/>
                  </a:cubicBezTo>
                  <a:cubicBezTo>
                    <a:pt x="114177" y="106000"/>
                    <a:pt x="113199" y="110000"/>
                    <a:pt x="112934" y="112000"/>
                  </a:cubicBezTo>
                  <a:lnTo>
                    <a:pt x="113060" y="112000"/>
                  </a:lnTo>
                  <a:cubicBezTo>
                    <a:pt x="112822" y="114000"/>
                    <a:pt x="112613" y="114000"/>
                    <a:pt x="112445" y="112000"/>
                  </a:cubicBezTo>
                  <a:cubicBezTo>
                    <a:pt x="112753" y="110000"/>
                    <a:pt x="113060" y="112000"/>
                    <a:pt x="112976" y="108000"/>
                  </a:cubicBezTo>
                  <a:cubicBezTo>
                    <a:pt x="112767" y="108000"/>
                    <a:pt x="112557" y="108000"/>
                    <a:pt x="112320" y="108000"/>
                  </a:cubicBezTo>
                  <a:lnTo>
                    <a:pt x="112529" y="106000"/>
                  </a:lnTo>
                  <a:lnTo>
                    <a:pt x="111496" y="106000"/>
                  </a:lnTo>
                  <a:cubicBezTo>
                    <a:pt x="111328" y="110000"/>
                    <a:pt x="111049" y="112000"/>
                    <a:pt x="110909" y="116000"/>
                  </a:cubicBezTo>
                  <a:cubicBezTo>
                    <a:pt x="110658" y="114000"/>
                    <a:pt x="110309" y="116000"/>
                    <a:pt x="110072" y="116000"/>
                  </a:cubicBezTo>
                  <a:lnTo>
                    <a:pt x="110183" y="116000"/>
                  </a:lnTo>
                  <a:cubicBezTo>
                    <a:pt x="109723" y="112000"/>
                    <a:pt x="108703" y="114000"/>
                    <a:pt x="108619" y="116000"/>
                  </a:cubicBezTo>
                  <a:cubicBezTo>
                    <a:pt x="108284" y="114000"/>
                    <a:pt x="110937" y="102000"/>
                    <a:pt x="108619" y="104000"/>
                  </a:cubicBezTo>
                  <a:cubicBezTo>
                    <a:pt x="107726" y="102000"/>
                    <a:pt x="108061" y="110000"/>
                    <a:pt x="107558" y="114000"/>
                  </a:cubicBezTo>
                  <a:cubicBezTo>
                    <a:pt x="107558" y="114000"/>
                    <a:pt x="107586" y="112000"/>
                    <a:pt x="107544" y="112000"/>
                  </a:cubicBezTo>
                  <a:cubicBezTo>
                    <a:pt x="107153" y="110000"/>
                    <a:pt x="107111" y="114000"/>
                    <a:pt x="106790" y="114000"/>
                  </a:cubicBezTo>
                  <a:cubicBezTo>
                    <a:pt x="107028" y="116000"/>
                    <a:pt x="107363" y="116000"/>
                    <a:pt x="107474" y="116000"/>
                  </a:cubicBezTo>
                  <a:cubicBezTo>
                    <a:pt x="107349" y="118000"/>
                    <a:pt x="106665" y="114000"/>
                    <a:pt x="106371" y="118000"/>
                  </a:cubicBezTo>
                  <a:cubicBezTo>
                    <a:pt x="106762" y="112000"/>
                    <a:pt x="105631" y="114000"/>
                    <a:pt x="105925" y="112000"/>
                  </a:cubicBezTo>
                  <a:cubicBezTo>
                    <a:pt x="105157" y="108000"/>
                    <a:pt x="104333" y="112000"/>
                    <a:pt x="103928" y="116000"/>
                  </a:cubicBezTo>
                  <a:cubicBezTo>
                    <a:pt x="103411" y="110000"/>
                    <a:pt x="103020" y="116000"/>
                    <a:pt x="102168" y="112000"/>
                  </a:cubicBezTo>
                  <a:cubicBezTo>
                    <a:pt x="102308" y="112000"/>
                    <a:pt x="102531" y="112000"/>
                    <a:pt x="102713" y="112000"/>
                  </a:cubicBezTo>
                  <a:cubicBezTo>
                    <a:pt x="103202" y="110000"/>
                    <a:pt x="101847" y="110000"/>
                    <a:pt x="102587" y="108000"/>
                  </a:cubicBezTo>
                  <a:cubicBezTo>
                    <a:pt x="102420" y="108000"/>
                    <a:pt x="102573" y="110000"/>
                    <a:pt x="102741" y="108000"/>
                  </a:cubicBezTo>
                  <a:cubicBezTo>
                    <a:pt x="103020" y="108000"/>
                    <a:pt x="103286" y="106000"/>
                    <a:pt x="103216" y="104000"/>
                  </a:cubicBezTo>
                  <a:lnTo>
                    <a:pt x="102531" y="102000"/>
                  </a:lnTo>
                  <a:lnTo>
                    <a:pt x="102769" y="100000"/>
                  </a:lnTo>
                  <a:lnTo>
                    <a:pt x="101722" y="94000"/>
                  </a:lnTo>
                  <a:cubicBezTo>
                    <a:pt x="101694" y="96000"/>
                    <a:pt x="101791" y="96000"/>
                    <a:pt x="101847" y="98000"/>
                  </a:cubicBezTo>
                  <a:cubicBezTo>
                    <a:pt x="100632" y="94000"/>
                    <a:pt x="99236" y="96000"/>
                    <a:pt x="98175" y="96000"/>
                  </a:cubicBezTo>
                  <a:cubicBezTo>
                    <a:pt x="97979" y="106000"/>
                    <a:pt x="95564" y="100000"/>
                    <a:pt x="94698" y="106000"/>
                  </a:cubicBezTo>
                  <a:cubicBezTo>
                    <a:pt x="94936" y="104000"/>
                    <a:pt x="95061" y="98000"/>
                    <a:pt x="94922" y="96000"/>
                  </a:cubicBezTo>
                  <a:cubicBezTo>
                    <a:pt x="95103" y="94000"/>
                    <a:pt x="95508" y="90000"/>
                    <a:pt x="95941" y="92000"/>
                  </a:cubicBezTo>
                  <a:cubicBezTo>
                    <a:pt x="96011" y="94000"/>
                    <a:pt x="96541" y="96000"/>
                    <a:pt x="96192" y="98000"/>
                  </a:cubicBezTo>
                  <a:cubicBezTo>
                    <a:pt x="97393" y="96000"/>
                    <a:pt x="96039" y="92000"/>
                    <a:pt x="96388" y="88000"/>
                  </a:cubicBezTo>
                  <a:cubicBezTo>
                    <a:pt x="95061" y="88000"/>
                    <a:pt x="94279" y="96000"/>
                    <a:pt x="93441" y="98000"/>
                  </a:cubicBezTo>
                  <a:lnTo>
                    <a:pt x="93414" y="96000"/>
                  </a:lnTo>
                  <a:lnTo>
                    <a:pt x="92785" y="98000"/>
                  </a:lnTo>
                  <a:cubicBezTo>
                    <a:pt x="93302" y="100000"/>
                    <a:pt x="93274" y="106000"/>
                    <a:pt x="92604" y="104000"/>
                  </a:cubicBezTo>
                  <a:lnTo>
                    <a:pt x="92687" y="104000"/>
                  </a:lnTo>
                  <a:cubicBezTo>
                    <a:pt x="92310" y="100000"/>
                    <a:pt x="91515" y="104000"/>
                    <a:pt x="90914" y="102000"/>
                  </a:cubicBezTo>
                  <a:lnTo>
                    <a:pt x="90523" y="106000"/>
                  </a:lnTo>
                  <a:cubicBezTo>
                    <a:pt x="89923" y="106000"/>
                    <a:pt x="89895" y="100000"/>
                    <a:pt x="89699" y="96000"/>
                  </a:cubicBezTo>
                  <a:cubicBezTo>
                    <a:pt x="88764" y="94000"/>
                    <a:pt x="88233" y="100000"/>
                    <a:pt x="87563" y="104000"/>
                  </a:cubicBezTo>
                  <a:cubicBezTo>
                    <a:pt x="87270" y="100000"/>
                    <a:pt x="85873" y="100000"/>
                    <a:pt x="86613" y="96000"/>
                  </a:cubicBezTo>
                  <a:cubicBezTo>
                    <a:pt x="85762" y="98000"/>
                    <a:pt x="85929" y="114000"/>
                    <a:pt x="84491" y="106000"/>
                  </a:cubicBezTo>
                  <a:lnTo>
                    <a:pt x="84868" y="102000"/>
                  </a:lnTo>
                  <a:cubicBezTo>
                    <a:pt x="83486" y="104000"/>
                    <a:pt x="81517" y="108000"/>
                    <a:pt x="80875" y="106000"/>
                  </a:cubicBezTo>
                  <a:cubicBezTo>
                    <a:pt x="81391" y="96000"/>
                    <a:pt x="79157" y="96000"/>
                    <a:pt x="78906" y="86000"/>
                  </a:cubicBezTo>
                  <a:cubicBezTo>
                    <a:pt x="78976" y="88000"/>
                    <a:pt x="78459" y="88000"/>
                    <a:pt x="78375" y="90000"/>
                  </a:cubicBezTo>
                  <a:cubicBezTo>
                    <a:pt x="78263" y="88000"/>
                    <a:pt x="78082" y="88000"/>
                    <a:pt x="77872" y="90000"/>
                  </a:cubicBezTo>
                  <a:cubicBezTo>
                    <a:pt x="78417" y="92000"/>
                    <a:pt x="77495" y="100000"/>
                    <a:pt x="78529" y="96000"/>
                  </a:cubicBezTo>
                  <a:cubicBezTo>
                    <a:pt x="78012" y="102000"/>
                    <a:pt x="77342" y="108000"/>
                    <a:pt x="76197" y="108000"/>
                  </a:cubicBezTo>
                  <a:lnTo>
                    <a:pt x="76211" y="104000"/>
                  </a:lnTo>
                  <a:lnTo>
                    <a:pt x="77118" y="104000"/>
                  </a:lnTo>
                  <a:cubicBezTo>
                    <a:pt x="77021" y="102000"/>
                    <a:pt x="77481" y="102000"/>
                    <a:pt x="77677" y="100000"/>
                  </a:cubicBezTo>
                  <a:cubicBezTo>
                    <a:pt x="76001" y="98000"/>
                    <a:pt x="77900" y="90000"/>
                    <a:pt x="76183" y="92000"/>
                  </a:cubicBezTo>
                  <a:cubicBezTo>
                    <a:pt x="76015" y="94000"/>
                    <a:pt x="76127" y="92000"/>
                    <a:pt x="75680" y="94000"/>
                  </a:cubicBezTo>
                  <a:cubicBezTo>
                    <a:pt x="75890" y="94000"/>
                    <a:pt x="75918" y="92000"/>
                    <a:pt x="75582" y="90000"/>
                  </a:cubicBezTo>
                  <a:lnTo>
                    <a:pt x="75261" y="94000"/>
                  </a:lnTo>
                  <a:cubicBezTo>
                    <a:pt x="74661" y="88000"/>
                    <a:pt x="76253" y="90000"/>
                    <a:pt x="75736" y="84000"/>
                  </a:cubicBezTo>
                  <a:cubicBezTo>
                    <a:pt x="76406" y="82000"/>
                    <a:pt x="77551" y="80000"/>
                    <a:pt x="77342" y="74000"/>
                  </a:cubicBezTo>
                  <a:cubicBezTo>
                    <a:pt x="76253" y="72000"/>
                    <a:pt x="76364" y="84000"/>
                    <a:pt x="75233" y="82000"/>
                  </a:cubicBezTo>
                  <a:lnTo>
                    <a:pt x="75108" y="80000"/>
                  </a:lnTo>
                  <a:cubicBezTo>
                    <a:pt x="74717" y="82000"/>
                    <a:pt x="74647" y="86000"/>
                    <a:pt x="74424" y="88000"/>
                  </a:cubicBezTo>
                  <a:cubicBezTo>
                    <a:pt x="74410" y="86000"/>
                    <a:pt x="74312" y="86000"/>
                    <a:pt x="74047" y="84000"/>
                  </a:cubicBezTo>
                  <a:cubicBezTo>
                    <a:pt x="73376" y="90000"/>
                    <a:pt x="72929" y="92000"/>
                    <a:pt x="72315" y="98000"/>
                  </a:cubicBezTo>
                  <a:cubicBezTo>
                    <a:pt x="73963" y="92000"/>
                    <a:pt x="73725" y="102000"/>
                    <a:pt x="75429" y="98000"/>
                  </a:cubicBezTo>
                  <a:cubicBezTo>
                    <a:pt x="75164" y="98000"/>
                    <a:pt x="73963" y="100000"/>
                    <a:pt x="73893" y="106000"/>
                  </a:cubicBezTo>
                  <a:lnTo>
                    <a:pt x="73907" y="102000"/>
                  </a:lnTo>
                  <a:cubicBezTo>
                    <a:pt x="73348" y="104000"/>
                    <a:pt x="72804" y="106000"/>
                    <a:pt x="72106" y="106000"/>
                  </a:cubicBezTo>
                  <a:lnTo>
                    <a:pt x="72525" y="102000"/>
                  </a:lnTo>
                  <a:cubicBezTo>
                    <a:pt x="71603" y="106000"/>
                    <a:pt x="70989" y="96000"/>
                    <a:pt x="70262" y="104000"/>
                  </a:cubicBezTo>
                  <a:cubicBezTo>
                    <a:pt x="70528" y="104000"/>
                    <a:pt x="70723" y="104000"/>
                    <a:pt x="70891" y="104000"/>
                  </a:cubicBezTo>
                  <a:cubicBezTo>
                    <a:pt x="70416" y="106000"/>
                    <a:pt x="69816" y="104000"/>
                    <a:pt x="69299" y="104000"/>
                  </a:cubicBezTo>
                  <a:lnTo>
                    <a:pt x="68238" y="112000"/>
                  </a:lnTo>
                  <a:cubicBezTo>
                    <a:pt x="68238" y="110000"/>
                    <a:pt x="67568" y="110000"/>
                    <a:pt x="67889" y="106000"/>
                  </a:cubicBezTo>
                  <a:cubicBezTo>
                    <a:pt x="67121" y="102000"/>
                    <a:pt x="66758" y="110000"/>
                    <a:pt x="66311" y="110000"/>
                  </a:cubicBezTo>
                  <a:cubicBezTo>
                    <a:pt x="65529" y="106000"/>
                    <a:pt x="66995" y="108000"/>
                    <a:pt x="67079" y="102000"/>
                  </a:cubicBezTo>
                  <a:cubicBezTo>
                    <a:pt x="65990" y="100000"/>
                    <a:pt x="64845" y="102000"/>
                    <a:pt x="64230" y="106000"/>
                  </a:cubicBezTo>
                  <a:cubicBezTo>
                    <a:pt x="64454" y="108000"/>
                    <a:pt x="64552" y="108000"/>
                    <a:pt x="64552" y="110000"/>
                  </a:cubicBezTo>
                  <a:cubicBezTo>
                    <a:pt x="64510" y="108000"/>
                    <a:pt x="64077" y="108000"/>
                    <a:pt x="63839" y="108000"/>
                  </a:cubicBezTo>
                  <a:lnTo>
                    <a:pt x="63672" y="110000"/>
                  </a:lnTo>
                  <a:cubicBezTo>
                    <a:pt x="63253" y="110000"/>
                    <a:pt x="63323" y="108000"/>
                    <a:pt x="63658" y="106000"/>
                  </a:cubicBezTo>
                  <a:cubicBezTo>
                    <a:pt x="63281" y="104000"/>
                    <a:pt x="62806" y="110000"/>
                    <a:pt x="62415" y="106000"/>
                  </a:cubicBezTo>
                  <a:cubicBezTo>
                    <a:pt x="63071" y="104000"/>
                    <a:pt x="63923" y="106000"/>
                    <a:pt x="64258" y="104000"/>
                  </a:cubicBezTo>
                  <a:cubicBezTo>
                    <a:pt x="62876" y="106000"/>
                    <a:pt x="62876" y="96000"/>
                    <a:pt x="61117" y="100000"/>
                  </a:cubicBezTo>
                  <a:cubicBezTo>
                    <a:pt x="61089" y="98000"/>
                    <a:pt x="61396" y="96000"/>
                    <a:pt x="61047" y="96000"/>
                  </a:cubicBezTo>
                  <a:cubicBezTo>
                    <a:pt x="60265" y="96000"/>
                    <a:pt x="60851" y="102000"/>
                    <a:pt x="60600" y="104000"/>
                  </a:cubicBezTo>
                  <a:cubicBezTo>
                    <a:pt x="61200" y="102000"/>
                    <a:pt x="61494" y="104000"/>
                    <a:pt x="61843" y="108000"/>
                  </a:cubicBezTo>
                  <a:lnTo>
                    <a:pt x="61675" y="110000"/>
                  </a:lnTo>
                  <a:cubicBezTo>
                    <a:pt x="61647" y="108000"/>
                    <a:pt x="61270" y="108000"/>
                    <a:pt x="61158" y="108000"/>
                  </a:cubicBezTo>
                  <a:lnTo>
                    <a:pt x="61061" y="112000"/>
                  </a:lnTo>
                  <a:cubicBezTo>
                    <a:pt x="61103" y="108000"/>
                    <a:pt x="60502" y="104000"/>
                    <a:pt x="60027" y="106000"/>
                  </a:cubicBezTo>
                  <a:cubicBezTo>
                    <a:pt x="60502" y="108000"/>
                    <a:pt x="60377" y="108000"/>
                    <a:pt x="60516" y="114000"/>
                  </a:cubicBezTo>
                  <a:cubicBezTo>
                    <a:pt x="59846" y="120000"/>
                    <a:pt x="59748" y="110000"/>
                    <a:pt x="59008" y="116000"/>
                  </a:cubicBezTo>
                  <a:cubicBezTo>
                    <a:pt x="59064" y="114000"/>
                    <a:pt x="59720" y="112000"/>
                    <a:pt x="59148" y="112000"/>
                  </a:cubicBezTo>
                  <a:cubicBezTo>
                    <a:pt x="58687" y="112000"/>
                    <a:pt x="58743" y="114000"/>
                    <a:pt x="58422" y="116000"/>
                  </a:cubicBezTo>
                  <a:cubicBezTo>
                    <a:pt x="58785" y="112000"/>
                    <a:pt x="58687" y="108000"/>
                    <a:pt x="59078" y="104000"/>
                  </a:cubicBezTo>
                  <a:cubicBezTo>
                    <a:pt x="59902" y="104000"/>
                    <a:pt x="59413" y="104000"/>
                    <a:pt x="60223" y="102000"/>
                  </a:cubicBezTo>
                  <a:lnTo>
                    <a:pt x="59539" y="98000"/>
                  </a:lnTo>
                  <a:cubicBezTo>
                    <a:pt x="60237" y="98000"/>
                    <a:pt x="60055" y="94000"/>
                    <a:pt x="60111" y="92000"/>
                  </a:cubicBezTo>
                  <a:cubicBezTo>
                    <a:pt x="58896" y="88000"/>
                    <a:pt x="59204" y="98000"/>
                    <a:pt x="58422" y="98000"/>
                  </a:cubicBezTo>
                  <a:cubicBezTo>
                    <a:pt x="58045" y="100000"/>
                    <a:pt x="59148" y="98000"/>
                    <a:pt x="58561" y="102000"/>
                  </a:cubicBezTo>
                  <a:cubicBezTo>
                    <a:pt x="57835" y="100000"/>
                    <a:pt x="58394" y="104000"/>
                    <a:pt x="57584" y="106000"/>
                  </a:cubicBezTo>
                  <a:lnTo>
                    <a:pt x="57723" y="104000"/>
                  </a:lnTo>
                  <a:cubicBezTo>
                    <a:pt x="57472" y="102000"/>
                    <a:pt x="57235" y="104000"/>
                    <a:pt x="56942" y="106000"/>
                  </a:cubicBezTo>
                  <a:cubicBezTo>
                    <a:pt x="56620" y="106000"/>
                    <a:pt x="57305" y="120000"/>
                    <a:pt x="55992" y="120000"/>
                  </a:cubicBezTo>
                  <a:cubicBezTo>
                    <a:pt x="56062" y="120000"/>
                    <a:pt x="56090" y="118000"/>
                    <a:pt x="56090" y="118000"/>
                  </a:cubicBezTo>
                  <a:lnTo>
                    <a:pt x="57360" y="82000"/>
                  </a:lnTo>
                  <a:cubicBezTo>
                    <a:pt x="56034" y="82000"/>
                    <a:pt x="54512" y="82000"/>
                    <a:pt x="52990" y="80000"/>
                  </a:cubicBezTo>
                  <a:cubicBezTo>
                    <a:pt x="52627" y="74000"/>
                    <a:pt x="54079" y="74000"/>
                    <a:pt x="53981" y="72000"/>
                  </a:cubicBezTo>
                  <a:lnTo>
                    <a:pt x="54680" y="72000"/>
                  </a:lnTo>
                  <a:cubicBezTo>
                    <a:pt x="54638" y="76000"/>
                    <a:pt x="53227" y="74000"/>
                    <a:pt x="53856" y="78000"/>
                  </a:cubicBezTo>
                  <a:cubicBezTo>
                    <a:pt x="55084" y="76000"/>
                    <a:pt x="55643" y="80000"/>
                    <a:pt x="56802" y="74000"/>
                  </a:cubicBezTo>
                  <a:cubicBezTo>
                    <a:pt x="56439" y="66000"/>
                    <a:pt x="55266" y="74000"/>
                    <a:pt x="54512" y="70000"/>
                  </a:cubicBezTo>
                  <a:cubicBezTo>
                    <a:pt x="54833" y="70000"/>
                    <a:pt x="55098" y="70000"/>
                    <a:pt x="55364" y="68000"/>
                  </a:cubicBezTo>
                  <a:lnTo>
                    <a:pt x="53074" y="66000"/>
                  </a:lnTo>
                  <a:lnTo>
                    <a:pt x="52892" y="68000"/>
                  </a:lnTo>
                  <a:lnTo>
                    <a:pt x="53870" y="68000"/>
                  </a:lnTo>
                  <a:cubicBezTo>
                    <a:pt x="53144" y="68000"/>
                    <a:pt x="52529" y="72000"/>
                    <a:pt x="52473" y="78000"/>
                  </a:cubicBezTo>
                  <a:lnTo>
                    <a:pt x="52613" y="78000"/>
                  </a:lnTo>
                  <a:lnTo>
                    <a:pt x="52348" y="80000"/>
                  </a:lnTo>
                  <a:lnTo>
                    <a:pt x="51845" y="78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64" name="Shape 764"/>
            <p:cNvSpPr/>
            <p:nvPr/>
          </p:nvSpPr>
          <p:spPr>
            <a:xfrm>
              <a:off x="12117388" y="2779713"/>
              <a:ext cx="127000" cy="4762"/>
            </a:xfrm>
            <a:custGeom>
              <a:avLst/>
              <a:gdLst/>
              <a:ahLst/>
              <a:cxnLst/>
              <a:rect l="0" t="0" r="0" b="0"/>
              <a:pathLst>
                <a:path w="120000" h="120000" extrusionOk="0">
                  <a:moveTo>
                    <a:pt x="34545" y="120000"/>
                  </a:moveTo>
                  <a:lnTo>
                    <a:pt x="34545" y="120000"/>
                  </a:lnTo>
                  <a:cubicBezTo>
                    <a:pt x="60000" y="120000"/>
                    <a:pt x="120000" y="120000"/>
                    <a:pt x="109090" y="0"/>
                  </a:cubicBezTo>
                  <a:cubicBezTo>
                    <a:pt x="109090" y="120000"/>
                    <a:pt x="0" y="0"/>
                    <a:pt x="34545"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65" name="Shape 765"/>
            <p:cNvSpPr/>
            <p:nvPr/>
          </p:nvSpPr>
          <p:spPr>
            <a:xfrm>
              <a:off x="12182475" y="2787650"/>
              <a:ext cx="79375" cy="1587"/>
            </a:xfrm>
            <a:custGeom>
              <a:avLst/>
              <a:gdLst/>
              <a:ahLst/>
              <a:cxnLst/>
              <a:rect l="0" t="0" r="0" b="0"/>
              <a:pathLst>
                <a:path w="120000" h="120000" extrusionOk="0">
                  <a:moveTo>
                    <a:pt x="73170" y="120000"/>
                  </a:moveTo>
                  <a:lnTo>
                    <a:pt x="73170" y="120000"/>
                  </a:lnTo>
                  <a:cubicBezTo>
                    <a:pt x="79024" y="120000"/>
                    <a:pt x="76097" y="0"/>
                    <a:pt x="120000" y="0"/>
                  </a:cubicBezTo>
                  <a:lnTo>
                    <a:pt x="0" y="0"/>
                  </a:lnTo>
                  <a:lnTo>
                    <a:pt x="7317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66" name="Shape 766"/>
            <p:cNvSpPr/>
            <p:nvPr/>
          </p:nvSpPr>
          <p:spPr>
            <a:xfrm>
              <a:off x="12307888" y="2809875"/>
              <a:ext cx="249238" cy="15875"/>
            </a:xfrm>
            <a:custGeom>
              <a:avLst/>
              <a:gdLst/>
              <a:ahLst/>
              <a:cxnLst/>
              <a:rect l="0" t="0" r="0" b="0"/>
              <a:pathLst>
                <a:path w="120000" h="120000" extrusionOk="0">
                  <a:moveTo>
                    <a:pt x="1846" y="51428"/>
                  </a:moveTo>
                  <a:lnTo>
                    <a:pt x="1846" y="51428"/>
                  </a:lnTo>
                  <a:cubicBezTo>
                    <a:pt x="21230" y="34285"/>
                    <a:pt x="34153" y="17142"/>
                    <a:pt x="64615" y="34285"/>
                  </a:cubicBezTo>
                  <a:cubicBezTo>
                    <a:pt x="75692" y="102857"/>
                    <a:pt x="13846" y="34285"/>
                    <a:pt x="0" y="102857"/>
                  </a:cubicBezTo>
                  <a:cubicBezTo>
                    <a:pt x="56307" y="119999"/>
                    <a:pt x="73846" y="68571"/>
                    <a:pt x="120000" y="68571"/>
                  </a:cubicBezTo>
                  <a:cubicBezTo>
                    <a:pt x="97846" y="34285"/>
                    <a:pt x="3692" y="0"/>
                    <a:pt x="1846" y="514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67" name="Shape 767"/>
            <p:cNvSpPr/>
            <p:nvPr/>
          </p:nvSpPr>
          <p:spPr>
            <a:xfrm>
              <a:off x="12252325" y="2825750"/>
              <a:ext cx="73025" cy="1587"/>
            </a:xfrm>
            <a:custGeom>
              <a:avLst/>
              <a:gdLst/>
              <a:ahLst/>
              <a:cxnLst/>
              <a:rect l="0" t="0" r="0" b="0"/>
              <a:pathLst>
                <a:path w="120000" h="120000" extrusionOk="0">
                  <a:moveTo>
                    <a:pt x="12631" y="120000"/>
                  </a:moveTo>
                  <a:lnTo>
                    <a:pt x="12631" y="120000"/>
                  </a:lnTo>
                  <a:lnTo>
                    <a:pt x="120000" y="0"/>
                  </a:lnTo>
                  <a:lnTo>
                    <a:pt x="107368" y="0"/>
                  </a:lnTo>
                  <a:lnTo>
                    <a:pt x="0" y="120000"/>
                  </a:lnTo>
                  <a:lnTo>
                    <a:pt x="12631"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68" name="Shape 768"/>
            <p:cNvSpPr/>
            <p:nvPr/>
          </p:nvSpPr>
          <p:spPr>
            <a:xfrm>
              <a:off x="10779125" y="2733675"/>
              <a:ext cx="66675" cy="4762"/>
            </a:xfrm>
            <a:custGeom>
              <a:avLst/>
              <a:gdLst/>
              <a:ahLst/>
              <a:cxnLst/>
              <a:rect l="0" t="0" r="0" b="0"/>
              <a:pathLst>
                <a:path w="120000" h="120000" extrusionOk="0">
                  <a:moveTo>
                    <a:pt x="120000" y="120000"/>
                  </a:moveTo>
                  <a:lnTo>
                    <a:pt x="120000" y="120000"/>
                  </a:lnTo>
                  <a:cubicBezTo>
                    <a:pt x="109714" y="0"/>
                    <a:pt x="37714" y="60000"/>
                    <a:pt x="0" y="120000"/>
                  </a:cubicBezTo>
                  <a:cubicBezTo>
                    <a:pt x="30857" y="120000"/>
                    <a:pt x="75428" y="12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69" name="Shape 769"/>
            <p:cNvSpPr/>
            <p:nvPr/>
          </p:nvSpPr>
          <p:spPr>
            <a:xfrm>
              <a:off x="-2471738" y="2738438"/>
              <a:ext cx="496888" cy="1587"/>
            </a:xfrm>
            <a:custGeom>
              <a:avLst/>
              <a:gdLst/>
              <a:ahLst/>
              <a:cxnLst/>
              <a:rect l="0" t="0" r="0" b="0"/>
              <a:pathLst>
                <a:path w="120000" h="120000" extrusionOk="0">
                  <a:moveTo>
                    <a:pt x="120000" y="0"/>
                  </a:moveTo>
                  <a:lnTo>
                    <a:pt x="120000" y="0"/>
                  </a:lnTo>
                  <a:lnTo>
                    <a:pt x="0" y="120000"/>
                  </a:lnTo>
                  <a:lnTo>
                    <a:pt x="12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70" name="Shape 770"/>
            <p:cNvSpPr/>
            <p:nvPr/>
          </p:nvSpPr>
          <p:spPr>
            <a:xfrm>
              <a:off x="9136063" y="2735263"/>
              <a:ext cx="387350" cy="14287"/>
            </a:xfrm>
            <a:custGeom>
              <a:avLst/>
              <a:gdLst/>
              <a:ahLst/>
              <a:cxnLst/>
              <a:rect l="0" t="0" r="0" b="0"/>
              <a:pathLst>
                <a:path w="120000" h="120000" extrusionOk="0">
                  <a:moveTo>
                    <a:pt x="17821" y="120000"/>
                  </a:moveTo>
                  <a:lnTo>
                    <a:pt x="17821" y="120000"/>
                  </a:lnTo>
                  <a:cubicBezTo>
                    <a:pt x="59405" y="100000"/>
                    <a:pt x="77821" y="60000"/>
                    <a:pt x="120000" y="60000"/>
                  </a:cubicBezTo>
                  <a:cubicBezTo>
                    <a:pt x="64752" y="0"/>
                    <a:pt x="46930" y="120000"/>
                    <a:pt x="0" y="60000"/>
                  </a:cubicBezTo>
                  <a:lnTo>
                    <a:pt x="17821"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71" name="Shape 771"/>
            <p:cNvSpPr/>
            <p:nvPr/>
          </p:nvSpPr>
          <p:spPr>
            <a:xfrm>
              <a:off x="9139238" y="2725738"/>
              <a:ext cx="142875" cy="9525"/>
            </a:xfrm>
            <a:custGeom>
              <a:avLst/>
              <a:gdLst/>
              <a:ahLst/>
              <a:cxnLst/>
              <a:rect l="0" t="0" r="0" b="0"/>
              <a:pathLst>
                <a:path w="120000" h="120000" extrusionOk="0">
                  <a:moveTo>
                    <a:pt x="86400" y="0"/>
                  </a:moveTo>
                  <a:lnTo>
                    <a:pt x="86400" y="0"/>
                  </a:lnTo>
                  <a:cubicBezTo>
                    <a:pt x="104000" y="60000"/>
                    <a:pt x="0" y="90000"/>
                    <a:pt x="16000" y="120000"/>
                  </a:cubicBezTo>
                  <a:cubicBezTo>
                    <a:pt x="91200" y="120000"/>
                    <a:pt x="51200" y="60000"/>
                    <a:pt x="120000" y="60000"/>
                  </a:cubicBezTo>
                  <a:lnTo>
                    <a:pt x="864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72" name="Shape 772"/>
            <p:cNvSpPr/>
            <p:nvPr/>
          </p:nvSpPr>
          <p:spPr>
            <a:xfrm>
              <a:off x="9805988" y="2817813"/>
              <a:ext cx="39688" cy="3175"/>
            </a:xfrm>
            <a:custGeom>
              <a:avLst/>
              <a:gdLst/>
              <a:ahLst/>
              <a:cxnLst/>
              <a:rect l="0" t="0" r="0" b="0"/>
              <a:pathLst>
                <a:path w="120000" h="120000" extrusionOk="0">
                  <a:moveTo>
                    <a:pt x="120000" y="0"/>
                  </a:moveTo>
                  <a:lnTo>
                    <a:pt x="120000" y="0"/>
                  </a:lnTo>
                  <a:lnTo>
                    <a:pt x="0" y="120000"/>
                  </a:lnTo>
                  <a:lnTo>
                    <a:pt x="97142" y="120000"/>
                  </a:lnTo>
                  <a:lnTo>
                    <a:pt x="12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73" name="Shape 773"/>
            <p:cNvSpPr/>
            <p:nvPr/>
          </p:nvSpPr>
          <p:spPr>
            <a:xfrm>
              <a:off x="8580438" y="2725738"/>
              <a:ext cx="66675" cy="3175"/>
            </a:xfrm>
            <a:custGeom>
              <a:avLst/>
              <a:gdLst/>
              <a:ahLst/>
              <a:cxnLst/>
              <a:rect l="0" t="0" r="0" b="0"/>
              <a:pathLst>
                <a:path w="120000" h="120000" extrusionOk="0">
                  <a:moveTo>
                    <a:pt x="92571" y="120000"/>
                  </a:moveTo>
                  <a:lnTo>
                    <a:pt x="92571" y="120000"/>
                  </a:lnTo>
                  <a:lnTo>
                    <a:pt x="120000" y="120000"/>
                  </a:lnTo>
                  <a:lnTo>
                    <a:pt x="0" y="0"/>
                  </a:lnTo>
                  <a:lnTo>
                    <a:pt x="92571"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74" name="Shape 774"/>
            <p:cNvSpPr/>
            <p:nvPr/>
          </p:nvSpPr>
          <p:spPr>
            <a:xfrm>
              <a:off x="8647113" y="2725738"/>
              <a:ext cx="15875" cy="3175"/>
            </a:xfrm>
            <a:custGeom>
              <a:avLst/>
              <a:gdLst/>
              <a:ahLst/>
              <a:cxnLst/>
              <a:rect l="0" t="0" r="0" b="0"/>
              <a:pathLst>
                <a:path w="120000" h="120000" extrusionOk="0">
                  <a:moveTo>
                    <a:pt x="120000" y="0"/>
                  </a:moveTo>
                  <a:lnTo>
                    <a:pt x="120000" y="0"/>
                  </a:lnTo>
                  <a:lnTo>
                    <a:pt x="0" y="120000"/>
                  </a:lnTo>
                  <a:lnTo>
                    <a:pt x="12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75" name="Shape 775"/>
            <p:cNvSpPr/>
            <p:nvPr/>
          </p:nvSpPr>
          <p:spPr>
            <a:xfrm>
              <a:off x="9794875" y="2830513"/>
              <a:ext cx="90488" cy="1587"/>
            </a:xfrm>
            <a:custGeom>
              <a:avLst/>
              <a:gdLst/>
              <a:ahLst/>
              <a:cxnLst/>
              <a:rect l="0" t="0" r="0" b="0"/>
              <a:pathLst>
                <a:path w="120000" h="120000" extrusionOk="0">
                  <a:moveTo>
                    <a:pt x="0" y="0"/>
                  </a:moveTo>
                  <a:lnTo>
                    <a:pt x="0" y="0"/>
                  </a:lnTo>
                  <a:lnTo>
                    <a:pt x="81702" y="120000"/>
                  </a:lnTo>
                  <a:lnTo>
                    <a:pt x="120000" y="0"/>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76" name="Shape 776"/>
            <p:cNvSpPr/>
            <p:nvPr/>
          </p:nvSpPr>
          <p:spPr>
            <a:xfrm>
              <a:off x="9232900" y="2795588"/>
              <a:ext cx="84138" cy="3175"/>
            </a:xfrm>
            <a:custGeom>
              <a:avLst/>
              <a:gdLst/>
              <a:ahLst/>
              <a:cxnLst/>
              <a:rect l="0" t="0" r="0" b="0"/>
              <a:pathLst>
                <a:path w="120000" h="120000" extrusionOk="0">
                  <a:moveTo>
                    <a:pt x="43636" y="120000"/>
                  </a:moveTo>
                  <a:lnTo>
                    <a:pt x="43636" y="120000"/>
                  </a:lnTo>
                  <a:lnTo>
                    <a:pt x="120000" y="120000"/>
                  </a:lnTo>
                  <a:cubicBezTo>
                    <a:pt x="106363" y="120000"/>
                    <a:pt x="0" y="0"/>
                    <a:pt x="43636"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77" name="Shape 777"/>
            <p:cNvSpPr/>
            <p:nvPr/>
          </p:nvSpPr>
          <p:spPr>
            <a:xfrm>
              <a:off x="8158163" y="2725738"/>
              <a:ext cx="71438" cy="3175"/>
            </a:xfrm>
            <a:custGeom>
              <a:avLst/>
              <a:gdLst/>
              <a:ahLst/>
              <a:cxnLst/>
              <a:rect l="0" t="0" r="0" b="0"/>
              <a:pathLst>
                <a:path w="120000" h="120000" extrusionOk="0">
                  <a:moveTo>
                    <a:pt x="110270" y="0"/>
                  </a:moveTo>
                  <a:lnTo>
                    <a:pt x="110270" y="0"/>
                  </a:lnTo>
                  <a:lnTo>
                    <a:pt x="0" y="120000"/>
                  </a:lnTo>
                  <a:lnTo>
                    <a:pt x="9729" y="120000"/>
                  </a:lnTo>
                  <a:lnTo>
                    <a:pt x="120000" y="0"/>
                  </a:lnTo>
                  <a:lnTo>
                    <a:pt x="11027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78" name="Shape 778"/>
            <p:cNvSpPr/>
            <p:nvPr/>
          </p:nvSpPr>
          <p:spPr>
            <a:xfrm>
              <a:off x="8734425" y="2814638"/>
              <a:ext cx="144463" cy="3175"/>
            </a:xfrm>
            <a:custGeom>
              <a:avLst/>
              <a:gdLst/>
              <a:ahLst/>
              <a:cxnLst/>
              <a:rect l="0" t="0" r="0" b="0"/>
              <a:pathLst>
                <a:path w="120000" h="120000" extrusionOk="0">
                  <a:moveTo>
                    <a:pt x="88421" y="0"/>
                  </a:moveTo>
                  <a:lnTo>
                    <a:pt x="88421" y="0"/>
                  </a:lnTo>
                  <a:cubicBezTo>
                    <a:pt x="120000" y="120000"/>
                    <a:pt x="0" y="0"/>
                    <a:pt x="63157" y="120000"/>
                  </a:cubicBezTo>
                  <a:cubicBezTo>
                    <a:pt x="120000" y="120000"/>
                    <a:pt x="96315" y="60000"/>
                    <a:pt x="88421"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79" name="Shape 779"/>
            <p:cNvSpPr/>
            <p:nvPr/>
          </p:nvSpPr>
          <p:spPr>
            <a:xfrm>
              <a:off x="8023225" y="2782888"/>
              <a:ext cx="26988" cy="1587"/>
            </a:xfrm>
            <a:custGeom>
              <a:avLst/>
              <a:gdLst/>
              <a:ahLst/>
              <a:cxnLst/>
              <a:rect l="0" t="0" r="0" b="0"/>
              <a:pathLst>
                <a:path w="120000" h="120000" extrusionOk="0">
                  <a:moveTo>
                    <a:pt x="119999" y="0"/>
                  </a:moveTo>
                  <a:lnTo>
                    <a:pt x="119999" y="0"/>
                  </a:lnTo>
                  <a:cubicBezTo>
                    <a:pt x="77142" y="0"/>
                    <a:pt x="42857" y="0"/>
                    <a:pt x="0" y="120000"/>
                  </a:cubicBezTo>
                  <a:lnTo>
                    <a:pt x="119999"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80" name="Shape 780"/>
            <p:cNvSpPr/>
            <p:nvPr/>
          </p:nvSpPr>
          <p:spPr>
            <a:xfrm>
              <a:off x="8050213" y="2782888"/>
              <a:ext cx="77788" cy="1587"/>
            </a:xfrm>
            <a:custGeom>
              <a:avLst/>
              <a:gdLst/>
              <a:ahLst/>
              <a:cxnLst/>
              <a:rect l="0" t="0" r="0" b="0"/>
              <a:pathLst>
                <a:path w="120000" h="120000" extrusionOk="0">
                  <a:moveTo>
                    <a:pt x="0" y="0"/>
                  </a:moveTo>
                  <a:lnTo>
                    <a:pt x="0" y="0"/>
                  </a:lnTo>
                  <a:cubicBezTo>
                    <a:pt x="45000" y="0"/>
                    <a:pt x="90000" y="120000"/>
                    <a:pt x="120000" y="120000"/>
                  </a:cubicBezTo>
                  <a:cubicBezTo>
                    <a:pt x="63000" y="0"/>
                    <a:pt x="45000" y="0"/>
                    <a:pt x="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81" name="Shape 781"/>
            <p:cNvSpPr/>
            <p:nvPr/>
          </p:nvSpPr>
          <p:spPr>
            <a:xfrm>
              <a:off x="7715250" y="2779713"/>
              <a:ext cx="90488" cy="7937"/>
            </a:xfrm>
            <a:custGeom>
              <a:avLst/>
              <a:gdLst/>
              <a:ahLst/>
              <a:cxnLst/>
              <a:rect l="0" t="0" r="0" b="0"/>
              <a:pathLst>
                <a:path w="120000" h="120000" extrusionOk="0">
                  <a:moveTo>
                    <a:pt x="12765" y="80000"/>
                  </a:moveTo>
                  <a:lnTo>
                    <a:pt x="12765" y="80000"/>
                  </a:lnTo>
                  <a:lnTo>
                    <a:pt x="45957" y="80000"/>
                  </a:lnTo>
                  <a:cubicBezTo>
                    <a:pt x="10212" y="120000"/>
                    <a:pt x="28085" y="120000"/>
                    <a:pt x="58723" y="80000"/>
                  </a:cubicBezTo>
                  <a:cubicBezTo>
                    <a:pt x="94468" y="80000"/>
                    <a:pt x="94468" y="40000"/>
                    <a:pt x="97021" y="40000"/>
                  </a:cubicBezTo>
                  <a:lnTo>
                    <a:pt x="120000" y="0"/>
                  </a:lnTo>
                  <a:lnTo>
                    <a:pt x="89361" y="40000"/>
                  </a:lnTo>
                  <a:cubicBezTo>
                    <a:pt x="33191" y="40000"/>
                    <a:pt x="0" y="40000"/>
                    <a:pt x="12765" y="8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82" name="Shape 782"/>
            <p:cNvSpPr/>
            <p:nvPr/>
          </p:nvSpPr>
          <p:spPr>
            <a:xfrm>
              <a:off x="6508750" y="2713038"/>
              <a:ext cx="247650" cy="6350"/>
            </a:xfrm>
            <a:custGeom>
              <a:avLst/>
              <a:gdLst/>
              <a:ahLst/>
              <a:cxnLst/>
              <a:rect l="0" t="0" r="0" b="0"/>
              <a:pathLst>
                <a:path w="120000" h="120000" extrusionOk="0">
                  <a:moveTo>
                    <a:pt x="0" y="0"/>
                  </a:moveTo>
                  <a:lnTo>
                    <a:pt x="0" y="0"/>
                  </a:lnTo>
                  <a:cubicBezTo>
                    <a:pt x="46511" y="40000"/>
                    <a:pt x="58604" y="40000"/>
                    <a:pt x="55813" y="80000"/>
                  </a:cubicBezTo>
                  <a:cubicBezTo>
                    <a:pt x="100465" y="120000"/>
                    <a:pt x="93023" y="0"/>
                    <a:pt x="120000" y="0"/>
                  </a:cubicBez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83" name="Shape 783"/>
            <p:cNvSpPr/>
            <p:nvPr/>
          </p:nvSpPr>
          <p:spPr>
            <a:xfrm>
              <a:off x="6756400" y="2713038"/>
              <a:ext cx="33338" cy="0"/>
            </a:xfrm>
            <a:custGeom>
              <a:avLst/>
              <a:gdLst/>
              <a:ahLst/>
              <a:cxnLst/>
              <a:rect l="0" t="0" r="0" b="0"/>
              <a:pathLst>
                <a:path w="120000" h="120000" extrusionOk="0">
                  <a:moveTo>
                    <a:pt x="0" y="0"/>
                  </a:moveTo>
                  <a:lnTo>
                    <a:pt x="0" y="0"/>
                  </a:lnTo>
                  <a:lnTo>
                    <a:pt x="120000" y="0"/>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84" name="Shape 784"/>
            <p:cNvSpPr/>
            <p:nvPr/>
          </p:nvSpPr>
          <p:spPr>
            <a:xfrm>
              <a:off x="8047038" y="2820988"/>
              <a:ext cx="58738" cy="4762"/>
            </a:xfrm>
            <a:custGeom>
              <a:avLst/>
              <a:gdLst/>
              <a:ahLst/>
              <a:cxnLst/>
              <a:rect l="0" t="0" r="0" b="0"/>
              <a:pathLst>
                <a:path w="120000" h="120000" extrusionOk="0">
                  <a:moveTo>
                    <a:pt x="120000" y="0"/>
                  </a:moveTo>
                  <a:lnTo>
                    <a:pt x="120000" y="0"/>
                  </a:lnTo>
                  <a:lnTo>
                    <a:pt x="0" y="120000"/>
                  </a:lnTo>
                  <a:lnTo>
                    <a:pt x="42580" y="120000"/>
                  </a:lnTo>
                  <a:lnTo>
                    <a:pt x="12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85" name="Shape 785"/>
            <p:cNvSpPr/>
            <p:nvPr/>
          </p:nvSpPr>
          <p:spPr>
            <a:xfrm>
              <a:off x="6348413" y="2711451"/>
              <a:ext cx="82550" cy="1587"/>
            </a:xfrm>
            <a:custGeom>
              <a:avLst/>
              <a:gdLst/>
              <a:ahLst/>
              <a:cxnLst/>
              <a:rect l="0" t="0" r="0" b="0"/>
              <a:pathLst>
                <a:path w="120000" h="120000" extrusionOk="0">
                  <a:moveTo>
                    <a:pt x="25116" y="120000"/>
                  </a:moveTo>
                  <a:lnTo>
                    <a:pt x="25116" y="120000"/>
                  </a:lnTo>
                  <a:cubicBezTo>
                    <a:pt x="50232" y="120000"/>
                    <a:pt x="92093" y="120000"/>
                    <a:pt x="114418" y="120000"/>
                  </a:cubicBezTo>
                  <a:cubicBezTo>
                    <a:pt x="120000" y="0"/>
                    <a:pt x="0" y="120000"/>
                    <a:pt x="25116"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86" name="Shape 786"/>
            <p:cNvSpPr/>
            <p:nvPr/>
          </p:nvSpPr>
          <p:spPr>
            <a:xfrm>
              <a:off x="6734175" y="2771775"/>
              <a:ext cx="96838" cy="6350"/>
            </a:xfrm>
            <a:custGeom>
              <a:avLst/>
              <a:gdLst/>
              <a:ahLst/>
              <a:cxnLst/>
              <a:rect l="0" t="0" r="0" b="0"/>
              <a:pathLst>
                <a:path w="120000" h="120000" extrusionOk="0">
                  <a:moveTo>
                    <a:pt x="0" y="80000"/>
                  </a:moveTo>
                  <a:lnTo>
                    <a:pt x="0" y="80000"/>
                  </a:lnTo>
                  <a:cubicBezTo>
                    <a:pt x="14400" y="120000"/>
                    <a:pt x="88800" y="80000"/>
                    <a:pt x="120000" y="120000"/>
                  </a:cubicBezTo>
                  <a:cubicBezTo>
                    <a:pt x="76800" y="80000"/>
                    <a:pt x="40800" y="0"/>
                    <a:pt x="0" y="8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87" name="Shape 787"/>
            <p:cNvSpPr/>
            <p:nvPr/>
          </p:nvSpPr>
          <p:spPr>
            <a:xfrm>
              <a:off x="6091238" y="2722563"/>
              <a:ext cx="95250" cy="7937"/>
            </a:xfrm>
            <a:custGeom>
              <a:avLst/>
              <a:gdLst/>
              <a:ahLst/>
              <a:cxnLst/>
              <a:rect l="0" t="0" r="0" b="0"/>
              <a:pathLst>
                <a:path w="120000" h="120000" extrusionOk="0">
                  <a:moveTo>
                    <a:pt x="0" y="30000"/>
                  </a:moveTo>
                  <a:lnTo>
                    <a:pt x="0" y="30000"/>
                  </a:lnTo>
                  <a:cubicBezTo>
                    <a:pt x="24489" y="60000"/>
                    <a:pt x="58775" y="60000"/>
                    <a:pt x="44081" y="120000"/>
                  </a:cubicBezTo>
                  <a:cubicBezTo>
                    <a:pt x="75918" y="90000"/>
                    <a:pt x="119999" y="0"/>
                    <a:pt x="0" y="3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88" name="Shape 788"/>
            <p:cNvSpPr/>
            <p:nvPr/>
          </p:nvSpPr>
          <p:spPr>
            <a:xfrm>
              <a:off x="6559550" y="2773363"/>
              <a:ext cx="80963" cy="3175"/>
            </a:xfrm>
            <a:custGeom>
              <a:avLst/>
              <a:gdLst/>
              <a:ahLst/>
              <a:cxnLst/>
              <a:rect l="0" t="0" r="0" b="0"/>
              <a:pathLst>
                <a:path w="120000" h="120000" extrusionOk="0">
                  <a:moveTo>
                    <a:pt x="0" y="120000"/>
                  </a:moveTo>
                  <a:lnTo>
                    <a:pt x="0" y="120000"/>
                  </a:lnTo>
                  <a:lnTo>
                    <a:pt x="22857" y="120000"/>
                  </a:lnTo>
                  <a:lnTo>
                    <a:pt x="120000" y="0"/>
                  </a:lnTo>
                  <a:lnTo>
                    <a:pt x="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89" name="Shape 789"/>
            <p:cNvSpPr/>
            <p:nvPr/>
          </p:nvSpPr>
          <p:spPr>
            <a:xfrm>
              <a:off x="6640513" y="2806700"/>
              <a:ext cx="227013" cy="15875"/>
            </a:xfrm>
            <a:custGeom>
              <a:avLst/>
              <a:gdLst/>
              <a:ahLst/>
              <a:cxnLst/>
              <a:rect l="0" t="0" r="0" b="0"/>
              <a:pathLst>
                <a:path w="120000" h="120000" extrusionOk="0">
                  <a:moveTo>
                    <a:pt x="81355" y="119999"/>
                  </a:moveTo>
                  <a:lnTo>
                    <a:pt x="81355" y="119999"/>
                  </a:lnTo>
                  <a:cubicBezTo>
                    <a:pt x="120000" y="85714"/>
                    <a:pt x="19322" y="51428"/>
                    <a:pt x="86440" y="17142"/>
                  </a:cubicBezTo>
                  <a:cubicBezTo>
                    <a:pt x="0" y="0"/>
                    <a:pt x="93559" y="68571"/>
                    <a:pt x="29491" y="68571"/>
                  </a:cubicBezTo>
                  <a:cubicBezTo>
                    <a:pt x="67118" y="68571"/>
                    <a:pt x="85423" y="102857"/>
                    <a:pt x="81355" y="11999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90" name="Shape 790"/>
            <p:cNvSpPr/>
            <p:nvPr/>
          </p:nvSpPr>
          <p:spPr>
            <a:xfrm>
              <a:off x="6661150" y="2814638"/>
              <a:ext cx="34925" cy="1587"/>
            </a:xfrm>
            <a:custGeom>
              <a:avLst/>
              <a:gdLst/>
              <a:ahLst/>
              <a:cxnLst/>
              <a:rect l="0" t="0" r="0" b="0"/>
              <a:pathLst>
                <a:path w="120000" h="120000" extrusionOk="0">
                  <a:moveTo>
                    <a:pt x="120000" y="120000"/>
                  </a:moveTo>
                  <a:lnTo>
                    <a:pt x="120000" y="120000"/>
                  </a:lnTo>
                  <a:lnTo>
                    <a:pt x="0" y="0"/>
                  </a:ln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91" name="Shape 791"/>
            <p:cNvSpPr/>
            <p:nvPr/>
          </p:nvSpPr>
          <p:spPr>
            <a:xfrm>
              <a:off x="5661025" y="2789238"/>
              <a:ext cx="23813" cy="1587"/>
            </a:xfrm>
            <a:custGeom>
              <a:avLst/>
              <a:gdLst/>
              <a:ahLst/>
              <a:cxnLst/>
              <a:rect l="0" t="0" r="0" b="0"/>
              <a:pathLst>
                <a:path w="120000" h="120000" extrusionOk="0">
                  <a:moveTo>
                    <a:pt x="0" y="120000"/>
                  </a:moveTo>
                  <a:lnTo>
                    <a:pt x="0" y="120000"/>
                  </a:lnTo>
                  <a:lnTo>
                    <a:pt x="120000" y="0"/>
                  </a:lnTo>
                  <a:lnTo>
                    <a:pt x="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92" name="Shape 792"/>
            <p:cNvSpPr/>
            <p:nvPr/>
          </p:nvSpPr>
          <p:spPr>
            <a:xfrm>
              <a:off x="6162675" y="2814638"/>
              <a:ext cx="258763" cy="7937"/>
            </a:xfrm>
            <a:custGeom>
              <a:avLst/>
              <a:gdLst/>
              <a:ahLst/>
              <a:cxnLst/>
              <a:rect l="0" t="0" r="0" b="0"/>
              <a:pathLst>
                <a:path w="120000" h="120000" extrusionOk="0">
                  <a:moveTo>
                    <a:pt x="68444" y="60000"/>
                  </a:moveTo>
                  <a:lnTo>
                    <a:pt x="68444" y="60000"/>
                  </a:lnTo>
                  <a:lnTo>
                    <a:pt x="120000" y="0"/>
                  </a:lnTo>
                  <a:cubicBezTo>
                    <a:pt x="85333" y="30000"/>
                    <a:pt x="0" y="30000"/>
                    <a:pt x="5333" y="120000"/>
                  </a:cubicBezTo>
                  <a:cubicBezTo>
                    <a:pt x="32888" y="120000"/>
                    <a:pt x="66666" y="120000"/>
                    <a:pt x="80000" y="90000"/>
                  </a:cubicBezTo>
                  <a:lnTo>
                    <a:pt x="68444" y="6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93" name="Shape 793"/>
            <p:cNvSpPr/>
            <p:nvPr/>
          </p:nvSpPr>
          <p:spPr>
            <a:xfrm>
              <a:off x="5019675" y="2713038"/>
              <a:ext cx="73025" cy="4762"/>
            </a:xfrm>
            <a:custGeom>
              <a:avLst/>
              <a:gdLst/>
              <a:ahLst/>
              <a:cxnLst/>
              <a:rect l="0" t="0" r="0" b="0"/>
              <a:pathLst>
                <a:path w="120000" h="120000" extrusionOk="0">
                  <a:moveTo>
                    <a:pt x="41052" y="60000"/>
                  </a:moveTo>
                  <a:lnTo>
                    <a:pt x="41052" y="60000"/>
                  </a:lnTo>
                  <a:lnTo>
                    <a:pt x="120000" y="0"/>
                  </a:lnTo>
                  <a:lnTo>
                    <a:pt x="22105" y="0"/>
                  </a:lnTo>
                  <a:cubicBezTo>
                    <a:pt x="50526" y="0"/>
                    <a:pt x="0" y="120000"/>
                    <a:pt x="41052" y="6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94" name="Shape 794"/>
            <p:cNvSpPr/>
            <p:nvPr/>
          </p:nvSpPr>
          <p:spPr>
            <a:xfrm>
              <a:off x="5021263" y="2713038"/>
              <a:ext cx="11113" cy="0"/>
            </a:xfrm>
            <a:custGeom>
              <a:avLst/>
              <a:gdLst/>
              <a:ahLst/>
              <a:cxnLst/>
              <a:rect l="0" t="0" r="0" b="0"/>
              <a:pathLst>
                <a:path w="120000" h="120000" extrusionOk="0">
                  <a:moveTo>
                    <a:pt x="0" y="0"/>
                  </a:moveTo>
                  <a:lnTo>
                    <a:pt x="0" y="0"/>
                  </a:lnTo>
                  <a:lnTo>
                    <a:pt x="120000" y="0"/>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95" name="Shape 795"/>
            <p:cNvSpPr/>
            <p:nvPr/>
          </p:nvSpPr>
          <p:spPr>
            <a:xfrm>
              <a:off x="5864225" y="2784475"/>
              <a:ext cx="101600" cy="4762"/>
            </a:xfrm>
            <a:custGeom>
              <a:avLst/>
              <a:gdLst/>
              <a:ahLst/>
              <a:cxnLst/>
              <a:rect l="0" t="0" r="0" b="0"/>
              <a:pathLst>
                <a:path w="120000" h="120000" extrusionOk="0">
                  <a:moveTo>
                    <a:pt x="6792" y="120000"/>
                  </a:moveTo>
                  <a:lnTo>
                    <a:pt x="6792" y="120000"/>
                  </a:lnTo>
                  <a:cubicBezTo>
                    <a:pt x="47547" y="120000"/>
                    <a:pt x="81509" y="120000"/>
                    <a:pt x="120000" y="60000"/>
                  </a:cubicBezTo>
                  <a:cubicBezTo>
                    <a:pt x="104150" y="60000"/>
                    <a:pt x="0" y="0"/>
                    <a:pt x="6792"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96" name="Shape 796"/>
            <p:cNvSpPr/>
            <p:nvPr/>
          </p:nvSpPr>
          <p:spPr>
            <a:xfrm>
              <a:off x="4703763" y="2722563"/>
              <a:ext cx="84138" cy="1587"/>
            </a:xfrm>
            <a:custGeom>
              <a:avLst/>
              <a:gdLst/>
              <a:ahLst/>
              <a:cxnLst/>
              <a:rect l="0" t="0" r="0" b="0"/>
              <a:pathLst>
                <a:path w="120000" h="120000" extrusionOk="0">
                  <a:moveTo>
                    <a:pt x="8181" y="120000"/>
                  </a:moveTo>
                  <a:lnTo>
                    <a:pt x="8181" y="120000"/>
                  </a:lnTo>
                  <a:lnTo>
                    <a:pt x="120000" y="0"/>
                  </a:lnTo>
                  <a:lnTo>
                    <a:pt x="0" y="0"/>
                  </a:lnTo>
                  <a:lnTo>
                    <a:pt x="8181"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97" name="Shape 797"/>
            <p:cNvSpPr/>
            <p:nvPr/>
          </p:nvSpPr>
          <p:spPr>
            <a:xfrm>
              <a:off x="4264025" y="2713038"/>
              <a:ext cx="77788" cy="4762"/>
            </a:xfrm>
            <a:custGeom>
              <a:avLst/>
              <a:gdLst/>
              <a:ahLst/>
              <a:cxnLst/>
              <a:rect l="0" t="0" r="0" b="0"/>
              <a:pathLst>
                <a:path w="120000" h="120000" extrusionOk="0">
                  <a:moveTo>
                    <a:pt x="120000" y="60000"/>
                  </a:moveTo>
                  <a:lnTo>
                    <a:pt x="120000" y="60000"/>
                  </a:lnTo>
                  <a:lnTo>
                    <a:pt x="99512" y="0"/>
                  </a:lnTo>
                  <a:lnTo>
                    <a:pt x="0" y="60000"/>
                  </a:lnTo>
                  <a:lnTo>
                    <a:pt x="20487" y="120000"/>
                  </a:lnTo>
                  <a:lnTo>
                    <a:pt x="120000" y="6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98" name="Shape 798"/>
            <p:cNvSpPr/>
            <p:nvPr/>
          </p:nvSpPr>
          <p:spPr>
            <a:xfrm>
              <a:off x="4800600" y="2822575"/>
              <a:ext cx="117475" cy="7937"/>
            </a:xfrm>
            <a:custGeom>
              <a:avLst/>
              <a:gdLst/>
              <a:ahLst/>
              <a:cxnLst/>
              <a:rect l="0" t="0" r="0" b="0"/>
              <a:pathLst>
                <a:path w="120000" h="120000" extrusionOk="0">
                  <a:moveTo>
                    <a:pt x="21639" y="80000"/>
                  </a:moveTo>
                  <a:lnTo>
                    <a:pt x="21639" y="80000"/>
                  </a:lnTo>
                  <a:cubicBezTo>
                    <a:pt x="76721" y="120000"/>
                    <a:pt x="120000" y="0"/>
                    <a:pt x="106229" y="0"/>
                  </a:cubicBezTo>
                  <a:lnTo>
                    <a:pt x="0" y="0"/>
                  </a:lnTo>
                  <a:cubicBezTo>
                    <a:pt x="25573" y="80000"/>
                    <a:pt x="29508" y="0"/>
                    <a:pt x="90491" y="0"/>
                  </a:cubicBezTo>
                  <a:lnTo>
                    <a:pt x="21639" y="8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99" name="Shape 799"/>
            <p:cNvSpPr/>
            <p:nvPr/>
          </p:nvSpPr>
          <p:spPr>
            <a:xfrm>
              <a:off x="187325" y="2714625"/>
              <a:ext cx="1925638" cy="31750"/>
            </a:xfrm>
            <a:custGeom>
              <a:avLst/>
              <a:gdLst/>
              <a:ahLst/>
              <a:cxnLst/>
              <a:rect l="0" t="0" r="0" b="0"/>
              <a:pathLst>
                <a:path w="120000" h="120000" extrusionOk="0">
                  <a:moveTo>
                    <a:pt x="89163" y="51428"/>
                  </a:moveTo>
                  <a:lnTo>
                    <a:pt x="89163" y="51428"/>
                  </a:lnTo>
                  <a:cubicBezTo>
                    <a:pt x="90597" y="42857"/>
                    <a:pt x="97649" y="42857"/>
                    <a:pt x="98007" y="59999"/>
                  </a:cubicBezTo>
                  <a:cubicBezTo>
                    <a:pt x="97051" y="59999"/>
                    <a:pt x="93227" y="68571"/>
                    <a:pt x="95617" y="68571"/>
                  </a:cubicBezTo>
                  <a:lnTo>
                    <a:pt x="101235" y="42857"/>
                  </a:lnTo>
                  <a:cubicBezTo>
                    <a:pt x="108645" y="59999"/>
                    <a:pt x="95617" y="85714"/>
                    <a:pt x="91912" y="94285"/>
                  </a:cubicBezTo>
                  <a:cubicBezTo>
                    <a:pt x="99442" y="94285"/>
                    <a:pt x="101713" y="77142"/>
                    <a:pt x="109721" y="77142"/>
                  </a:cubicBezTo>
                  <a:cubicBezTo>
                    <a:pt x="107450" y="77142"/>
                    <a:pt x="105896" y="68571"/>
                    <a:pt x="104701" y="59999"/>
                  </a:cubicBezTo>
                  <a:cubicBezTo>
                    <a:pt x="104342" y="42857"/>
                    <a:pt x="111872" y="51428"/>
                    <a:pt x="117250" y="42857"/>
                  </a:cubicBezTo>
                  <a:cubicBezTo>
                    <a:pt x="113784" y="34285"/>
                    <a:pt x="115816" y="25714"/>
                    <a:pt x="118207" y="17142"/>
                  </a:cubicBezTo>
                  <a:cubicBezTo>
                    <a:pt x="118685" y="17142"/>
                    <a:pt x="119043" y="17142"/>
                    <a:pt x="119163" y="17142"/>
                  </a:cubicBezTo>
                  <a:lnTo>
                    <a:pt x="120000" y="17142"/>
                  </a:lnTo>
                  <a:lnTo>
                    <a:pt x="119402" y="17142"/>
                  </a:lnTo>
                  <a:cubicBezTo>
                    <a:pt x="119402" y="8571"/>
                    <a:pt x="119282" y="8571"/>
                    <a:pt x="118804" y="8571"/>
                  </a:cubicBezTo>
                  <a:cubicBezTo>
                    <a:pt x="114382" y="8571"/>
                    <a:pt x="110916" y="0"/>
                    <a:pt x="108047" y="0"/>
                  </a:cubicBezTo>
                  <a:cubicBezTo>
                    <a:pt x="110916" y="25714"/>
                    <a:pt x="98247" y="8571"/>
                    <a:pt x="94541" y="17142"/>
                  </a:cubicBezTo>
                  <a:lnTo>
                    <a:pt x="90358" y="17142"/>
                  </a:lnTo>
                  <a:lnTo>
                    <a:pt x="88804" y="17142"/>
                  </a:lnTo>
                  <a:cubicBezTo>
                    <a:pt x="88446" y="17142"/>
                    <a:pt x="88924" y="8571"/>
                    <a:pt x="91314" y="8571"/>
                  </a:cubicBezTo>
                  <a:cubicBezTo>
                    <a:pt x="89282" y="8571"/>
                    <a:pt x="82709" y="8571"/>
                    <a:pt x="83306" y="17142"/>
                  </a:cubicBezTo>
                  <a:lnTo>
                    <a:pt x="68127" y="25714"/>
                  </a:lnTo>
                  <a:cubicBezTo>
                    <a:pt x="67649" y="25714"/>
                    <a:pt x="67171" y="17142"/>
                    <a:pt x="66812" y="17142"/>
                  </a:cubicBezTo>
                  <a:cubicBezTo>
                    <a:pt x="66215" y="17142"/>
                    <a:pt x="66215" y="25714"/>
                    <a:pt x="66215" y="25714"/>
                  </a:cubicBezTo>
                  <a:lnTo>
                    <a:pt x="0" y="34285"/>
                  </a:lnTo>
                  <a:lnTo>
                    <a:pt x="9442" y="42857"/>
                  </a:lnTo>
                  <a:cubicBezTo>
                    <a:pt x="4422" y="68571"/>
                    <a:pt x="14940" y="51428"/>
                    <a:pt x="13505" y="68571"/>
                  </a:cubicBezTo>
                  <a:cubicBezTo>
                    <a:pt x="11235" y="77142"/>
                    <a:pt x="7888" y="77142"/>
                    <a:pt x="5856" y="68571"/>
                  </a:cubicBezTo>
                  <a:cubicBezTo>
                    <a:pt x="5139" y="77142"/>
                    <a:pt x="8007" y="85714"/>
                    <a:pt x="7649" y="102857"/>
                  </a:cubicBezTo>
                  <a:cubicBezTo>
                    <a:pt x="16015" y="111428"/>
                    <a:pt x="17330" y="59999"/>
                    <a:pt x="25458" y="68571"/>
                  </a:cubicBezTo>
                  <a:cubicBezTo>
                    <a:pt x="25099" y="85714"/>
                    <a:pt x="22589" y="94285"/>
                    <a:pt x="27968" y="94285"/>
                  </a:cubicBezTo>
                  <a:lnTo>
                    <a:pt x="26653" y="94285"/>
                  </a:lnTo>
                  <a:cubicBezTo>
                    <a:pt x="35139" y="77142"/>
                    <a:pt x="33227" y="119999"/>
                    <a:pt x="38725" y="85714"/>
                  </a:cubicBezTo>
                  <a:lnTo>
                    <a:pt x="38486" y="102857"/>
                  </a:lnTo>
                  <a:cubicBezTo>
                    <a:pt x="42430" y="94285"/>
                    <a:pt x="49960" y="94285"/>
                    <a:pt x="54262" y="85714"/>
                  </a:cubicBezTo>
                  <a:lnTo>
                    <a:pt x="54023" y="94285"/>
                  </a:lnTo>
                  <a:cubicBezTo>
                    <a:pt x="65856" y="68571"/>
                    <a:pt x="60717" y="85714"/>
                    <a:pt x="74103" y="77142"/>
                  </a:cubicBezTo>
                  <a:lnTo>
                    <a:pt x="67888" y="94285"/>
                  </a:lnTo>
                  <a:cubicBezTo>
                    <a:pt x="72549" y="102857"/>
                    <a:pt x="73625" y="85714"/>
                    <a:pt x="76852" y="85714"/>
                  </a:cubicBezTo>
                  <a:cubicBezTo>
                    <a:pt x="76613" y="85714"/>
                    <a:pt x="77450" y="102857"/>
                    <a:pt x="74342" y="102857"/>
                  </a:cubicBezTo>
                  <a:lnTo>
                    <a:pt x="90597" y="68571"/>
                  </a:lnTo>
                  <a:cubicBezTo>
                    <a:pt x="94422" y="59999"/>
                    <a:pt x="89760" y="59999"/>
                    <a:pt x="89163" y="514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00" name="Shape 800"/>
            <p:cNvSpPr/>
            <p:nvPr/>
          </p:nvSpPr>
          <p:spPr>
            <a:xfrm>
              <a:off x="1947862" y="2735263"/>
              <a:ext cx="47625" cy="0"/>
            </a:xfrm>
            <a:custGeom>
              <a:avLst/>
              <a:gdLst/>
              <a:ahLst/>
              <a:cxnLst/>
              <a:rect l="0" t="0" r="0" b="0"/>
              <a:pathLst>
                <a:path w="120000" h="120000" extrusionOk="0">
                  <a:moveTo>
                    <a:pt x="0" y="0"/>
                  </a:moveTo>
                  <a:lnTo>
                    <a:pt x="0" y="0"/>
                  </a:lnTo>
                  <a:lnTo>
                    <a:pt x="120000" y="0"/>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01" name="Shape 801"/>
            <p:cNvSpPr/>
            <p:nvPr/>
          </p:nvSpPr>
          <p:spPr>
            <a:xfrm>
              <a:off x="112712" y="2724150"/>
              <a:ext cx="74613" cy="0"/>
            </a:xfrm>
            <a:custGeom>
              <a:avLst/>
              <a:gdLst/>
              <a:ahLst/>
              <a:cxnLst/>
              <a:rect l="0" t="0" r="0" b="0"/>
              <a:pathLst>
                <a:path w="120000" h="120000" extrusionOk="0">
                  <a:moveTo>
                    <a:pt x="0" y="0"/>
                  </a:moveTo>
                  <a:lnTo>
                    <a:pt x="0" y="0"/>
                  </a:lnTo>
                  <a:lnTo>
                    <a:pt x="120000" y="0"/>
                  </a:lnTo>
                  <a:cubicBezTo>
                    <a:pt x="83076" y="0"/>
                    <a:pt x="43076" y="0"/>
                    <a:pt x="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02" name="Shape 802"/>
            <p:cNvSpPr/>
            <p:nvPr/>
          </p:nvSpPr>
          <p:spPr>
            <a:xfrm>
              <a:off x="2187575" y="2717800"/>
              <a:ext cx="176213" cy="6350"/>
            </a:xfrm>
            <a:custGeom>
              <a:avLst/>
              <a:gdLst/>
              <a:ahLst/>
              <a:cxnLst/>
              <a:rect l="0" t="0" r="0" b="0"/>
              <a:pathLst>
                <a:path w="120000" h="120000" extrusionOk="0">
                  <a:moveTo>
                    <a:pt x="92608" y="120000"/>
                  </a:moveTo>
                  <a:lnTo>
                    <a:pt x="92608" y="120000"/>
                  </a:lnTo>
                  <a:cubicBezTo>
                    <a:pt x="61304" y="80000"/>
                    <a:pt x="114782" y="40000"/>
                    <a:pt x="120000" y="0"/>
                  </a:cubicBezTo>
                  <a:lnTo>
                    <a:pt x="10434" y="40000"/>
                  </a:lnTo>
                  <a:cubicBezTo>
                    <a:pt x="10434" y="40000"/>
                    <a:pt x="0" y="80000"/>
                    <a:pt x="2608" y="120000"/>
                  </a:cubicBezTo>
                  <a:lnTo>
                    <a:pt x="92608"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03" name="Shape 803"/>
            <p:cNvSpPr/>
            <p:nvPr/>
          </p:nvSpPr>
          <p:spPr>
            <a:xfrm>
              <a:off x="2112962" y="2714625"/>
              <a:ext cx="90488" cy="4762"/>
            </a:xfrm>
            <a:custGeom>
              <a:avLst/>
              <a:gdLst/>
              <a:ahLst/>
              <a:cxnLst/>
              <a:rect l="0" t="0" r="0" b="0"/>
              <a:pathLst>
                <a:path w="120000" h="120000" extrusionOk="0">
                  <a:moveTo>
                    <a:pt x="56170" y="0"/>
                  </a:moveTo>
                  <a:lnTo>
                    <a:pt x="56170" y="0"/>
                  </a:lnTo>
                  <a:cubicBezTo>
                    <a:pt x="48510" y="60000"/>
                    <a:pt x="28085" y="60000"/>
                    <a:pt x="0" y="120000"/>
                  </a:cubicBezTo>
                  <a:lnTo>
                    <a:pt x="120000" y="120000"/>
                  </a:lnTo>
                  <a:cubicBezTo>
                    <a:pt x="120000" y="60000"/>
                    <a:pt x="104680" y="0"/>
                    <a:pt x="5617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04" name="Shape 804"/>
            <p:cNvSpPr/>
            <p:nvPr/>
          </p:nvSpPr>
          <p:spPr>
            <a:xfrm>
              <a:off x="2101850" y="2811463"/>
              <a:ext cx="71438" cy="3175"/>
            </a:xfrm>
            <a:custGeom>
              <a:avLst/>
              <a:gdLst/>
              <a:ahLst/>
              <a:cxnLst/>
              <a:rect l="0" t="0" r="0" b="0"/>
              <a:pathLst>
                <a:path w="120000" h="120000" extrusionOk="0">
                  <a:moveTo>
                    <a:pt x="120000" y="0"/>
                  </a:moveTo>
                  <a:lnTo>
                    <a:pt x="120000" y="0"/>
                  </a:lnTo>
                  <a:lnTo>
                    <a:pt x="71351" y="120000"/>
                  </a:lnTo>
                  <a:lnTo>
                    <a:pt x="0" y="120000"/>
                  </a:lnTo>
                  <a:lnTo>
                    <a:pt x="12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05" name="Shape 805"/>
            <p:cNvSpPr/>
            <p:nvPr/>
          </p:nvSpPr>
          <p:spPr>
            <a:xfrm>
              <a:off x="1724025" y="2805113"/>
              <a:ext cx="120650" cy="4762"/>
            </a:xfrm>
            <a:custGeom>
              <a:avLst/>
              <a:gdLst/>
              <a:ahLst/>
              <a:cxnLst/>
              <a:rect l="0" t="0" r="0" b="0"/>
              <a:pathLst>
                <a:path w="120000" h="120000" extrusionOk="0">
                  <a:moveTo>
                    <a:pt x="0" y="0"/>
                  </a:moveTo>
                  <a:lnTo>
                    <a:pt x="0" y="0"/>
                  </a:lnTo>
                  <a:cubicBezTo>
                    <a:pt x="34285" y="120000"/>
                    <a:pt x="99047" y="60000"/>
                    <a:pt x="120000" y="0"/>
                  </a:cubicBezTo>
                  <a:cubicBezTo>
                    <a:pt x="45714" y="0"/>
                    <a:pt x="78095" y="0"/>
                    <a:pt x="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06" name="Shape 806"/>
            <p:cNvSpPr/>
            <p:nvPr/>
          </p:nvSpPr>
          <p:spPr>
            <a:xfrm>
              <a:off x="1744662" y="2833688"/>
              <a:ext cx="73025" cy="3175"/>
            </a:xfrm>
            <a:custGeom>
              <a:avLst/>
              <a:gdLst/>
              <a:ahLst/>
              <a:cxnLst/>
              <a:rect l="0" t="0" r="0" b="0"/>
              <a:pathLst>
                <a:path w="120000" h="120000" extrusionOk="0">
                  <a:moveTo>
                    <a:pt x="120000" y="0"/>
                  </a:moveTo>
                  <a:lnTo>
                    <a:pt x="120000" y="0"/>
                  </a:lnTo>
                  <a:lnTo>
                    <a:pt x="0" y="120000"/>
                  </a:lnTo>
                  <a:lnTo>
                    <a:pt x="9473" y="120000"/>
                  </a:lnTo>
                  <a:lnTo>
                    <a:pt x="12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07" name="Shape 807"/>
            <p:cNvSpPr/>
            <p:nvPr/>
          </p:nvSpPr>
          <p:spPr>
            <a:xfrm>
              <a:off x="-474663" y="2741613"/>
              <a:ext cx="34925" cy="0"/>
            </a:xfrm>
            <a:custGeom>
              <a:avLst/>
              <a:gdLst/>
              <a:ahLst/>
              <a:cxnLst/>
              <a:rect l="0" t="0" r="0" b="0"/>
              <a:pathLst>
                <a:path w="120000" h="120000" extrusionOk="0">
                  <a:moveTo>
                    <a:pt x="120000" y="0"/>
                  </a:moveTo>
                  <a:lnTo>
                    <a:pt x="120000" y="0"/>
                  </a:lnTo>
                  <a:lnTo>
                    <a:pt x="0" y="0"/>
                  </a:lnTo>
                  <a:lnTo>
                    <a:pt x="12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08" name="Shape 808"/>
            <p:cNvSpPr/>
            <p:nvPr/>
          </p:nvSpPr>
          <p:spPr>
            <a:xfrm>
              <a:off x="-947738" y="2725738"/>
              <a:ext cx="1239838" cy="19050"/>
            </a:xfrm>
            <a:custGeom>
              <a:avLst/>
              <a:gdLst/>
              <a:ahLst/>
              <a:cxnLst/>
              <a:rect l="0" t="0" r="0" b="0"/>
              <a:pathLst>
                <a:path w="120000" h="120000" extrusionOk="0">
                  <a:moveTo>
                    <a:pt x="109057" y="75000"/>
                  </a:moveTo>
                  <a:lnTo>
                    <a:pt x="109057" y="75000"/>
                  </a:lnTo>
                  <a:cubicBezTo>
                    <a:pt x="92550" y="45000"/>
                    <a:pt x="120000" y="45000"/>
                    <a:pt x="114806" y="0"/>
                  </a:cubicBezTo>
                  <a:lnTo>
                    <a:pt x="105718" y="15000"/>
                  </a:lnTo>
                  <a:lnTo>
                    <a:pt x="106460" y="0"/>
                  </a:lnTo>
                  <a:lnTo>
                    <a:pt x="95517" y="15000"/>
                  </a:lnTo>
                  <a:cubicBezTo>
                    <a:pt x="97743" y="30000"/>
                    <a:pt x="99412" y="30000"/>
                    <a:pt x="98856" y="45000"/>
                  </a:cubicBezTo>
                  <a:cubicBezTo>
                    <a:pt x="84204" y="45000"/>
                    <a:pt x="94219" y="30000"/>
                    <a:pt x="83462" y="0"/>
                  </a:cubicBezTo>
                  <a:lnTo>
                    <a:pt x="66955" y="0"/>
                  </a:lnTo>
                  <a:lnTo>
                    <a:pt x="68253" y="0"/>
                  </a:lnTo>
                  <a:cubicBezTo>
                    <a:pt x="66955" y="0"/>
                    <a:pt x="66213" y="0"/>
                    <a:pt x="65842" y="0"/>
                  </a:cubicBezTo>
                  <a:lnTo>
                    <a:pt x="10200" y="15000"/>
                  </a:lnTo>
                  <a:cubicBezTo>
                    <a:pt x="0" y="45000"/>
                    <a:pt x="15765" y="60000"/>
                    <a:pt x="8346" y="90000"/>
                  </a:cubicBezTo>
                  <a:cubicBezTo>
                    <a:pt x="20030" y="90000"/>
                    <a:pt x="37465" y="120000"/>
                    <a:pt x="38392" y="75000"/>
                  </a:cubicBezTo>
                  <a:cubicBezTo>
                    <a:pt x="38021" y="75000"/>
                    <a:pt x="37279" y="90000"/>
                    <a:pt x="39690" y="90000"/>
                  </a:cubicBezTo>
                  <a:lnTo>
                    <a:pt x="46367" y="60000"/>
                  </a:lnTo>
                  <a:lnTo>
                    <a:pt x="40061" y="45000"/>
                  </a:lnTo>
                  <a:cubicBezTo>
                    <a:pt x="46738" y="15000"/>
                    <a:pt x="68809" y="15000"/>
                    <a:pt x="72890" y="45000"/>
                  </a:cubicBezTo>
                  <a:cubicBezTo>
                    <a:pt x="60278" y="60000"/>
                    <a:pt x="66584" y="90000"/>
                    <a:pt x="49149" y="75000"/>
                  </a:cubicBezTo>
                  <a:cubicBezTo>
                    <a:pt x="49891" y="90000"/>
                    <a:pt x="53044" y="105000"/>
                    <a:pt x="49149" y="105000"/>
                  </a:cubicBezTo>
                  <a:cubicBezTo>
                    <a:pt x="69551" y="90000"/>
                    <a:pt x="87913" y="120000"/>
                    <a:pt x="109057" y="75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09" name="Shape 809"/>
            <p:cNvSpPr/>
            <p:nvPr/>
          </p:nvSpPr>
          <p:spPr>
            <a:xfrm>
              <a:off x="-1944688" y="2741613"/>
              <a:ext cx="4763" cy="0"/>
            </a:xfrm>
            <a:custGeom>
              <a:avLst/>
              <a:gdLst/>
              <a:ahLst/>
              <a:cxnLst/>
              <a:rect l="0" t="0" r="0" b="0"/>
              <a:pathLst>
                <a:path w="120000" h="120000" extrusionOk="0">
                  <a:moveTo>
                    <a:pt x="60000" y="0"/>
                  </a:moveTo>
                  <a:lnTo>
                    <a:pt x="60000" y="0"/>
                  </a:lnTo>
                  <a:lnTo>
                    <a:pt x="120000" y="0"/>
                  </a:lnTo>
                  <a:cubicBezTo>
                    <a:pt x="0" y="0"/>
                    <a:pt x="0" y="0"/>
                    <a:pt x="6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10" name="Shape 810"/>
            <p:cNvSpPr/>
            <p:nvPr/>
          </p:nvSpPr>
          <p:spPr>
            <a:xfrm>
              <a:off x="-1939925" y="2735263"/>
              <a:ext cx="173038" cy="6350"/>
            </a:xfrm>
            <a:custGeom>
              <a:avLst/>
              <a:gdLst/>
              <a:ahLst/>
              <a:cxnLst/>
              <a:rect l="0" t="0" r="0" b="0"/>
              <a:pathLst>
                <a:path w="120000" h="120000" extrusionOk="0">
                  <a:moveTo>
                    <a:pt x="48000" y="120000"/>
                  </a:moveTo>
                  <a:lnTo>
                    <a:pt x="48000" y="120000"/>
                  </a:lnTo>
                  <a:lnTo>
                    <a:pt x="120000" y="0"/>
                  </a:lnTo>
                  <a:lnTo>
                    <a:pt x="8000" y="40000"/>
                  </a:lnTo>
                  <a:lnTo>
                    <a:pt x="0" y="120000"/>
                  </a:lnTo>
                  <a:cubicBezTo>
                    <a:pt x="10666" y="80000"/>
                    <a:pt x="49333" y="40000"/>
                    <a:pt x="64000" y="80000"/>
                  </a:cubicBezTo>
                  <a:lnTo>
                    <a:pt x="48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11" name="Shape 811"/>
            <p:cNvSpPr/>
            <p:nvPr/>
          </p:nvSpPr>
          <p:spPr>
            <a:xfrm>
              <a:off x="-1773238" y="2733675"/>
              <a:ext cx="123825" cy="12700"/>
            </a:xfrm>
            <a:custGeom>
              <a:avLst/>
              <a:gdLst/>
              <a:ahLst/>
              <a:cxnLst/>
              <a:rect l="0" t="0" r="0" b="0"/>
              <a:pathLst>
                <a:path w="120000" h="120000" extrusionOk="0">
                  <a:moveTo>
                    <a:pt x="120000" y="0"/>
                  </a:moveTo>
                  <a:lnTo>
                    <a:pt x="120000" y="0"/>
                  </a:lnTo>
                  <a:cubicBezTo>
                    <a:pt x="40615" y="20000"/>
                    <a:pt x="46153" y="60000"/>
                    <a:pt x="88615" y="80000"/>
                  </a:cubicBezTo>
                  <a:cubicBezTo>
                    <a:pt x="14769" y="100000"/>
                    <a:pt x="49846" y="20000"/>
                    <a:pt x="0" y="80000"/>
                  </a:cubicBezTo>
                  <a:cubicBezTo>
                    <a:pt x="1846" y="120000"/>
                    <a:pt x="92307" y="100000"/>
                    <a:pt x="112615" y="80000"/>
                  </a:cubicBezTo>
                  <a:lnTo>
                    <a:pt x="12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12" name="Shape 812"/>
            <p:cNvSpPr/>
            <p:nvPr/>
          </p:nvSpPr>
          <p:spPr>
            <a:xfrm>
              <a:off x="-1057275" y="2735263"/>
              <a:ext cx="57150" cy="3175"/>
            </a:xfrm>
            <a:custGeom>
              <a:avLst/>
              <a:gdLst/>
              <a:ahLst/>
              <a:cxnLst/>
              <a:rect l="0" t="0" r="0" b="0"/>
              <a:pathLst>
                <a:path w="120000" h="120000" extrusionOk="0">
                  <a:moveTo>
                    <a:pt x="48000" y="0"/>
                  </a:moveTo>
                  <a:lnTo>
                    <a:pt x="48000" y="0"/>
                  </a:lnTo>
                  <a:lnTo>
                    <a:pt x="0" y="120000"/>
                  </a:lnTo>
                  <a:lnTo>
                    <a:pt x="120000" y="120000"/>
                  </a:lnTo>
                  <a:lnTo>
                    <a:pt x="48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13" name="Shape 813"/>
            <p:cNvSpPr/>
            <p:nvPr/>
          </p:nvSpPr>
          <p:spPr>
            <a:xfrm>
              <a:off x="-1116013" y="2738438"/>
              <a:ext cx="58738" cy="3175"/>
            </a:xfrm>
            <a:custGeom>
              <a:avLst/>
              <a:gdLst/>
              <a:ahLst/>
              <a:cxnLst/>
              <a:rect l="0" t="0" r="0" b="0"/>
              <a:pathLst>
                <a:path w="120000" h="120000" extrusionOk="0">
                  <a:moveTo>
                    <a:pt x="120000" y="0"/>
                  </a:moveTo>
                  <a:lnTo>
                    <a:pt x="120000" y="0"/>
                  </a:lnTo>
                  <a:lnTo>
                    <a:pt x="0" y="0"/>
                  </a:lnTo>
                  <a:cubicBezTo>
                    <a:pt x="8000" y="0"/>
                    <a:pt x="16000" y="60000"/>
                    <a:pt x="36000" y="120000"/>
                  </a:cubicBezTo>
                  <a:lnTo>
                    <a:pt x="12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14" name="Shape 814"/>
            <p:cNvSpPr/>
            <p:nvPr/>
          </p:nvSpPr>
          <p:spPr>
            <a:xfrm>
              <a:off x="-1349375" y="2735263"/>
              <a:ext cx="84138" cy="0"/>
            </a:xfrm>
            <a:custGeom>
              <a:avLst/>
              <a:gdLst/>
              <a:ahLst/>
              <a:cxnLst/>
              <a:rect l="0" t="0" r="0" b="0"/>
              <a:pathLst>
                <a:path w="120000" h="120000" extrusionOk="0">
                  <a:moveTo>
                    <a:pt x="120000" y="0"/>
                  </a:moveTo>
                  <a:lnTo>
                    <a:pt x="120000" y="0"/>
                  </a:lnTo>
                  <a:lnTo>
                    <a:pt x="0" y="0"/>
                  </a:lnTo>
                  <a:lnTo>
                    <a:pt x="12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15" name="Shape 815"/>
            <p:cNvSpPr/>
            <p:nvPr/>
          </p:nvSpPr>
          <p:spPr>
            <a:xfrm>
              <a:off x="-1265238" y="2735263"/>
              <a:ext cx="65088" cy="3175"/>
            </a:xfrm>
            <a:custGeom>
              <a:avLst/>
              <a:gdLst/>
              <a:ahLst/>
              <a:cxnLst/>
              <a:rect l="0" t="0" r="0" b="0"/>
              <a:pathLst>
                <a:path w="120000" h="120000" extrusionOk="0">
                  <a:moveTo>
                    <a:pt x="120000" y="120000"/>
                  </a:moveTo>
                  <a:lnTo>
                    <a:pt x="120000" y="120000"/>
                  </a:lnTo>
                  <a:lnTo>
                    <a:pt x="116470" y="0"/>
                  </a:lnTo>
                  <a:lnTo>
                    <a:pt x="0" y="0"/>
                  </a:ln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16" name="Shape 816"/>
            <p:cNvSpPr/>
            <p:nvPr/>
          </p:nvSpPr>
          <p:spPr>
            <a:xfrm>
              <a:off x="-1219200" y="2728913"/>
              <a:ext cx="103188" cy="9525"/>
            </a:xfrm>
            <a:custGeom>
              <a:avLst/>
              <a:gdLst/>
              <a:ahLst/>
              <a:cxnLst/>
              <a:rect l="0" t="0" r="0" b="0"/>
              <a:pathLst>
                <a:path w="120000" h="120000" extrusionOk="0">
                  <a:moveTo>
                    <a:pt x="120000" y="120000"/>
                  </a:moveTo>
                  <a:lnTo>
                    <a:pt x="120000" y="120000"/>
                  </a:lnTo>
                  <a:cubicBezTo>
                    <a:pt x="108888" y="60000"/>
                    <a:pt x="95555" y="0"/>
                    <a:pt x="0" y="30000"/>
                  </a:cubicBezTo>
                  <a:lnTo>
                    <a:pt x="20000" y="90000"/>
                  </a:ln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17" name="Shape 817"/>
            <p:cNvSpPr/>
            <p:nvPr/>
          </p:nvSpPr>
          <p:spPr>
            <a:xfrm>
              <a:off x="1225550" y="2830513"/>
              <a:ext cx="73025" cy="3175"/>
            </a:xfrm>
            <a:custGeom>
              <a:avLst/>
              <a:gdLst/>
              <a:ahLst/>
              <a:cxnLst/>
              <a:rect l="0" t="0" r="0" b="0"/>
              <a:pathLst>
                <a:path w="120000" h="120000" extrusionOk="0">
                  <a:moveTo>
                    <a:pt x="107368" y="0"/>
                  </a:moveTo>
                  <a:lnTo>
                    <a:pt x="107368" y="0"/>
                  </a:lnTo>
                  <a:lnTo>
                    <a:pt x="0" y="60000"/>
                  </a:lnTo>
                  <a:lnTo>
                    <a:pt x="12631" y="120000"/>
                  </a:lnTo>
                  <a:lnTo>
                    <a:pt x="120000" y="60000"/>
                  </a:lnTo>
                  <a:lnTo>
                    <a:pt x="107368"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18" name="Shape 818"/>
            <p:cNvSpPr/>
            <p:nvPr/>
          </p:nvSpPr>
          <p:spPr>
            <a:xfrm>
              <a:off x="874712" y="2827338"/>
              <a:ext cx="39688" cy="3175"/>
            </a:xfrm>
            <a:custGeom>
              <a:avLst/>
              <a:gdLst/>
              <a:ahLst/>
              <a:cxnLst/>
              <a:rect l="0" t="0" r="0" b="0"/>
              <a:pathLst>
                <a:path w="120000" h="120000" extrusionOk="0">
                  <a:moveTo>
                    <a:pt x="120000" y="0"/>
                  </a:moveTo>
                  <a:lnTo>
                    <a:pt x="120000" y="0"/>
                  </a:lnTo>
                  <a:lnTo>
                    <a:pt x="0" y="120000"/>
                  </a:lnTo>
                  <a:cubicBezTo>
                    <a:pt x="51428" y="120000"/>
                    <a:pt x="91428" y="12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19" name="Shape 819"/>
            <p:cNvSpPr/>
            <p:nvPr/>
          </p:nvSpPr>
          <p:spPr>
            <a:xfrm>
              <a:off x="417512" y="2827338"/>
              <a:ext cx="457200" cy="31750"/>
            </a:xfrm>
            <a:custGeom>
              <a:avLst/>
              <a:gdLst/>
              <a:ahLst/>
              <a:cxnLst/>
              <a:rect l="0" t="0" r="0" b="0"/>
              <a:pathLst>
                <a:path w="120000" h="120000" extrusionOk="0">
                  <a:moveTo>
                    <a:pt x="56974" y="102857"/>
                  </a:moveTo>
                  <a:lnTo>
                    <a:pt x="56974" y="102857"/>
                  </a:lnTo>
                  <a:cubicBezTo>
                    <a:pt x="36806" y="85714"/>
                    <a:pt x="84705" y="77142"/>
                    <a:pt x="47394" y="77142"/>
                  </a:cubicBezTo>
                  <a:cubicBezTo>
                    <a:pt x="44369" y="59999"/>
                    <a:pt x="61512" y="42857"/>
                    <a:pt x="79159" y="51428"/>
                  </a:cubicBezTo>
                  <a:cubicBezTo>
                    <a:pt x="78151" y="59999"/>
                    <a:pt x="62016" y="59999"/>
                    <a:pt x="73109" y="68571"/>
                  </a:cubicBezTo>
                  <a:cubicBezTo>
                    <a:pt x="84705" y="59999"/>
                    <a:pt x="89243" y="68571"/>
                    <a:pt x="85210" y="51428"/>
                  </a:cubicBezTo>
                  <a:cubicBezTo>
                    <a:pt x="104873" y="34285"/>
                    <a:pt x="106890" y="25714"/>
                    <a:pt x="120000" y="8571"/>
                  </a:cubicBezTo>
                  <a:cubicBezTo>
                    <a:pt x="96302" y="17142"/>
                    <a:pt x="46386" y="0"/>
                    <a:pt x="16134" y="25714"/>
                  </a:cubicBezTo>
                  <a:cubicBezTo>
                    <a:pt x="0" y="51428"/>
                    <a:pt x="10084" y="77142"/>
                    <a:pt x="9579" y="111428"/>
                  </a:cubicBezTo>
                  <a:cubicBezTo>
                    <a:pt x="12100" y="119999"/>
                    <a:pt x="55462" y="119999"/>
                    <a:pt x="56974" y="102857"/>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20" name="Shape 820"/>
            <p:cNvSpPr/>
            <p:nvPr/>
          </p:nvSpPr>
          <p:spPr>
            <a:xfrm>
              <a:off x="755650" y="2859087"/>
              <a:ext cx="68263" cy="4762"/>
            </a:xfrm>
            <a:custGeom>
              <a:avLst/>
              <a:gdLst/>
              <a:ahLst/>
              <a:cxnLst/>
              <a:rect l="0" t="0" r="0" b="0"/>
              <a:pathLst>
                <a:path w="120000" h="120000" extrusionOk="0">
                  <a:moveTo>
                    <a:pt x="0" y="60000"/>
                  </a:moveTo>
                  <a:lnTo>
                    <a:pt x="0" y="60000"/>
                  </a:lnTo>
                  <a:cubicBezTo>
                    <a:pt x="63333" y="120000"/>
                    <a:pt x="80000" y="60000"/>
                    <a:pt x="120000" y="60000"/>
                  </a:cubicBezTo>
                  <a:cubicBezTo>
                    <a:pt x="110000" y="0"/>
                    <a:pt x="50000" y="60000"/>
                    <a:pt x="0" y="6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21" name="Shape 821"/>
            <p:cNvSpPr/>
            <p:nvPr/>
          </p:nvSpPr>
          <p:spPr>
            <a:xfrm>
              <a:off x="-133350" y="2798763"/>
              <a:ext cx="111125" cy="4762"/>
            </a:xfrm>
            <a:custGeom>
              <a:avLst/>
              <a:gdLst/>
              <a:ahLst/>
              <a:cxnLst/>
              <a:rect l="0" t="0" r="0" b="0"/>
              <a:pathLst>
                <a:path w="120000" h="120000" extrusionOk="0">
                  <a:moveTo>
                    <a:pt x="76551" y="0"/>
                  </a:moveTo>
                  <a:lnTo>
                    <a:pt x="76551" y="0"/>
                  </a:lnTo>
                  <a:cubicBezTo>
                    <a:pt x="70344" y="60000"/>
                    <a:pt x="0" y="60000"/>
                    <a:pt x="14482" y="120000"/>
                  </a:cubicBezTo>
                  <a:lnTo>
                    <a:pt x="120000" y="120000"/>
                  </a:lnTo>
                  <a:cubicBezTo>
                    <a:pt x="95172" y="120000"/>
                    <a:pt x="86896" y="60000"/>
                    <a:pt x="76551"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22" name="Shape 822"/>
            <p:cNvSpPr/>
            <p:nvPr/>
          </p:nvSpPr>
          <p:spPr>
            <a:xfrm>
              <a:off x="-22225" y="2800350"/>
              <a:ext cx="44450" cy="3175"/>
            </a:xfrm>
            <a:custGeom>
              <a:avLst/>
              <a:gdLst/>
              <a:ahLst/>
              <a:cxnLst/>
              <a:rect l="0" t="0" r="0" b="0"/>
              <a:pathLst>
                <a:path w="120000" h="120000" extrusionOk="0">
                  <a:moveTo>
                    <a:pt x="120000" y="0"/>
                  </a:moveTo>
                  <a:lnTo>
                    <a:pt x="120000" y="0"/>
                  </a:lnTo>
                  <a:lnTo>
                    <a:pt x="0" y="120000"/>
                  </a:lnTo>
                  <a:cubicBezTo>
                    <a:pt x="31304" y="120000"/>
                    <a:pt x="67826" y="12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23" name="Shape 823"/>
            <p:cNvSpPr/>
            <p:nvPr/>
          </p:nvSpPr>
          <p:spPr>
            <a:xfrm>
              <a:off x="-66675" y="2798763"/>
              <a:ext cx="6350" cy="0"/>
            </a:xfrm>
            <a:custGeom>
              <a:avLst/>
              <a:gdLst/>
              <a:ahLst/>
              <a:cxnLst/>
              <a:rect l="0" t="0" r="0" b="0"/>
              <a:pathLst>
                <a:path w="120000" h="120000" extrusionOk="0">
                  <a:moveTo>
                    <a:pt x="0" y="0"/>
                  </a:moveTo>
                  <a:lnTo>
                    <a:pt x="0" y="0"/>
                  </a:lnTo>
                  <a:lnTo>
                    <a:pt x="80000" y="0"/>
                  </a:lnTo>
                  <a:cubicBezTo>
                    <a:pt x="120000" y="0"/>
                    <a:pt x="120000" y="0"/>
                    <a:pt x="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24" name="Shape 824"/>
            <p:cNvSpPr/>
            <p:nvPr/>
          </p:nvSpPr>
          <p:spPr>
            <a:xfrm>
              <a:off x="-1566863" y="2730500"/>
              <a:ext cx="65088" cy="3175"/>
            </a:xfrm>
            <a:custGeom>
              <a:avLst/>
              <a:gdLst/>
              <a:ahLst/>
              <a:cxnLst/>
              <a:rect l="0" t="0" r="0" b="0"/>
              <a:pathLst>
                <a:path w="120000" h="120000" extrusionOk="0">
                  <a:moveTo>
                    <a:pt x="116470" y="120000"/>
                  </a:moveTo>
                  <a:lnTo>
                    <a:pt x="116470" y="120000"/>
                  </a:lnTo>
                  <a:cubicBezTo>
                    <a:pt x="120000" y="0"/>
                    <a:pt x="42352" y="120000"/>
                    <a:pt x="0" y="120000"/>
                  </a:cubicBezTo>
                  <a:cubicBezTo>
                    <a:pt x="31764" y="120000"/>
                    <a:pt x="77647" y="120000"/>
                    <a:pt x="11647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25" name="Shape 825"/>
            <p:cNvSpPr/>
            <p:nvPr/>
          </p:nvSpPr>
          <p:spPr>
            <a:xfrm>
              <a:off x="-3175000" y="2740025"/>
              <a:ext cx="38100" cy="0"/>
            </a:xfrm>
            <a:custGeom>
              <a:avLst/>
              <a:gdLst/>
              <a:ahLst/>
              <a:cxnLst/>
              <a:rect l="0" t="0" r="0" b="0"/>
              <a:pathLst>
                <a:path w="120000" h="120000" extrusionOk="0">
                  <a:moveTo>
                    <a:pt x="120000" y="0"/>
                  </a:moveTo>
                  <a:lnTo>
                    <a:pt x="120000" y="0"/>
                  </a:lnTo>
                  <a:lnTo>
                    <a:pt x="0" y="0"/>
                  </a:lnTo>
                  <a:cubicBezTo>
                    <a:pt x="42000" y="0"/>
                    <a:pt x="66000"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26" name="Shape 826"/>
            <p:cNvSpPr/>
            <p:nvPr/>
          </p:nvSpPr>
          <p:spPr>
            <a:xfrm>
              <a:off x="-3735388" y="2803525"/>
              <a:ext cx="6350" cy="1587"/>
            </a:xfrm>
            <a:custGeom>
              <a:avLst/>
              <a:gdLst/>
              <a:ahLst/>
              <a:cxnLst/>
              <a:rect l="0" t="0" r="0" b="0"/>
              <a:pathLst>
                <a:path w="120000" h="120000" extrusionOk="0">
                  <a:moveTo>
                    <a:pt x="120000" y="0"/>
                  </a:moveTo>
                  <a:lnTo>
                    <a:pt x="120000" y="0"/>
                  </a:lnTo>
                  <a:cubicBezTo>
                    <a:pt x="90000" y="0"/>
                    <a:pt x="60000" y="120000"/>
                    <a:pt x="0" y="120000"/>
                  </a:cubicBezTo>
                  <a:cubicBezTo>
                    <a:pt x="60000" y="120000"/>
                    <a:pt x="90000" y="12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27" name="Shape 827"/>
            <p:cNvSpPr/>
            <p:nvPr/>
          </p:nvSpPr>
          <p:spPr>
            <a:xfrm>
              <a:off x="-3924300" y="2803525"/>
              <a:ext cx="188913" cy="3175"/>
            </a:xfrm>
            <a:custGeom>
              <a:avLst/>
              <a:gdLst/>
              <a:ahLst/>
              <a:cxnLst/>
              <a:rect l="0" t="0" r="0" b="0"/>
              <a:pathLst>
                <a:path w="120000" h="120000" extrusionOk="0">
                  <a:moveTo>
                    <a:pt x="119999" y="60000"/>
                  </a:moveTo>
                  <a:lnTo>
                    <a:pt x="119999" y="60000"/>
                  </a:lnTo>
                  <a:cubicBezTo>
                    <a:pt x="102857" y="120000"/>
                    <a:pt x="51428" y="0"/>
                    <a:pt x="31836" y="60000"/>
                  </a:cubicBezTo>
                  <a:lnTo>
                    <a:pt x="34285" y="60000"/>
                  </a:lnTo>
                  <a:lnTo>
                    <a:pt x="0" y="120000"/>
                  </a:lnTo>
                  <a:cubicBezTo>
                    <a:pt x="33061" y="120000"/>
                    <a:pt x="100408" y="120000"/>
                    <a:pt x="119999" y="6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sp>
        <p:nvSpPr>
          <p:cNvPr id="828" name="Shape 828"/>
          <p:cNvSpPr txBox="1">
            <a:spLocks noGrp="1"/>
          </p:cNvSpPr>
          <p:nvPr>
            <p:ph type="dt" idx="10"/>
          </p:nvPr>
        </p:nvSpPr>
        <p:spPr>
          <a:xfrm>
            <a:off x="8075612" y="6400801"/>
            <a:ext cx="1243859" cy="27622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100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29" name="Shape 829"/>
          <p:cNvSpPr txBox="1">
            <a:spLocks noGrp="1"/>
          </p:cNvSpPr>
          <p:nvPr>
            <p:ph type="ftr" idx="11"/>
          </p:nvPr>
        </p:nvSpPr>
        <p:spPr>
          <a:xfrm>
            <a:off x="1522413" y="6400801"/>
            <a:ext cx="6324599" cy="276226"/>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00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30" name="Shape 830"/>
          <p:cNvSpPr txBox="1">
            <a:spLocks noGrp="1"/>
          </p:cNvSpPr>
          <p:nvPr>
            <p:ph type="sldNum" idx="12"/>
          </p:nvPr>
        </p:nvSpPr>
        <p:spPr>
          <a:xfrm>
            <a:off x="9523412" y="6400801"/>
            <a:ext cx="1143002" cy="276226"/>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a:solidFill>
                  <a:schemeClr val="lt1"/>
                </a:solidFill>
                <a:latin typeface="Century Gothic"/>
                <a:ea typeface="Century Gothic"/>
                <a:cs typeface="Century Gothic"/>
                <a:sym typeface="Century Gothic"/>
              </a:defRPr>
            </a:lvl1pPr>
            <a:lvl2pPr marL="0" marR="0" lvl="1" indent="0" algn="r" rtl="0">
              <a:spcBef>
                <a:spcPts val="0"/>
              </a:spcBef>
              <a:buNone/>
              <a:defRPr sz="1000">
                <a:solidFill>
                  <a:schemeClr val="lt1"/>
                </a:solidFill>
                <a:latin typeface="Century Gothic"/>
                <a:ea typeface="Century Gothic"/>
                <a:cs typeface="Century Gothic"/>
                <a:sym typeface="Century Gothic"/>
              </a:defRPr>
            </a:lvl2pPr>
            <a:lvl3pPr marL="0" marR="0" lvl="2" indent="0" algn="r" rtl="0">
              <a:spcBef>
                <a:spcPts val="0"/>
              </a:spcBef>
              <a:buNone/>
              <a:defRPr sz="1000">
                <a:solidFill>
                  <a:schemeClr val="lt1"/>
                </a:solidFill>
                <a:latin typeface="Century Gothic"/>
                <a:ea typeface="Century Gothic"/>
                <a:cs typeface="Century Gothic"/>
                <a:sym typeface="Century Gothic"/>
              </a:defRPr>
            </a:lvl3pPr>
            <a:lvl4pPr marL="0" marR="0" lvl="3" indent="0" algn="r" rtl="0">
              <a:spcBef>
                <a:spcPts val="0"/>
              </a:spcBef>
              <a:buNone/>
              <a:defRPr sz="1000">
                <a:solidFill>
                  <a:schemeClr val="lt1"/>
                </a:solidFill>
                <a:latin typeface="Century Gothic"/>
                <a:ea typeface="Century Gothic"/>
                <a:cs typeface="Century Gothic"/>
                <a:sym typeface="Century Gothic"/>
              </a:defRPr>
            </a:lvl4pPr>
            <a:lvl5pPr marL="0" marR="0" lvl="4" indent="0" algn="r" rtl="0">
              <a:spcBef>
                <a:spcPts val="0"/>
              </a:spcBef>
              <a:buNone/>
              <a:defRPr sz="1000">
                <a:solidFill>
                  <a:schemeClr val="lt1"/>
                </a:solidFill>
                <a:latin typeface="Century Gothic"/>
                <a:ea typeface="Century Gothic"/>
                <a:cs typeface="Century Gothic"/>
                <a:sym typeface="Century Gothic"/>
              </a:defRPr>
            </a:lvl5pPr>
            <a:lvl6pPr marL="0" marR="0" lvl="5" indent="0" algn="r" rtl="0">
              <a:spcBef>
                <a:spcPts val="0"/>
              </a:spcBef>
              <a:buNone/>
              <a:defRPr sz="1000">
                <a:solidFill>
                  <a:schemeClr val="lt1"/>
                </a:solidFill>
                <a:latin typeface="Century Gothic"/>
                <a:ea typeface="Century Gothic"/>
                <a:cs typeface="Century Gothic"/>
                <a:sym typeface="Century Gothic"/>
              </a:defRPr>
            </a:lvl6pPr>
            <a:lvl7pPr marL="0" marR="0" lvl="6" indent="0" algn="r" rtl="0">
              <a:spcBef>
                <a:spcPts val="0"/>
              </a:spcBef>
              <a:buNone/>
              <a:defRPr sz="1000">
                <a:solidFill>
                  <a:schemeClr val="lt1"/>
                </a:solidFill>
                <a:latin typeface="Century Gothic"/>
                <a:ea typeface="Century Gothic"/>
                <a:cs typeface="Century Gothic"/>
                <a:sym typeface="Century Gothic"/>
              </a:defRPr>
            </a:lvl7pPr>
            <a:lvl8pPr marL="0" marR="0" lvl="7" indent="0" algn="r" rtl="0">
              <a:spcBef>
                <a:spcPts val="0"/>
              </a:spcBef>
              <a:buNone/>
              <a:defRPr sz="1000">
                <a:solidFill>
                  <a:schemeClr val="lt1"/>
                </a:solidFill>
                <a:latin typeface="Century Gothic"/>
                <a:ea typeface="Century Gothic"/>
                <a:cs typeface="Century Gothic"/>
                <a:sym typeface="Century Gothic"/>
              </a:defRPr>
            </a:lvl8pPr>
            <a:lvl9pPr marL="0" marR="0" lvl="8" indent="0" algn="r" rtl="0">
              <a:spcBef>
                <a:spcPts val="0"/>
              </a:spcBef>
              <a:buNone/>
              <a:defRPr sz="1000">
                <a:solidFill>
                  <a:schemeClr val="lt1"/>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sp>
        <p:nvSpPr>
          <p:cNvPr id="831" name="Shape 831"/>
          <p:cNvSpPr txBox="1">
            <a:spLocks noGrp="1"/>
          </p:cNvSpPr>
          <p:nvPr>
            <p:ph type="body" idx="1"/>
          </p:nvPr>
        </p:nvSpPr>
        <p:spPr>
          <a:xfrm>
            <a:off x="1522413" y="5102525"/>
            <a:ext cx="9143999" cy="1069675"/>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0"/>
              </a:spcBef>
              <a:spcAft>
                <a:spcPts val="0"/>
              </a:spcAft>
              <a:buClr>
                <a:schemeClr val="dk2"/>
              </a:buClr>
              <a:buSzPts val="1920"/>
              <a:buFont typeface="Noto Sans Symbols"/>
              <a:buNone/>
              <a:defRPr sz="24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90000"/>
              </a:lnSpc>
              <a:spcBef>
                <a:spcPts val="600"/>
              </a:spcBef>
              <a:spcAft>
                <a:spcPts val="0"/>
              </a:spcAft>
              <a:buClr>
                <a:schemeClr val="dk2"/>
              </a:buClr>
              <a:buSzPts val="1800"/>
              <a:buFont typeface="Noto Sans Symbols"/>
              <a:buNone/>
              <a:defRPr sz="1800" b="0" i="0" u="none" strike="noStrike" cap="none">
                <a:solidFill>
                  <a:srgbClr val="888888"/>
                </a:solidFill>
                <a:latin typeface="Century Gothic"/>
                <a:ea typeface="Century Gothic"/>
                <a:cs typeface="Century Gothic"/>
                <a:sym typeface="Century Gothic"/>
              </a:defRPr>
            </a:lvl2pPr>
            <a:lvl3pPr marL="1371600" marR="0" lvl="2" indent="-228600" algn="l" rtl="0">
              <a:lnSpc>
                <a:spcPct val="90000"/>
              </a:lnSpc>
              <a:spcBef>
                <a:spcPts val="600"/>
              </a:spcBef>
              <a:spcAft>
                <a:spcPts val="0"/>
              </a:spcAft>
              <a:buClr>
                <a:schemeClr val="dk2"/>
              </a:buClr>
              <a:buSzPts val="1280"/>
              <a:buFont typeface="Noto Sans Symbols"/>
              <a:buNone/>
              <a:defRPr sz="1600" b="0" i="0" u="none" strike="noStrike" cap="none">
                <a:solidFill>
                  <a:srgbClr val="888888"/>
                </a:solidFill>
                <a:latin typeface="Century Gothic"/>
                <a:ea typeface="Century Gothic"/>
                <a:cs typeface="Century Gothic"/>
                <a:sym typeface="Century Gothic"/>
              </a:defRPr>
            </a:lvl3pPr>
            <a:lvl4pPr marL="1828800" marR="0" lvl="3" indent="-228600" algn="l" rtl="0">
              <a:lnSpc>
                <a:spcPct val="90000"/>
              </a:lnSpc>
              <a:spcBef>
                <a:spcPts val="600"/>
              </a:spcBef>
              <a:spcAft>
                <a:spcPts val="0"/>
              </a:spcAft>
              <a:buClr>
                <a:schemeClr val="dk2"/>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4pPr>
            <a:lvl5pPr marL="2286000" marR="0" lvl="4" indent="-228600" algn="l" rtl="0">
              <a:lnSpc>
                <a:spcPct val="90000"/>
              </a:lnSpc>
              <a:spcBef>
                <a:spcPts val="600"/>
              </a:spcBef>
              <a:spcAft>
                <a:spcPts val="0"/>
              </a:spcAft>
              <a:buClr>
                <a:schemeClr val="dk2"/>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5pPr>
            <a:lvl6pPr marL="2743200" marR="0" lvl="5" indent="-228600" algn="l" rtl="0">
              <a:lnSpc>
                <a:spcPct val="90000"/>
              </a:lnSpc>
              <a:spcBef>
                <a:spcPts val="600"/>
              </a:spcBef>
              <a:spcAft>
                <a:spcPts val="0"/>
              </a:spcAft>
              <a:buClr>
                <a:schemeClr val="dk2"/>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6pPr>
            <a:lvl7pPr marL="3200400" marR="0" lvl="6" indent="-228600" algn="l" rtl="0">
              <a:lnSpc>
                <a:spcPct val="90000"/>
              </a:lnSpc>
              <a:spcBef>
                <a:spcPts val="600"/>
              </a:spcBef>
              <a:spcAft>
                <a:spcPts val="0"/>
              </a:spcAft>
              <a:buClr>
                <a:schemeClr val="dk2"/>
              </a:buClr>
              <a:buSzPts val="1120"/>
              <a:buFont typeface="Noto Sans Symbols"/>
              <a:buNone/>
              <a:defRPr sz="1400" b="0" i="0" u="none" strike="noStrike" cap="none">
                <a:solidFill>
                  <a:srgbClr val="888888"/>
                </a:solidFill>
                <a:latin typeface="Century Gothic"/>
                <a:ea typeface="Century Gothic"/>
                <a:cs typeface="Century Gothic"/>
                <a:sym typeface="Century Gothic"/>
              </a:defRPr>
            </a:lvl7pPr>
            <a:lvl8pPr marL="3657600" marR="0" lvl="7" indent="-228600" algn="l" rtl="0">
              <a:lnSpc>
                <a:spcPct val="90000"/>
              </a:lnSpc>
              <a:spcBef>
                <a:spcPts val="600"/>
              </a:spcBef>
              <a:spcAft>
                <a:spcPts val="0"/>
              </a:spcAft>
              <a:buClr>
                <a:schemeClr val="dk2"/>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8pPr>
            <a:lvl9pPr marL="4114800" marR="0" lvl="8" indent="-228600" algn="l" rtl="0">
              <a:lnSpc>
                <a:spcPct val="90000"/>
              </a:lnSpc>
              <a:spcBef>
                <a:spcPts val="600"/>
              </a:spcBef>
              <a:spcAft>
                <a:spcPts val="0"/>
              </a:spcAft>
              <a:buClr>
                <a:schemeClr val="dk2"/>
              </a:buClr>
              <a:buSzPts val="1120"/>
              <a:buFont typeface="Noto Sans Symbols"/>
              <a:buNone/>
              <a:defRPr sz="1400" b="0" i="0" u="none" strike="noStrike" cap="none">
                <a:solidFill>
                  <a:srgbClr val="888888"/>
                </a:solidFill>
                <a:latin typeface="Century Gothic"/>
                <a:ea typeface="Century Gothic"/>
                <a:cs typeface="Century Gothic"/>
                <a:sym typeface="Century Gothic"/>
              </a:defRPr>
            </a:lvl9pPr>
          </a:lstStyle>
          <a:p>
            <a:endParaRPr/>
          </a:p>
        </p:txBody>
      </p:sp>
      <p:sp>
        <p:nvSpPr>
          <p:cNvPr id="832" name="Shape 832"/>
          <p:cNvSpPr txBox="1">
            <a:spLocks noGrp="1"/>
          </p:cNvSpPr>
          <p:nvPr>
            <p:ph type="title"/>
          </p:nvPr>
        </p:nvSpPr>
        <p:spPr>
          <a:xfrm>
            <a:off x="1522413" y="1905000"/>
            <a:ext cx="9144000" cy="26670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lt1"/>
              </a:buClr>
              <a:buSzPts val="4400"/>
              <a:buFont typeface="Century Gothic"/>
              <a:buNone/>
              <a:defRPr sz="4400" b="0" i="0" u="none" strike="noStrike" cap="none">
                <a:solidFill>
                  <a:schemeClr val="l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33"/>
        <p:cNvGrpSpPr/>
        <p:nvPr/>
      </p:nvGrpSpPr>
      <p:grpSpPr>
        <a:xfrm>
          <a:off x="0" y="0"/>
          <a:ext cx="0" cy="0"/>
          <a:chOff x="0" y="0"/>
          <a:chExt cx="0" cy="0"/>
        </a:xfrm>
      </p:grpSpPr>
      <p:grpSp>
        <p:nvGrpSpPr>
          <p:cNvPr id="834" name="Shape 834"/>
          <p:cNvGrpSpPr/>
          <p:nvPr/>
        </p:nvGrpSpPr>
        <p:grpSpPr>
          <a:xfrm>
            <a:off x="1522413" y="1514475"/>
            <a:ext cx="10569575" cy="64008"/>
            <a:chOff x="1522413" y="1514475"/>
            <a:chExt cx="10569575" cy="64008"/>
          </a:xfrm>
        </p:grpSpPr>
        <p:sp>
          <p:nvSpPr>
            <p:cNvPr id="835" name="Shape 835"/>
            <p:cNvSpPr/>
            <p:nvPr/>
          </p:nvSpPr>
          <p:spPr>
            <a:xfrm>
              <a:off x="12028488" y="1525554"/>
              <a:ext cx="63500" cy="4924"/>
            </a:xfrm>
            <a:custGeom>
              <a:avLst/>
              <a:gdLst/>
              <a:ahLst/>
              <a:cxnLst/>
              <a:rect l="0" t="0" r="0" b="0"/>
              <a:pathLst>
                <a:path w="120000" h="120000" extrusionOk="0">
                  <a:moveTo>
                    <a:pt x="53731" y="120000"/>
                  </a:moveTo>
                  <a:lnTo>
                    <a:pt x="53731" y="120000"/>
                  </a:lnTo>
                  <a:lnTo>
                    <a:pt x="120000" y="60000"/>
                  </a:lnTo>
                  <a:cubicBezTo>
                    <a:pt x="107462" y="40000"/>
                    <a:pt x="46567" y="20000"/>
                    <a:pt x="69850" y="0"/>
                  </a:cubicBezTo>
                  <a:cubicBezTo>
                    <a:pt x="0" y="20000"/>
                    <a:pt x="14328" y="60000"/>
                    <a:pt x="53731"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36" name="Shape 836"/>
            <p:cNvSpPr/>
            <p:nvPr/>
          </p:nvSpPr>
          <p:spPr>
            <a:xfrm>
              <a:off x="12022138" y="1532939"/>
              <a:ext cx="19050" cy="1231"/>
            </a:xfrm>
            <a:custGeom>
              <a:avLst/>
              <a:gdLst/>
              <a:ahLst/>
              <a:cxnLst/>
              <a:rect l="0" t="0" r="0" b="0"/>
              <a:pathLst>
                <a:path w="120000" h="120000" extrusionOk="0">
                  <a:moveTo>
                    <a:pt x="0" y="120000"/>
                  </a:moveTo>
                  <a:lnTo>
                    <a:pt x="0" y="120000"/>
                  </a:lnTo>
                  <a:lnTo>
                    <a:pt x="120000" y="60000"/>
                  </a:lnTo>
                  <a:cubicBezTo>
                    <a:pt x="96000" y="0"/>
                    <a:pt x="66000"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37" name="Shape 837"/>
            <p:cNvSpPr/>
            <p:nvPr/>
          </p:nvSpPr>
          <p:spPr>
            <a:xfrm>
              <a:off x="12041188" y="1531708"/>
              <a:ext cx="39687" cy="6155"/>
            </a:xfrm>
            <a:custGeom>
              <a:avLst/>
              <a:gdLst/>
              <a:ahLst/>
              <a:cxnLst/>
              <a:rect l="0" t="0" r="0" b="0"/>
              <a:pathLst>
                <a:path w="120000" h="120000" extrusionOk="0">
                  <a:moveTo>
                    <a:pt x="120000" y="0"/>
                  </a:moveTo>
                  <a:lnTo>
                    <a:pt x="120000" y="0"/>
                  </a:lnTo>
                  <a:lnTo>
                    <a:pt x="0" y="40000"/>
                  </a:lnTo>
                  <a:cubicBezTo>
                    <a:pt x="14634" y="60000"/>
                    <a:pt x="17560" y="120000"/>
                    <a:pt x="55609" y="20000"/>
                  </a:cubicBezTo>
                  <a:cubicBezTo>
                    <a:pt x="43902" y="60000"/>
                    <a:pt x="67317" y="2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38" name="Shape 838"/>
            <p:cNvSpPr/>
            <p:nvPr/>
          </p:nvSpPr>
          <p:spPr>
            <a:xfrm>
              <a:off x="11831638" y="1526784"/>
              <a:ext cx="42862" cy="4924"/>
            </a:xfrm>
            <a:custGeom>
              <a:avLst/>
              <a:gdLst/>
              <a:ahLst/>
              <a:cxnLst/>
              <a:rect l="0" t="0" r="0" b="0"/>
              <a:pathLst>
                <a:path w="120000" h="120000" extrusionOk="0">
                  <a:moveTo>
                    <a:pt x="5333" y="0"/>
                  </a:moveTo>
                  <a:lnTo>
                    <a:pt x="5333" y="0"/>
                  </a:lnTo>
                  <a:cubicBezTo>
                    <a:pt x="0" y="20000"/>
                    <a:pt x="40000" y="80000"/>
                    <a:pt x="48000" y="120000"/>
                  </a:cubicBezTo>
                  <a:lnTo>
                    <a:pt x="120000" y="80000"/>
                  </a:lnTo>
                  <a:cubicBezTo>
                    <a:pt x="82666" y="60000"/>
                    <a:pt x="10666" y="40000"/>
                    <a:pt x="533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39" name="Shape 839"/>
            <p:cNvSpPr/>
            <p:nvPr/>
          </p:nvSpPr>
          <p:spPr>
            <a:xfrm>
              <a:off x="11809413" y="1531708"/>
              <a:ext cx="41275" cy="2462"/>
            </a:xfrm>
            <a:custGeom>
              <a:avLst/>
              <a:gdLst/>
              <a:ahLst/>
              <a:cxnLst/>
              <a:rect l="0" t="0" r="0" b="0"/>
              <a:pathLst>
                <a:path w="120000" h="120000" extrusionOk="0">
                  <a:moveTo>
                    <a:pt x="114545" y="0"/>
                  </a:moveTo>
                  <a:lnTo>
                    <a:pt x="114545" y="0"/>
                  </a:lnTo>
                  <a:lnTo>
                    <a:pt x="0" y="120000"/>
                  </a:lnTo>
                  <a:cubicBezTo>
                    <a:pt x="100909" y="120000"/>
                    <a:pt x="120000" y="80000"/>
                    <a:pt x="114545"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40" name="Shape 840"/>
            <p:cNvSpPr/>
            <p:nvPr/>
          </p:nvSpPr>
          <p:spPr>
            <a:xfrm>
              <a:off x="12003088" y="1537863"/>
              <a:ext cx="77787" cy="3693"/>
            </a:xfrm>
            <a:custGeom>
              <a:avLst/>
              <a:gdLst/>
              <a:ahLst/>
              <a:cxnLst/>
              <a:rect l="0" t="0" r="0" b="0"/>
              <a:pathLst>
                <a:path w="120000" h="120000" extrusionOk="0">
                  <a:moveTo>
                    <a:pt x="20487" y="120000"/>
                  </a:moveTo>
                  <a:lnTo>
                    <a:pt x="20487" y="120000"/>
                  </a:lnTo>
                  <a:lnTo>
                    <a:pt x="120000" y="0"/>
                  </a:lnTo>
                  <a:lnTo>
                    <a:pt x="0" y="120000"/>
                  </a:lnTo>
                  <a:lnTo>
                    <a:pt x="20487"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41" name="Shape 841"/>
            <p:cNvSpPr/>
            <p:nvPr/>
          </p:nvSpPr>
          <p:spPr>
            <a:xfrm>
              <a:off x="11664950" y="1523092"/>
              <a:ext cx="39687" cy="4924"/>
            </a:xfrm>
            <a:custGeom>
              <a:avLst/>
              <a:gdLst/>
              <a:ahLst/>
              <a:cxnLst/>
              <a:rect l="0" t="0" r="0" b="0"/>
              <a:pathLst>
                <a:path w="120000" h="120000" extrusionOk="0">
                  <a:moveTo>
                    <a:pt x="54285" y="96000"/>
                  </a:moveTo>
                  <a:lnTo>
                    <a:pt x="54285" y="96000"/>
                  </a:lnTo>
                  <a:lnTo>
                    <a:pt x="120000" y="0"/>
                  </a:lnTo>
                  <a:lnTo>
                    <a:pt x="0" y="120000"/>
                  </a:lnTo>
                  <a:lnTo>
                    <a:pt x="54285" y="96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42" name="Shape 842"/>
            <p:cNvSpPr/>
            <p:nvPr/>
          </p:nvSpPr>
          <p:spPr>
            <a:xfrm>
              <a:off x="11506200" y="1521861"/>
              <a:ext cx="92075" cy="4924"/>
            </a:xfrm>
            <a:custGeom>
              <a:avLst/>
              <a:gdLst/>
              <a:ahLst/>
              <a:cxnLst/>
              <a:rect l="0" t="0" r="0" b="0"/>
              <a:pathLst>
                <a:path w="120000" h="120000" extrusionOk="0">
                  <a:moveTo>
                    <a:pt x="99183" y="120000"/>
                  </a:moveTo>
                  <a:lnTo>
                    <a:pt x="99183" y="120000"/>
                  </a:lnTo>
                  <a:cubicBezTo>
                    <a:pt x="119999" y="60000"/>
                    <a:pt x="69795" y="20000"/>
                    <a:pt x="91836" y="0"/>
                  </a:cubicBezTo>
                  <a:cubicBezTo>
                    <a:pt x="57551" y="0"/>
                    <a:pt x="26938" y="40000"/>
                    <a:pt x="0" y="100000"/>
                  </a:cubicBezTo>
                  <a:cubicBezTo>
                    <a:pt x="29387" y="60000"/>
                    <a:pt x="59999" y="80000"/>
                    <a:pt x="99183"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43" name="Shape 843"/>
            <p:cNvSpPr/>
            <p:nvPr/>
          </p:nvSpPr>
          <p:spPr>
            <a:xfrm>
              <a:off x="11471275" y="1525554"/>
              <a:ext cx="34925" cy="3693"/>
            </a:xfrm>
            <a:custGeom>
              <a:avLst/>
              <a:gdLst/>
              <a:ahLst/>
              <a:cxnLst/>
              <a:rect l="0" t="0" r="0" b="0"/>
              <a:pathLst>
                <a:path w="120000" h="120000" extrusionOk="0">
                  <a:moveTo>
                    <a:pt x="0" y="120000"/>
                  </a:moveTo>
                  <a:lnTo>
                    <a:pt x="0" y="120000"/>
                  </a:lnTo>
                  <a:cubicBezTo>
                    <a:pt x="36666" y="80000"/>
                    <a:pt x="76666" y="40000"/>
                    <a:pt x="120000" y="0"/>
                  </a:cubicBezTo>
                  <a:cubicBezTo>
                    <a:pt x="80000" y="0"/>
                    <a:pt x="40000" y="4000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44" name="Shape 844"/>
            <p:cNvSpPr/>
            <p:nvPr/>
          </p:nvSpPr>
          <p:spPr>
            <a:xfrm>
              <a:off x="11710988" y="1529246"/>
              <a:ext cx="30162" cy="4924"/>
            </a:xfrm>
            <a:custGeom>
              <a:avLst/>
              <a:gdLst/>
              <a:ahLst/>
              <a:cxnLst/>
              <a:rect l="0" t="0" r="0" b="0"/>
              <a:pathLst>
                <a:path w="120000" h="120000" extrusionOk="0">
                  <a:moveTo>
                    <a:pt x="120000" y="120000"/>
                  </a:moveTo>
                  <a:lnTo>
                    <a:pt x="120000" y="120000"/>
                  </a:lnTo>
                  <a:cubicBezTo>
                    <a:pt x="108750" y="96000"/>
                    <a:pt x="86250" y="24000"/>
                    <a:pt x="0" y="0"/>
                  </a:cubicBezTo>
                  <a:lnTo>
                    <a:pt x="60000" y="120000"/>
                  </a:ln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45" name="Shape 845"/>
            <p:cNvSpPr/>
            <p:nvPr/>
          </p:nvSpPr>
          <p:spPr>
            <a:xfrm>
              <a:off x="11691938" y="1532939"/>
              <a:ext cx="34925" cy="1231"/>
            </a:xfrm>
            <a:custGeom>
              <a:avLst/>
              <a:gdLst/>
              <a:ahLst/>
              <a:cxnLst/>
              <a:rect l="0" t="0" r="0" b="0"/>
              <a:pathLst>
                <a:path w="120000" h="120000" extrusionOk="0">
                  <a:moveTo>
                    <a:pt x="120000" y="120000"/>
                  </a:moveTo>
                  <a:lnTo>
                    <a:pt x="120000" y="120000"/>
                  </a:lnTo>
                  <a:lnTo>
                    <a:pt x="116666" y="120000"/>
                  </a:lnTo>
                  <a:lnTo>
                    <a:pt x="0" y="0"/>
                  </a:ln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46" name="Shape 846"/>
            <p:cNvSpPr/>
            <p:nvPr/>
          </p:nvSpPr>
          <p:spPr>
            <a:xfrm>
              <a:off x="11741150" y="1534170"/>
              <a:ext cx="4762" cy="0"/>
            </a:xfrm>
            <a:custGeom>
              <a:avLst/>
              <a:gdLst/>
              <a:ahLst/>
              <a:cxnLst/>
              <a:rect l="0" t="0" r="0" b="0"/>
              <a:pathLst>
                <a:path w="120000" h="120000" extrusionOk="0">
                  <a:moveTo>
                    <a:pt x="120000" y="0"/>
                  </a:moveTo>
                  <a:lnTo>
                    <a:pt x="120000" y="0"/>
                  </a:lnTo>
                  <a:lnTo>
                    <a:pt x="0" y="0"/>
                  </a:lnTo>
                  <a:cubicBezTo>
                    <a:pt x="48000" y="0"/>
                    <a:pt x="72000"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47" name="Shape 847"/>
            <p:cNvSpPr/>
            <p:nvPr/>
          </p:nvSpPr>
          <p:spPr>
            <a:xfrm>
              <a:off x="11841163" y="1537863"/>
              <a:ext cx="71437" cy="8617"/>
            </a:xfrm>
            <a:custGeom>
              <a:avLst/>
              <a:gdLst/>
              <a:ahLst/>
              <a:cxnLst/>
              <a:rect l="0" t="0" r="0" b="0"/>
              <a:pathLst>
                <a:path w="120000" h="120000" extrusionOk="0">
                  <a:moveTo>
                    <a:pt x="120000" y="0"/>
                  </a:moveTo>
                  <a:lnTo>
                    <a:pt x="120000" y="0"/>
                  </a:lnTo>
                  <a:cubicBezTo>
                    <a:pt x="81600" y="40000"/>
                    <a:pt x="0" y="66666"/>
                    <a:pt x="78400" y="120000"/>
                  </a:cubicBezTo>
                  <a:cubicBezTo>
                    <a:pt x="105600" y="80000"/>
                    <a:pt x="60800" y="53333"/>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48" name="Shape 848"/>
            <p:cNvSpPr/>
            <p:nvPr/>
          </p:nvSpPr>
          <p:spPr>
            <a:xfrm>
              <a:off x="11764963" y="1535401"/>
              <a:ext cx="44450" cy="3693"/>
            </a:xfrm>
            <a:custGeom>
              <a:avLst/>
              <a:gdLst/>
              <a:ahLst/>
              <a:cxnLst/>
              <a:rect l="0" t="0" r="0" b="0"/>
              <a:pathLst>
                <a:path w="120000" h="120000" extrusionOk="0">
                  <a:moveTo>
                    <a:pt x="0" y="90000"/>
                  </a:moveTo>
                  <a:lnTo>
                    <a:pt x="0" y="90000"/>
                  </a:lnTo>
                  <a:lnTo>
                    <a:pt x="112340" y="120000"/>
                  </a:lnTo>
                  <a:cubicBezTo>
                    <a:pt x="109787" y="90000"/>
                    <a:pt x="89361" y="30000"/>
                    <a:pt x="120000" y="0"/>
                  </a:cubicBezTo>
                  <a:lnTo>
                    <a:pt x="0" y="9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49" name="Shape 849"/>
            <p:cNvSpPr/>
            <p:nvPr/>
          </p:nvSpPr>
          <p:spPr>
            <a:xfrm>
              <a:off x="11744325" y="1537863"/>
              <a:ext cx="20637" cy="2462"/>
            </a:xfrm>
            <a:custGeom>
              <a:avLst/>
              <a:gdLst/>
              <a:ahLst/>
              <a:cxnLst/>
              <a:rect l="0" t="0" r="0" b="0"/>
              <a:pathLst>
                <a:path w="120000" h="120000" extrusionOk="0">
                  <a:moveTo>
                    <a:pt x="0" y="120000"/>
                  </a:moveTo>
                  <a:lnTo>
                    <a:pt x="0" y="120000"/>
                  </a:lnTo>
                  <a:lnTo>
                    <a:pt x="120000" y="0"/>
                  </a:lnTo>
                  <a:lnTo>
                    <a:pt x="27272" y="0"/>
                  </a:lnTo>
                  <a:lnTo>
                    <a:pt x="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50" name="Shape 850"/>
            <p:cNvSpPr/>
            <p:nvPr/>
          </p:nvSpPr>
          <p:spPr>
            <a:xfrm>
              <a:off x="11482388" y="1531708"/>
              <a:ext cx="85725" cy="3693"/>
            </a:xfrm>
            <a:custGeom>
              <a:avLst/>
              <a:gdLst/>
              <a:ahLst/>
              <a:cxnLst/>
              <a:rect l="0" t="0" r="0" b="0"/>
              <a:pathLst>
                <a:path w="120000" h="120000" extrusionOk="0">
                  <a:moveTo>
                    <a:pt x="84000" y="0"/>
                  </a:moveTo>
                  <a:lnTo>
                    <a:pt x="84000" y="0"/>
                  </a:lnTo>
                  <a:cubicBezTo>
                    <a:pt x="58666" y="60000"/>
                    <a:pt x="30666" y="60000"/>
                    <a:pt x="0" y="60000"/>
                  </a:cubicBezTo>
                  <a:cubicBezTo>
                    <a:pt x="33333" y="90000"/>
                    <a:pt x="68000" y="120000"/>
                    <a:pt x="101333" y="120000"/>
                  </a:cubicBezTo>
                  <a:cubicBezTo>
                    <a:pt x="105333" y="60000"/>
                    <a:pt x="120000" y="0"/>
                    <a:pt x="84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51" name="Shape 851"/>
            <p:cNvSpPr/>
            <p:nvPr/>
          </p:nvSpPr>
          <p:spPr>
            <a:xfrm>
              <a:off x="11626850" y="1532939"/>
              <a:ext cx="4762" cy="1231"/>
            </a:xfrm>
            <a:custGeom>
              <a:avLst/>
              <a:gdLst/>
              <a:ahLst/>
              <a:cxnLst/>
              <a:rect l="0" t="0" r="0" b="0"/>
              <a:pathLst>
                <a:path w="120000" h="120000" extrusionOk="0">
                  <a:moveTo>
                    <a:pt x="120000" y="0"/>
                  </a:moveTo>
                  <a:lnTo>
                    <a:pt x="120000" y="0"/>
                  </a:lnTo>
                  <a:lnTo>
                    <a:pt x="0" y="120000"/>
                  </a:lnTo>
                  <a:cubicBezTo>
                    <a:pt x="72000" y="120000"/>
                    <a:pt x="120000" y="12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52" name="Shape 852"/>
            <p:cNvSpPr/>
            <p:nvPr/>
          </p:nvSpPr>
          <p:spPr>
            <a:xfrm>
              <a:off x="11261725" y="1534170"/>
              <a:ext cx="4762" cy="0"/>
            </a:xfrm>
            <a:custGeom>
              <a:avLst/>
              <a:gdLst/>
              <a:ahLst/>
              <a:cxnLst/>
              <a:rect l="0" t="0" r="0" b="0"/>
              <a:pathLst>
                <a:path w="120000" h="120000" extrusionOk="0">
                  <a:moveTo>
                    <a:pt x="0" y="0"/>
                  </a:moveTo>
                  <a:lnTo>
                    <a:pt x="0" y="0"/>
                  </a:lnTo>
                  <a:lnTo>
                    <a:pt x="96000" y="0"/>
                  </a:lnTo>
                  <a:cubicBezTo>
                    <a:pt x="96000" y="0"/>
                    <a:pt x="96000" y="0"/>
                    <a:pt x="120000" y="0"/>
                  </a:cubicBez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53" name="Shape 853"/>
            <p:cNvSpPr/>
            <p:nvPr/>
          </p:nvSpPr>
          <p:spPr>
            <a:xfrm>
              <a:off x="11553825" y="1534170"/>
              <a:ext cx="44450" cy="2462"/>
            </a:xfrm>
            <a:custGeom>
              <a:avLst/>
              <a:gdLst/>
              <a:ahLst/>
              <a:cxnLst/>
              <a:rect l="0" t="0" r="0" b="0"/>
              <a:pathLst>
                <a:path w="120000" h="120000" extrusionOk="0">
                  <a:moveTo>
                    <a:pt x="15319" y="120000"/>
                  </a:moveTo>
                  <a:lnTo>
                    <a:pt x="15319" y="120000"/>
                  </a:lnTo>
                  <a:cubicBezTo>
                    <a:pt x="63829" y="120000"/>
                    <a:pt x="91914" y="60000"/>
                    <a:pt x="120000" y="0"/>
                  </a:cubicBezTo>
                  <a:cubicBezTo>
                    <a:pt x="84255" y="0"/>
                    <a:pt x="45957" y="60000"/>
                    <a:pt x="5106" y="60000"/>
                  </a:cubicBezTo>
                  <a:cubicBezTo>
                    <a:pt x="0" y="60000"/>
                    <a:pt x="0" y="120000"/>
                    <a:pt x="15319"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54" name="Shape 854"/>
            <p:cNvSpPr/>
            <p:nvPr/>
          </p:nvSpPr>
          <p:spPr>
            <a:xfrm>
              <a:off x="11409363" y="1529246"/>
              <a:ext cx="31750" cy="2462"/>
            </a:xfrm>
            <a:custGeom>
              <a:avLst/>
              <a:gdLst/>
              <a:ahLst/>
              <a:cxnLst/>
              <a:rect l="0" t="0" r="0" b="0"/>
              <a:pathLst>
                <a:path w="120000" h="120000" extrusionOk="0">
                  <a:moveTo>
                    <a:pt x="0" y="40000"/>
                  </a:moveTo>
                  <a:lnTo>
                    <a:pt x="0" y="40000"/>
                  </a:lnTo>
                  <a:cubicBezTo>
                    <a:pt x="36363" y="80000"/>
                    <a:pt x="76363" y="120000"/>
                    <a:pt x="120000" y="120000"/>
                  </a:cubicBezTo>
                  <a:cubicBezTo>
                    <a:pt x="83636" y="80000"/>
                    <a:pt x="10909" y="0"/>
                    <a:pt x="0" y="4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55" name="Shape 855"/>
            <p:cNvSpPr/>
            <p:nvPr/>
          </p:nvSpPr>
          <p:spPr>
            <a:xfrm>
              <a:off x="11618913" y="1531708"/>
              <a:ext cx="6350" cy="0"/>
            </a:xfrm>
            <a:custGeom>
              <a:avLst/>
              <a:gdLst/>
              <a:ahLst/>
              <a:cxnLst/>
              <a:rect l="0" t="0" r="0" b="0"/>
              <a:pathLst>
                <a:path w="120000" h="120000" extrusionOk="0">
                  <a:moveTo>
                    <a:pt x="60000" y="0"/>
                  </a:moveTo>
                  <a:lnTo>
                    <a:pt x="60000" y="0"/>
                  </a:lnTo>
                  <a:lnTo>
                    <a:pt x="120000" y="0"/>
                  </a:lnTo>
                  <a:cubicBezTo>
                    <a:pt x="0" y="0"/>
                    <a:pt x="0" y="0"/>
                    <a:pt x="6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56" name="Shape 856"/>
            <p:cNvSpPr/>
            <p:nvPr/>
          </p:nvSpPr>
          <p:spPr>
            <a:xfrm>
              <a:off x="11598275" y="1531708"/>
              <a:ext cx="28575" cy="2462"/>
            </a:xfrm>
            <a:custGeom>
              <a:avLst/>
              <a:gdLst/>
              <a:ahLst/>
              <a:cxnLst/>
              <a:rect l="0" t="0" r="0" b="0"/>
              <a:pathLst>
                <a:path w="120000" h="120000" extrusionOk="0">
                  <a:moveTo>
                    <a:pt x="96774" y="0"/>
                  </a:moveTo>
                  <a:lnTo>
                    <a:pt x="96774" y="0"/>
                  </a:lnTo>
                  <a:cubicBezTo>
                    <a:pt x="58064" y="40000"/>
                    <a:pt x="30967" y="80000"/>
                    <a:pt x="0" y="120000"/>
                  </a:cubicBezTo>
                  <a:cubicBezTo>
                    <a:pt x="42580" y="120000"/>
                    <a:pt x="85161" y="80000"/>
                    <a:pt x="120000" y="80000"/>
                  </a:cubicBezTo>
                  <a:cubicBezTo>
                    <a:pt x="112258" y="40000"/>
                    <a:pt x="104516" y="40000"/>
                    <a:pt x="96774"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57" name="Shape 857"/>
            <p:cNvSpPr/>
            <p:nvPr/>
          </p:nvSpPr>
          <p:spPr>
            <a:xfrm>
              <a:off x="11137900" y="1534170"/>
              <a:ext cx="188912" cy="23388"/>
            </a:xfrm>
            <a:custGeom>
              <a:avLst/>
              <a:gdLst/>
              <a:ahLst/>
              <a:cxnLst/>
              <a:rect l="0" t="0" r="0" b="0"/>
              <a:pathLst>
                <a:path w="120000" h="120000" extrusionOk="0">
                  <a:moveTo>
                    <a:pt x="36363" y="120000"/>
                  </a:moveTo>
                  <a:lnTo>
                    <a:pt x="36363" y="120000"/>
                  </a:lnTo>
                  <a:cubicBezTo>
                    <a:pt x="38181" y="102222"/>
                    <a:pt x="68484" y="84444"/>
                    <a:pt x="94545" y="106666"/>
                  </a:cubicBezTo>
                  <a:cubicBezTo>
                    <a:pt x="119999" y="93333"/>
                    <a:pt x="103636" y="31111"/>
                    <a:pt x="81212" y="0"/>
                  </a:cubicBezTo>
                  <a:cubicBezTo>
                    <a:pt x="80606" y="8888"/>
                    <a:pt x="80606" y="13333"/>
                    <a:pt x="53939" y="26666"/>
                  </a:cubicBezTo>
                  <a:cubicBezTo>
                    <a:pt x="63030" y="35555"/>
                    <a:pt x="112727" y="48888"/>
                    <a:pt x="90303" y="62222"/>
                  </a:cubicBezTo>
                  <a:cubicBezTo>
                    <a:pt x="55151" y="71111"/>
                    <a:pt x="61818" y="57777"/>
                    <a:pt x="44848" y="48888"/>
                  </a:cubicBezTo>
                  <a:cubicBezTo>
                    <a:pt x="58787" y="71111"/>
                    <a:pt x="0" y="80000"/>
                    <a:pt x="7878" y="111111"/>
                  </a:cubicBezTo>
                  <a:lnTo>
                    <a:pt x="38181" y="102222"/>
                  </a:lnTo>
                  <a:cubicBezTo>
                    <a:pt x="38787" y="106666"/>
                    <a:pt x="27878" y="115555"/>
                    <a:pt x="36363"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58" name="Shape 858"/>
            <p:cNvSpPr/>
            <p:nvPr/>
          </p:nvSpPr>
          <p:spPr>
            <a:xfrm>
              <a:off x="11266488" y="1529246"/>
              <a:ext cx="95250" cy="4924"/>
            </a:xfrm>
            <a:custGeom>
              <a:avLst/>
              <a:gdLst/>
              <a:ahLst/>
              <a:cxnLst/>
              <a:rect l="0" t="0" r="0" b="0"/>
              <a:pathLst>
                <a:path w="120000" h="120000" extrusionOk="0">
                  <a:moveTo>
                    <a:pt x="98400" y="120000"/>
                  </a:moveTo>
                  <a:lnTo>
                    <a:pt x="98400" y="120000"/>
                  </a:lnTo>
                  <a:lnTo>
                    <a:pt x="120000" y="120000"/>
                  </a:lnTo>
                  <a:cubicBezTo>
                    <a:pt x="94800" y="100000"/>
                    <a:pt x="78000" y="80000"/>
                    <a:pt x="45600" y="0"/>
                  </a:cubicBezTo>
                  <a:cubicBezTo>
                    <a:pt x="9600" y="40000"/>
                    <a:pt x="2400" y="80000"/>
                    <a:pt x="0" y="100000"/>
                  </a:cubicBezTo>
                  <a:lnTo>
                    <a:pt x="105600" y="120000"/>
                  </a:lnTo>
                  <a:lnTo>
                    <a:pt x="984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59" name="Shape 859"/>
            <p:cNvSpPr/>
            <p:nvPr/>
          </p:nvSpPr>
          <p:spPr>
            <a:xfrm>
              <a:off x="11361738" y="1531708"/>
              <a:ext cx="134937" cy="12309"/>
            </a:xfrm>
            <a:custGeom>
              <a:avLst/>
              <a:gdLst/>
              <a:ahLst/>
              <a:cxnLst/>
              <a:rect l="0" t="0" r="0" b="0"/>
              <a:pathLst>
                <a:path w="120000" h="120000" extrusionOk="0">
                  <a:moveTo>
                    <a:pt x="67605" y="25714"/>
                  </a:moveTo>
                  <a:lnTo>
                    <a:pt x="67605" y="25714"/>
                  </a:lnTo>
                  <a:cubicBezTo>
                    <a:pt x="55774" y="59999"/>
                    <a:pt x="19436" y="77142"/>
                    <a:pt x="41408" y="119999"/>
                  </a:cubicBezTo>
                  <a:cubicBezTo>
                    <a:pt x="86197" y="119999"/>
                    <a:pt x="72676" y="85714"/>
                    <a:pt x="99718" y="68571"/>
                  </a:cubicBezTo>
                  <a:cubicBezTo>
                    <a:pt x="27887" y="77142"/>
                    <a:pt x="120000" y="51428"/>
                    <a:pt x="68450" y="25714"/>
                  </a:cubicBezTo>
                  <a:cubicBezTo>
                    <a:pt x="81971" y="25714"/>
                    <a:pt x="94647" y="17142"/>
                    <a:pt x="107323" y="17142"/>
                  </a:cubicBezTo>
                  <a:cubicBezTo>
                    <a:pt x="93802" y="17142"/>
                    <a:pt x="81971" y="8571"/>
                    <a:pt x="70140" y="0"/>
                  </a:cubicBezTo>
                  <a:lnTo>
                    <a:pt x="71830" y="8571"/>
                  </a:lnTo>
                  <a:lnTo>
                    <a:pt x="71830" y="8571"/>
                  </a:lnTo>
                  <a:cubicBezTo>
                    <a:pt x="71830" y="8571"/>
                    <a:pt x="71830" y="8571"/>
                    <a:pt x="71830" y="8571"/>
                  </a:cubicBezTo>
                  <a:cubicBezTo>
                    <a:pt x="75211" y="8571"/>
                    <a:pt x="76056" y="8571"/>
                    <a:pt x="72676" y="8571"/>
                  </a:cubicBezTo>
                  <a:lnTo>
                    <a:pt x="70985" y="8571"/>
                  </a:lnTo>
                  <a:cubicBezTo>
                    <a:pt x="70140" y="17142"/>
                    <a:pt x="69295" y="17142"/>
                    <a:pt x="67605" y="25714"/>
                  </a:cubicBezTo>
                  <a:cubicBezTo>
                    <a:pt x="47323" y="17142"/>
                    <a:pt x="64225" y="17142"/>
                    <a:pt x="70985" y="8571"/>
                  </a:cubicBezTo>
                  <a:cubicBezTo>
                    <a:pt x="70985" y="8571"/>
                    <a:pt x="71830" y="8571"/>
                    <a:pt x="71830" y="8571"/>
                  </a:cubicBezTo>
                  <a:lnTo>
                    <a:pt x="71830" y="8571"/>
                  </a:lnTo>
                  <a:lnTo>
                    <a:pt x="0" y="25714"/>
                  </a:lnTo>
                  <a:cubicBezTo>
                    <a:pt x="15211" y="25714"/>
                    <a:pt x="33802" y="25714"/>
                    <a:pt x="67605" y="2571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60" name="Shape 860"/>
            <p:cNvSpPr/>
            <p:nvPr/>
          </p:nvSpPr>
          <p:spPr>
            <a:xfrm>
              <a:off x="11834813" y="1552634"/>
              <a:ext cx="9525" cy="1231"/>
            </a:xfrm>
            <a:custGeom>
              <a:avLst/>
              <a:gdLst/>
              <a:ahLst/>
              <a:cxnLst/>
              <a:rect l="0" t="0" r="0" b="0"/>
              <a:pathLst>
                <a:path w="120000" h="120000" extrusionOk="0">
                  <a:moveTo>
                    <a:pt x="120000" y="120000"/>
                  </a:moveTo>
                  <a:lnTo>
                    <a:pt x="120000" y="120000"/>
                  </a:lnTo>
                  <a:cubicBezTo>
                    <a:pt x="87272" y="120000"/>
                    <a:pt x="87272" y="120000"/>
                    <a:pt x="87272" y="0"/>
                  </a:cubicBezTo>
                  <a:cubicBezTo>
                    <a:pt x="21818" y="120000"/>
                    <a:pt x="0" y="12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61" name="Shape 861"/>
            <p:cNvSpPr/>
            <p:nvPr/>
          </p:nvSpPr>
          <p:spPr>
            <a:xfrm>
              <a:off x="11764963" y="1542787"/>
              <a:ext cx="117475" cy="9847"/>
            </a:xfrm>
            <a:custGeom>
              <a:avLst/>
              <a:gdLst/>
              <a:ahLst/>
              <a:cxnLst/>
              <a:rect l="0" t="0" r="0" b="0"/>
              <a:pathLst>
                <a:path w="120000" h="120000" extrusionOk="0">
                  <a:moveTo>
                    <a:pt x="47213" y="110000"/>
                  </a:moveTo>
                  <a:lnTo>
                    <a:pt x="47213" y="110000"/>
                  </a:lnTo>
                  <a:cubicBezTo>
                    <a:pt x="53114" y="100000"/>
                    <a:pt x="58032" y="80000"/>
                    <a:pt x="77704" y="90000"/>
                  </a:cubicBezTo>
                  <a:cubicBezTo>
                    <a:pt x="94426" y="100000"/>
                    <a:pt x="77704" y="110000"/>
                    <a:pt x="78688" y="120000"/>
                  </a:cubicBezTo>
                  <a:cubicBezTo>
                    <a:pt x="90491" y="110000"/>
                    <a:pt x="120000" y="90000"/>
                    <a:pt x="82622" y="70000"/>
                  </a:cubicBezTo>
                  <a:lnTo>
                    <a:pt x="76721" y="80000"/>
                  </a:lnTo>
                  <a:cubicBezTo>
                    <a:pt x="43278" y="60000"/>
                    <a:pt x="0" y="10000"/>
                    <a:pt x="5901" y="0"/>
                  </a:cubicBezTo>
                  <a:cubicBezTo>
                    <a:pt x="15737" y="40000"/>
                    <a:pt x="24590" y="70000"/>
                    <a:pt x="47213" y="11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62" name="Shape 862"/>
            <p:cNvSpPr/>
            <p:nvPr/>
          </p:nvSpPr>
          <p:spPr>
            <a:xfrm>
              <a:off x="11555413" y="1544017"/>
              <a:ext cx="69850" cy="4924"/>
            </a:xfrm>
            <a:custGeom>
              <a:avLst/>
              <a:gdLst/>
              <a:ahLst/>
              <a:cxnLst/>
              <a:rect l="0" t="0" r="0" b="0"/>
              <a:pathLst>
                <a:path w="120000" h="120000" extrusionOk="0">
                  <a:moveTo>
                    <a:pt x="113513" y="0"/>
                  </a:moveTo>
                  <a:lnTo>
                    <a:pt x="113513" y="0"/>
                  </a:lnTo>
                  <a:lnTo>
                    <a:pt x="0" y="40000"/>
                  </a:lnTo>
                  <a:lnTo>
                    <a:pt x="58378" y="120000"/>
                  </a:lnTo>
                  <a:lnTo>
                    <a:pt x="55135" y="80000"/>
                  </a:lnTo>
                  <a:cubicBezTo>
                    <a:pt x="120000" y="80000"/>
                    <a:pt x="105405" y="40000"/>
                    <a:pt x="11351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63" name="Shape 863"/>
            <p:cNvSpPr/>
            <p:nvPr/>
          </p:nvSpPr>
          <p:spPr>
            <a:xfrm>
              <a:off x="11223625" y="1528016"/>
              <a:ext cx="38100" cy="6155"/>
            </a:xfrm>
            <a:custGeom>
              <a:avLst/>
              <a:gdLst/>
              <a:ahLst/>
              <a:cxnLst/>
              <a:rect l="0" t="0" r="0" b="0"/>
              <a:pathLst>
                <a:path w="120000" h="120000" extrusionOk="0">
                  <a:moveTo>
                    <a:pt x="93000" y="85714"/>
                  </a:moveTo>
                  <a:lnTo>
                    <a:pt x="93000" y="85714"/>
                  </a:lnTo>
                  <a:lnTo>
                    <a:pt x="120000" y="0"/>
                  </a:lnTo>
                  <a:lnTo>
                    <a:pt x="0" y="119999"/>
                  </a:lnTo>
                  <a:lnTo>
                    <a:pt x="93000" y="85714"/>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64" name="Shape 864"/>
            <p:cNvSpPr/>
            <p:nvPr/>
          </p:nvSpPr>
          <p:spPr>
            <a:xfrm>
              <a:off x="11145838" y="1529246"/>
              <a:ext cx="22225" cy="2462"/>
            </a:xfrm>
            <a:custGeom>
              <a:avLst/>
              <a:gdLst/>
              <a:ahLst/>
              <a:cxnLst/>
              <a:rect l="0" t="0" r="0" b="0"/>
              <a:pathLst>
                <a:path w="120000" h="120000" extrusionOk="0">
                  <a:moveTo>
                    <a:pt x="105000" y="120000"/>
                  </a:moveTo>
                  <a:lnTo>
                    <a:pt x="105000" y="120000"/>
                  </a:lnTo>
                  <a:lnTo>
                    <a:pt x="120000" y="0"/>
                  </a:lnTo>
                  <a:lnTo>
                    <a:pt x="0" y="90000"/>
                  </a:lnTo>
                  <a:lnTo>
                    <a:pt x="105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65" name="Shape 865"/>
            <p:cNvSpPr/>
            <p:nvPr/>
          </p:nvSpPr>
          <p:spPr>
            <a:xfrm>
              <a:off x="6197600" y="1566174"/>
              <a:ext cx="20637" cy="1231"/>
            </a:xfrm>
            <a:custGeom>
              <a:avLst/>
              <a:gdLst/>
              <a:ahLst/>
              <a:cxnLst/>
              <a:rect l="0" t="0" r="0" b="0"/>
              <a:pathLst>
                <a:path w="120000" h="120000" extrusionOk="0">
                  <a:moveTo>
                    <a:pt x="120000" y="0"/>
                  </a:moveTo>
                  <a:lnTo>
                    <a:pt x="120000" y="0"/>
                  </a:lnTo>
                  <a:lnTo>
                    <a:pt x="0" y="120000"/>
                  </a:lnTo>
                  <a:cubicBezTo>
                    <a:pt x="57142" y="0"/>
                    <a:pt x="91428"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66" name="Shape 866"/>
            <p:cNvSpPr/>
            <p:nvPr/>
          </p:nvSpPr>
          <p:spPr>
            <a:xfrm>
              <a:off x="6356350" y="1564943"/>
              <a:ext cx="9525" cy="1231"/>
            </a:xfrm>
            <a:custGeom>
              <a:avLst/>
              <a:gdLst/>
              <a:ahLst/>
              <a:cxnLst/>
              <a:rect l="0" t="0" r="0" b="0"/>
              <a:pathLst>
                <a:path w="120000" h="120000" extrusionOk="0">
                  <a:moveTo>
                    <a:pt x="72000" y="120000"/>
                  </a:moveTo>
                  <a:lnTo>
                    <a:pt x="72000" y="120000"/>
                  </a:lnTo>
                  <a:lnTo>
                    <a:pt x="120000" y="0"/>
                  </a:lnTo>
                  <a:cubicBezTo>
                    <a:pt x="36000" y="60000"/>
                    <a:pt x="0" y="120000"/>
                    <a:pt x="72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67" name="Shape 867"/>
            <p:cNvSpPr/>
            <p:nvPr/>
          </p:nvSpPr>
          <p:spPr>
            <a:xfrm>
              <a:off x="8950325" y="1521861"/>
              <a:ext cx="61912" cy="7386"/>
            </a:xfrm>
            <a:custGeom>
              <a:avLst/>
              <a:gdLst/>
              <a:ahLst/>
              <a:cxnLst/>
              <a:rect l="0" t="0" r="0" b="0"/>
              <a:pathLst>
                <a:path w="120000" h="120000" extrusionOk="0">
                  <a:moveTo>
                    <a:pt x="120000" y="120000"/>
                  </a:moveTo>
                  <a:lnTo>
                    <a:pt x="120000" y="120000"/>
                  </a:lnTo>
                  <a:cubicBezTo>
                    <a:pt x="62769" y="66666"/>
                    <a:pt x="0" y="0"/>
                    <a:pt x="7384" y="53333"/>
                  </a:cubicBezTo>
                  <a:lnTo>
                    <a:pt x="24000" y="106666"/>
                  </a:lnTo>
                  <a:cubicBezTo>
                    <a:pt x="64615" y="93333"/>
                    <a:pt x="94153" y="106666"/>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68" name="Shape 868"/>
            <p:cNvSpPr/>
            <p:nvPr/>
          </p:nvSpPr>
          <p:spPr>
            <a:xfrm>
              <a:off x="7537450" y="1546479"/>
              <a:ext cx="28575" cy="3693"/>
            </a:xfrm>
            <a:custGeom>
              <a:avLst/>
              <a:gdLst/>
              <a:ahLst/>
              <a:cxnLst/>
              <a:rect l="0" t="0" r="0" b="0"/>
              <a:pathLst>
                <a:path w="120000" h="120000" extrusionOk="0">
                  <a:moveTo>
                    <a:pt x="0" y="90000"/>
                  </a:moveTo>
                  <a:lnTo>
                    <a:pt x="0" y="90000"/>
                  </a:lnTo>
                  <a:lnTo>
                    <a:pt x="37241" y="120000"/>
                  </a:lnTo>
                  <a:lnTo>
                    <a:pt x="120000" y="0"/>
                  </a:lnTo>
                  <a:lnTo>
                    <a:pt x="0" y="9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69" name="Shape 869"/>
            <p:cNvSpPr/>
            <p:nvPr/>
          </p:nvSpPr>
          <p:spPr>
            <a:xfrm>
              <a:off x="7478713" y="1562481"/>
              <a:ext cx="38100" cy="2462"/>
            </a:xfrm>
            <a:custGeom>
              <a:avLst/>
              <a:gdLst/>
              <a:ahLst/>
              <a:cxnLst/>
              <a:rect l="0" t="0" r="0" b="0"/>
              <a:pathLst>
                <a:path w="120000" h="120000" extrusionOk="0">
                  <a:moveTo>
                    <a:pt x="120000" y="120000"/>
                  </a:moveTo>
                  <a:lnTo>
                    <a:pt x="120000" y="120000"/>
                  </a:lnTo>
                  <a:lnTo>
                    <a:pt x="0" y="0"/>
                  </a:lnTo>
                  <a:cubicBezTo>
                    <a:pt x="27000" y="40000"/>
                    <a:pt x="66000" y="8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70" name="Shape 870"/>
            <p:cNvSpPr/>
            <p:nvPr/>
          </p:nvSpPr>
          <p:spPr>
            <a:xfrm>
              <a:off x="5410200" y="1568636"/>
              <a:ext cx="36512" cy="3693"/>
            </a:xfrm>
            <a:custGeom>
              <a:avLst/>
              <a:gdLst/>
              <a:ahLst/>
              <a:cxnLst/>
              <a:rect l="0" t="0" r="0" b="0"/>
              <a:pathLst>
                <a:path w="120000" h="120000" extrusionOk="0">
                  <a:moveTo>
                    <a:pt x="75789" y="0"/>
                  </a:moveTo>
                  <a:lnTo>
                    <a:pt x="75789" y="0"/>
                  </a:lnTo>
                  <a:lnTo>
                    <a:pt x="0" y="120000"/>
                  </a:lnTo>
                  <a:cubicBezTo>
                    <a:pt x="120000" y="120000"/>
                    <a:pt x="66315" y="72000"/>
                    <a:pt x="75789"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71" name="Shape 871"/>
            <p:cNvSpPr/>
            <p:nvPr/>
          </p:nvSpPr>
          <p:spPr>
            <a:xfrm>
              <a:off x="10206038" y="1530477"/>
              <a:ext cx="61912" cy="4924"/>
            </a:xfrm>
            <a:custGeom>
              <a:avLst/>
              <a:gdLst/>
              <a:ahLst/>
              <a:cxnLst/>
              <a:rect l="0" t="0" r="0" b="0"/>
              <a:pathLst>
                <a:path w="120000" h="120000" extrusionOk="0">
                  <a:moveTo>
                    <a:pt x="120000" y="60000"/>
                  </a:moveTo>
                  <a:lnTo>
                    <a:pt x="120000" y="60000"/>
                  </a:lnTo>
                  <a:cubicBezTo>
                    <a:pt x="72000" y="20000"/>
                    <a:pt x="33230" y="0"/>
                    <a:pt x="0" y="0"/>
                  </a:cubicBezTo>
                  <a:cubicBezTo>
                    <a:pt x="59076" y="40000"/>
                    <a:pt x="105230" y="120000"/>
                    <a:pt x="120000" y="6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72" name="Shape 872"/>
            <p:cNvSpPr/>
            <p:nvPr/>
          </p:nvSpPr>
          <p:spPr>
            <a:xfrm>
              <a:off x="6257925" y="1525554"/>
              <a:ext cx="19050" cy="2462"/>
            </a:xfrm>
            <a:custGeom>
              <a:avLst/>
              <a:gdLst/>
              <a:ahLst/>
              <a:cxnLst/>
              <a:rect l="0" t="0" r="0" b="0"/>
              <a:pathLst>
                <a:path w="120000" h="120000" extrusionOk="0">
                  <a:moveTo>
                    <a:pt x="102857" y="0"/>
                  </a:moveTo>
                  <a:lnTo>
                    <a:pt x="102857" y="0"/>
                  </a:lnTo>
                  <a:cubicBezTo>
                    <a:pt x="28571" y="60000"/>
                    <a:pt x="0" y="120000"/>
                    <a:pt x="0" y="120000"/>
                  </a:cubicBezTo>
                  <a:cubicBezTo>
                    <a:pt x="74285" y="120000"/>
                    <a:pt x="120000" y="60000"/>
                    <a:pt x="102857"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73" name="Shape 873"/>
            <p:cNvSpPr/>
            <p:nvPr/>
          </p:nvSpPr>
          <p:spPr>
            <a:xfrm>
              <a:off x="10134600" y="1528016"/>
              <a:ext cx="71437" cy="3693"/>
            </a:xfrm>
            <a:custGeom>
              <a:avLst/>
              <a:gdLst/>
              <a:ahLst/>
              <a:cxnLst/>
              <a:rect l="0" t="0" r="0" b="0"/>
              <a:pathLst>
                <a:path w="120000" h="120000" extrusionOk="0">
                  <a:moveTo>
                    <a:pt x="0" y="90000"/>
                  </a:moveTo>
                  <a:lnTo>
                    <a:pt x="0" y="90000"/>
                  </a:lnTo>
                  <a:lnTo>
                    <a:pt x="20800" y="120000"/>
                  </a:lnTo>
                  <a:cubicBezTo>
                    <a:pt x="51200" y="90000"/>
                    <a:pt x="83200" y="60000"/>
                    <a:pt x="120000" y="90000"/>
                  </a:cubicBezTo>
                  <a:cubicBezTo>
                    <a:pt x="83200" y="30000"/>
                    <a:pt x="40000" y="0"/>
                    <a:pt x="0" y="9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74" name="Shape 874"/>
            <p:cNvSpPr/>
            <p:nvPr/>
          </p:nvSpPr>
          <p:spPr>
            <a:xfrm>
              <a:off x="2582863" y="1560020"/>
              <a:ext cx="7937" cy="1231"/>
            </a:xfrm>
            <a:custGeom>
              <a:avLst/>
              <a:gdLst/>
              <a:ahLst/>
              <a:cxnLst/>
              <a:rect l="0" t="0" r="0" b="0"/>
              <a:pathLst>
                <a:path w="120000" h="120000" extrusionOk="0">
                  <a:moveTo>
                    <a:pt x="120000" y="120000"/>
                  </a:moveTo>
                  <a:lnTo>
                    <a:pt x="120000" y="120000"/>
                  </a:lnTo>
                  <a:lnTo>
                    <a:pt x="15000" y="0"/>
                  </a:lnTo>
                  <a:cubicBezTo>
                    <a:pt x="0" y="120000"/>
                    <a:pt x="45000" y="12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75" name="Shape 875"/>
            <p:cNvSpPr/>
            <p:nvPr/>
          </p:nvSpPr>
          <p:spPr>
            <a:xfrm>
              <a:off x="1762125" y="1521861"/>
              <a:ext cx="34925" cy="1231"/>
            </a:xfrm>
            <a:custGeom>
              <a:avLst/>
              <a:gdLst/>
              <a:ahLst/>
              <a:cxnLst/>
              <a:rect l="0" t="0" r="0" b="0"/>
              <a:pathLst>
                <a:path w="120000" h="120000" extrusionOk="0">
                  <a:moveTo>
                    <a:pt x="0" y="120000"/>
                  </a:moveTo>
                  <a:lnTo>
                    <a:pt x="0" y="120000"/>
                  </a:lnTo>
                  <a:cubicBezTo>
                    <a:pt x="30000" y="120000"/>
                    <a:pt x="76666" y="120000"/>
                    <a:pt x="120000" y="120000"/>
                  </a:cubicBezTo>
                  <a:cubicBezTo>
                    <a:pt x="96666" y="0"/>
                    <a:pt x="63333"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76" name="Shape 876"/>
            <p:cNvSpPr/>
            <p:nvPr/>
          </p:nvSpPr>
          <p:spPr>
            <a:xfrm>
              <a:off x="10812463" y="1529246"/>
              <a:ext cx="19050" cy="1231"/>
            </a:xfrm>
            <a:custGeom>
              <a:avLst/>
              <a:gdLst/>
              <a:ahLst/>
              <a:cxnLst/>
              <a:rect l="0" t="0" r="0" b="0"/>
              <a:pathLst>
                <a:path w="120000" h="120000" extrusionOk="0">
                  <a:moveTo>
                    <a:pt x="0" y="120000"/>
                  </a:moveTo>
                  <a:lnTo>
                    <a:pt x="0" y="120000"/>
                  </a:lnTo>
                  <a:cubicBezTo>
                    <a:pt x="120000" y="120000"/>
                    <a:pt x="18000"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77" name="Shape 877"/>
            <p:cNvSpPr/>
            <p:nvPr/>
          </p:nvSpPr>
          <p:spPr>
            <a:xfrm>
              <a:off x="10896600" y="1545248"/>
              <a:ext cx="7937" cy="2462"/>
            </a:xfrm>
            <a:custGeom>
              <a:avLst/>
              <a:gdLst/>
              <a:ahLst/>
              <a:cxnLst/>
              <a:rect l="0" t="0" r="0" b="0"/>
              <a:pathLst>
                <a:path w="120000" h="120000" extrusionOk="0">
                  <a:moveTo>
                    <a:pt x="120000" y="0"/>
                  </a:moveTo>
                  <a:lnTo>
                    <a:pt x="120000" y="0"/>
                  </a:lnTo>
                  <a:cubicBezTo>
                    <a:pt x="60000" y="40000"/>
                    <a:pt x="15000" y="80000"/>
                    <a:pt x="0" y="120000"/>
                  </a:cubicBezTo>
                  <a:cubicBezTo>
                    <a:pt x="30000" y="80000"/>
                    <a:pt x="60000" y="4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78" name="Shape 878"/>
            <p:cNvSpPr/>
            <p:nvPr/>
          </p:nvSpPr>
          <p:spPr>
            <a:xfrm>
              <a:off x="9947275" y="1553865"/>
              <a:ext cx="4762" cy="1231"/>
            </a:xfrm>
            <a:custGeom>
              <a:avLst/>
              <a:gdLst/>
              <a:ahLst/>
              <a:cxnLst/>
              <a:rect l="0" t="0" r="0" b="0"/>
              <a:pathLst>
                <a:path w="120000" h="120000" extrusionOk="0">
                  <a:moveTo>
                    <a:pt x="24000" y="0"/>
                  </a:moveTo>
                  <a:lnTo>
                    <a:pt x="24000" y="0"/>
                  </a:lnTo>
                  <a:lnTo>
                    <a:pt x="0" y="0"/>
                  </a:lnTo>
                  <a:cubicBezTo>
                    <a:pt x="120000" y="120000"/>
                    <a:pt x="96000" y="0"/>
                    <a:pt x="24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79" name="Shape 879"/>
            <p:cNvSpPr/>
            <p:nvPr/>
          </p:nvSpPr>
          <p:spPr>
            <a:xfrm>
              <a:off x="10817225" y="1531708"/>
              <a:ext cx="23812" cy="0"/>
            </a:xfrm>
            <a:custGeom>
              <a:avLst/>
              <a:gdLst/>
              <a:ahLst/>
              <a:cxnLst/>
              <a:rect l="0" t="0" r="0" b="0"/>
              <a:pathLst>
                <a:path w="120000" h="120000" extrusionOk="0">
                  <a:moveTo>
                    <a:pt x="120000" y="0"/>
                  </a:moveTo>
                  <a:lnTo>
                    <a:pt x="120000" y="0"/>
                  </a:lnTo>
                  <a:cubicBezTo>
                    <a:pt x="86400" y="0"/>
                    <a:pt x="48000" y="0"/>
                    <a:pt x="0" y="0"/>
                  </a:cubicBezTo>
                  <a:cubicBezTo>
                    <a:pt x="24000" y="0"/>
                    <a:pt x="57600"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80" name="Shape 880"/>
            <p:cNvSpPr/>
            <p:nvPr/>
          </p:nvSpPr>
          <p:spPr>
            <a:xfrm>
              <a:off x="10836275" y="1529246"/>
              <a:ext cx="19050" cy="1231"/>
            </a:xfrm>
            <a:custGeom>
              <a:avLst/>
              <a:gdLst/>
              <a:ahLst/>
              <a:cxnLst/>
              <a:rect l="0" t="0" r="0" b="0"/>
              <a:pathLst>
                <a:path w="120000" h="120000" extrusionOk="0">
                  <a:moveTo>
                    <a:pt x="0" y="120000"/>
                  </a:moveTo>
                  <a:lnTo>
                    <a:pt x="0" y="120000"/>
                  </a:lnTo>
                  <a:lnTo>
                    <a:pt x="108000" y="120000"/>
                  </a:lnTo>
                  <a:cubicBezTo>
                    <a:pt x="120000" y="120000"/>
                    <a:pt x="108000"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81" name="Shape 881"/>
            <p:cNvSpPr/>
            <p:nvPr/>
          </p:nvSpPr>
          <p:spPr>
            <a:xfrm>
              <a:off x="10787063" y="1530477"/>
              <a:ext cx="30162" cy="1231"/>
            </a:xfrm>
            <a:custGeom>
              <a:avLst/>
              <a:gdLst/>
              <a:ahLst/>
              <a:cxnLst/>
              <a:rect l="0" t="0" r="0" b="0"/>
              <a:pathLst>
                <a:path w="120000" h="120000" extrusionOk="0">
                  <a:moveTo>
                    <a:pt x="0" y="0"/>
                  </a:moveTo>
                  <a:lnTo>
                    <a:pt x="0" y="0"/>
                  </a:lnTo>
                  <a:cubicBezTo>
                    <a:pt x="42580" y="0"/>
                    <a:pt x="81290" y="0"/>
                    <a:pt x="120000" y="120000"/>
                  </a:cubicBezTo>
                  <a:cubicBezTo>
                    <a:pt x="108387" y="0"/>
                    <a:pt x="100645" y="0"/>
                    <a:pt x="104516" y="0"/>
                  </a:cubicBez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82" name="Shape 882"/>
            <p:cNvSpPr/>
            <p:nvPr/>
          </p:nvSpPr>
          <p:spPr>
            <a:xfrm>
              <a:off x="4092575" y="1552634"/>
              <a:ext cx="20637" cy="2462"/>
            </a:xfrm>
            <a:custGeom>
              <a:avLst/>
              <a:gdLst/>
              <a:ahLst/>
              <a:cxnLst/>
              <a:rect l="0" t="0" r="0" b="0"/>
              <a:pathLst>
                <a:path w="120000" h="120000" extrusionOk="0">
                  <a:moveTo>
                    <a:pt x="120000" y="0"/>
                  </a:moveTo>
                  <a:lnTo>
                    <a:pt x="120000" y="0"/>
                  </a:lnTo>
                  <a:lnTo>
                    <a:pt x="99130" y="0"/>
                  </a:lnTo>
                  <a:cubicBezTo>
                    <a:pt x="0" y="120000"/>
                    <a:pt x="41739" y="6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83" name="Shape 883"/>
            <p:cNvSpPr/>
            <p:nvPr/>
          </p:nvSpPr>
          <p:spPr>
            <a:xfrm>
              <a:off x="8528050" y="1567405"/>
              <a:ext cx="3175" cy="1231"/>
            </a:xfrm>
            <a:custGeom>
              <a:avLst/>
              <a:gdLst/>
              <a:ahLst/>
              <a:cxnLst/>
              <a:rect l="0" t="0" r="0" b="0"/>
              <a:pathLst>
                <a:path w="120000" h="120000" extrusionOk="0">
                  <a:moveTo>
                    <a:pt x="40000" y="120000"/>
                  </a:moveTo>
                  <a:lnTo>
                    <a:pt x="40000" y="120000"/>
                  </a:lnTo>
                  <a:lnTo>
                    <a:pt x="120000" y="0"/>
                  </a:lnTo>
                  <a:lnTo>
                    <a:pt x="0" y="0"/>
                  </a:lnTo>
                  <a:lnTo>
                    <a:pt x="4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84" name="Shape 884"/>
            <p:cNvSpPr/>
            <p:nvPr/>
          </p:nvSpPr>
          <p:spPr>
            <a:xfrm>
              <a:off x="8461375" y="1556326"/>
              <a:ext cx="66675" cy="14771"/>
            </a:xfrm>
            <a:custGeom>
              <a:avLst/>
              <a:gdLst/>
              <a:ahLst/>
              <a:cxnLst/>
              <a:rect l="0" t="0" r="0" b="0"/>
              <a:pathLst>
                <a:path w="120000" h="120000" extrusionOk="0">
                  <a:moveTo>
                    <a:pt x="0" y="120000"/>
                  </a:moveTo>
                  <a:lnTo>
                    <a:pt x="0" y="120000"/>
                  </a:lnTo>
                  <a:cubicBezTo>
                    <a:pt x="52173" y="77647"/>
                    <a:pt x="81739" y="84705"/>
                    <a:pt x="120000" y="91764"/>
                  </a:cubicBezTo>
                  <a:lnTo>
                    <a:pt x="80000" y="0"/>
                  </a:lnTo>
                  <a:lnTo>
                    <a:pt x="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85" name="Shape 885"/>
            <p:cNvSpPr/>
            <p:nvPr/>
          </p:nvSpPr>
          <p:spPr>
            <a:xfrm>
              <a:off x="1562100" y="1514475"/>
              <a:ext cx="9563100" cy="64008"/>
            </a:xfrm>
            <a:custGeom>
              <a:avLst/>
              <a:gdLst/>
              <a:ahLst/>
              <a:cxnLst/>
              <a:rect l="0" t="0" r="0" b="0"/>
              <a:pathLst>
                <a:path w="120000" h="120000" extrusionOk="0">
                  <a:moveTo>
                    <a:pt x="29539" y="19200"/>
                  </a:moveTo>
                  <a:lnTo>
                    <a:pt x="29539" y="19200"/>
                  </a:lnTo>
                  <a:lnTo>
                    <a:pt x="29694" y="20800"/>
                  </a:lnTo>
                  <a:cubicBezTo>
                    <a:pt x="29347" y="24000"/>
                    <a:pt x="29443" y="20800"/>
                    <a:pt x="29539" y="19200"/>
                  </a:cubicBezTo>
                  <a:close/>
                  <a:moveTo>
                    <a:pt x="114317" y="40000"/>
                  </a:moveTo>
                  <a:lnTo>
                    <a:pt x="114317" y="40000"/>
                  </a:lnTo>
                  <a:cubicBezTo>
                    <a:pt x="114400" y="38400"/>
                    <a:pt x="114388" y="36800"/>
                    <a:pt x="114364" y="36800"/>
                  </a:cubicBezTo>
                  <a:cubicBezTo>
                    <a:pt x="114305" y="38400"/>
                    <a:pt x="114125" y="38400"/>
                    <a:pt x="113922" y="38400"/>
                  </a:cubicBezTo>
                  <a:cubicBezTo>
                    <a:pt x="113982" y="40000"/>
                    <a:pt x="114089" y="41600"/>
                    <a:pt x="114317" y="40000"/>
                  </a:cubicBezTo>
                  <a:close/>
                  <a:moveTo>
                    <a:pt x="113527" y="36800"/>
                  </a:moveTo>
                  <a:lnTo>
                    <a:pt x="113527" y="36800"/>
                  </a:lnTo>
                  <a:lnTo>
                    <a:pt x="113515" y="36800"/>
                  </a:lnTo>
                  <a:cubicBezTo>
                    <a:pt x="113132" y="33600"/>
                    <a:pt x="113264" y="35200"/>
                    <a:pt x="113527" y="36800"/>
                  </a:cubicBezTo>
                  <a:close/>
                  <a:moveTo>
                    <a:pt x="76283" y="80000"/>
                  </a:moveTo>
                  <a:lnTo>
                    <a:pt x="76283" y="80000"/>
                  </a:lnTo>
                  <a:cubicBezTo>
                    <a:pt x="76151" y="83200"/>
                    <a:pt x="75960" y="81600"/>
                    <a:pt x="75732" y="78400"/>
                  </a:cubicBezTo>
                  <a:cubicBezTo>
                    <a:pt x="75900" y="78400"/>
                    <a:pt x="76079" y="78400"/>
                    <a:pt x="76283" y="80000"/>
                  </a:cubicBezTo>
                  <a:close/>
                  <a:moveTo>
                    <a:pt x="62907" y="96000"/>
                  </a:moveTo>
                  <a:lnTo>
                    <a:pt x="62907" y="96000"/>
                  </a:lnTo>
                  <a:cubicBezTo>
                    <a:pt x="62739" y="97600"/>
                    <a:pt x="62404" y="102400"/>
                    <a:pt x="62273" y="97600"/>
                  </a:cubicBezTo>
                  <a:cubicBezTo>
                    <a:pt x="62476" y="88000"/>
                    <a:pt x="62620" y="92800"/>
                    <a:pt x="62907" y="96000"/>
                  </a:cubicBezTo>
                  <a:close/>
                  <a:moveTo>
                    <a:pt x="54113" y="97600"/>
                  </a:moveTo>
                  <a:lnTo>
                    <a:pt x="54113" y="97600"/>
                  </a:lnTo>
                  <a:lnTo>
                    <a:pt x="54699" y="104000"/>
                  </a:lnTo>
                  <a:cubicBezTo>
                    <a:pt x="53994" y="113600"/>
                    <a:pt x="53479" y="110400"/>
                    <a:pt x="54029" y="120000"/>
                  </a:cubicBezTo>
                  <a:cubicBezTo>
                    <a:pt x="54113" y="97600"/>
                    <a:pt x="56315" y="118400"/>
                    <a:pt x="56398" y="96000"/>
                  </a:cubicBezTo>
                  <a:lnTo>
                    <a:pt x="56793" y="100800"/>
                  </a:lnTo>
                  <a:cubicBezTo>
                    <a:pt x="56673" y="100800"/>
                    <a:pt x="56662" y="102400"/>
                    <a:pt x="56554" y="102400"/>
                  </a:cubicBezTo>
                  <a:cubicBezTo>
                    <a:pt x="57308" y="112000"/>
                    <a:pt x="57116" y="86400"/>
                    <a:pt x="58085" y="89600"/>
                  </a:cubicBezTo>
                  <a:cubicBezTo>
                    <a:pt x="58420" y="91200"/>
                    <a:pt x="58660" y="94400"/>
                    <a:pt x="58432" y="97600"/>
                  </a:cubicBezTo>
                  <a:lnTo>
                    <a:pt x="59186" y="91200"/>
                  </a:lnTo>
                  <a:cubicBezTo>
                    <a:pt x="59401" y="92800"/>
                    <a:pt x="59353" y="96000"/>
                    <a:pt x="59126" y="96000"/>
                  </a:cubicBezTo>
                  <a:lnTo>
                    <a:pt x="60287" y="94400"/>
                  </a:lnTo>
                  <a:lnTo>
                    <a:pt x="60275" y="94400"/>
                  </a:lnTo>
                  <a:cubicBezTo>
                    <a:pt x="60442" y="91200"/>
                    <a:pt x="60813" y="86400"/>
                    <a:pt x="60993" y="83200"/>
                  </a:cubicBezTo>
                  <a:cubicBezTo>
                    <a:pt x="61280" y="86400"/>
                    <a:pt x="60849" y="86400"/>
                    <a:pt x="60921" y="89600"/>
                  </a:cubicBezTo>
                  <a:lnTo>
                    <a:pt x="61555" y="83200"/>
                  </a:lnTo>
                  <a:cubicBezTo>
                    <a:pt x="61818" y="89600"/>
                    <a:pt x="61292" y="94400"/>
                    <a:pt x="60849" y="94400"/>
                  </a:cubicBezTo>
                  <a:cubicBezTo>
                    <a:pt x="61447" y="116800"/>
                    <a:pt x="61375" y="88000"/>
                    <a:pt x="62667" y="102400"/>
                  </a:cubicBezTo>
                  <a:lnTo>
                    <a:pt x="62057" y="104000"/>
                  </a:lnTo>
                  <a:cubicBezTo>
                    <a:pt x="62452" y="116800"/>
                    <a:pt x="62919" y="112000"/>
                    <a:pt x="63601" y="120000"/>
                  </a:cubicBezTo>
                  <a:cubicBezTo>
                    <a:pt x="63433" y="116800"/>
                    <a:pt x="62237" y="100800"/>
                    <a:pt x="62931" y="96000"/>
                  </a:cubicBezTo>
                  <a:cubicBezTo>
                    <a:pt x="63122" y="97600"/>
                    <a:pt x="63385" y="97600"/>
                    <a:pt x="63756" y="94400"/>
                  </a:cubicBezTo>
                  <a:cubicBezTo>
                    <a:pt x="63756" y="100800"/>
                    <a:pt x="64115" y="99200"/>
                    <a:pt x="64582" y="99200"/>
                  </a:cubicBezTo>
                  <a:lnTo>
                    <a:pt x="64546" y="110400"/>
                  </a:lnTo>
                  <a:cubicBezTo>
                    <a:pt x="65036" y="107200"/>
                    <a:pt x="65000" y="102400"/>
                    <a:pt x="65288" y="97600"/>
                  </a:cubicBezTo>
                  <a:cubicBezTo>
                    <a:pt x="65838" y="97600"/>
                    <a:pt x="65958" y="105600"/>
                    <a:pt x="66077" y="113600"/>
                  </a:cubicBezTo>
                  <a:cubicBezTo>
                    <a:pt x="66963" y="115200"/>
                    <a:pt x="65479" y="100800"/>
                    <a:pt x="66520" y="99200"/>
                  </a:cubicBezTo>
                  <a:cubicBezTo>
                    <a:pt x="67250" y="102400"/>
                    <a:pt x="67764" y="99200"/>
                    <a:pt x="68638" y="92800"/>
                  </a:cubicBezTo>
                  <a:cubicBezTo>
                    <a:pt x="69152" y="96000"/>
                    <a:pt x="68554" y="99200"/>
                    <a:pt x="68733" y="102400"/>
                  </a:cubicBezTo>
                  <a:lnTo>
                    <a:pt x="69188" y="94400"/>
                  </a:lnTo>
                  <a:cubicBezTo>
                    <a:pt x="69296" y="94400"/>
                    <a:pt x="69260" y="96000"/>
                    <a:pt x="69248" y="97600"/>
                  </a:cubicBezTo>
                  <a:cubicBezTo>
                    <a:pt x="69631" y="94400"/>
                    <a:pt x="69272" y="88000"/>
                    <a:pt x="69882" y="84800"/>
                  </a:cubicBezTo>
                  <a:cubicBezTo>
                    <a:pt x="70037" y="73600"/>
                    <a:pt x="71114" y="102400"/>
                    <a:pt x="71856" y="89600"/>
                  </a:cubicBezTo>
                  <a:cubicBezTo>
                    <a:pt x="72035" y="92800"/>
                    <a:pt x="71772" y="96000"/>
                    <a:pt x="71820" y="99200"/>
                  </a:cubicBezTo>
                  <a:cubicBezTo>
                    <a:pt x="72849" y="91200"/>
                    <a:pt x="72705" y="94400"/>
                    <a:pt x="73543" y="83200"/>
                  </a:cubicBezTo>
                  <a:lnTo>
                    <a:pt x="74249" y="89600"/>
                  </a:lnTo>
                  <a:cubicBezTo>
                    <a:pt x="73734" y="81600"/>
                    <a:pt x="74404" y="72000"/>
                    <a:pt x="74991" y="65600"/>
                  </a:cubicBezTo>
                  <a:cubicBezTo>
                    <a:pt x="74799" y="60800"/>
                    <a:pt x="74644" y="57600"/>
                    <a:pt x="74536" y="56000"/>
                  </a:cubicBezTo>
                  <a:lnTo>
                    <a:pt x="75469" y="51200"/>
                  </a:lnTo>
                  <a:cubicBezTo>
                    <a:pt x="75589" y="52800"/>
                    <a:pt x="75493" y="56000"/>
                    <a:pt x="75337" y="60800"/>
                  </a:cubicBezTo>
                  <a:lnTo>
                    <a:pt x="75505" y="57600"/>
                  </a:lnTo>
                  <a:cubicBezTo>
                    <a:pt x="75840" y="62400"/>
                    <a:pt x="75672" y="68800"/>
                    <a:pt x="75433" y="73600"/>
                  </a:cubicBezTo>
                  <a:lnTo>
                    <a:pt x="75098" y="67200"/>
                  </a:lnTo>
                  <a:cubicBezTo>
                    <a:pt x="74859" y="73600"/>
                    <a:pt x="74644" y="80000"/>
                    <a:pt x="74691" y="86400"/>
                  </a:cubicBezTo>
                  <a:cubicBezTo>
                    <a:pt x="74751" y="84800"/>
                    <a:pt x="74871" y="84800"/>
                    <a:pt x="75002" y="83200"/>
                  </a:cubicBezTo>
                  <a:cubicBezTo>
                    <a:pt x="74943" y="84800"/>
                    <a:pt x="74907" y="86400"/>
                    <a:pt x="74931" y="88000"/>
                  </a:cubicBezTo>
                  <a:cubicBezTo>
                    <a:pt x="74967" y="89600"/>
                    <a:pt x="75062" y="86400"/>
                    <a:pt x="75218" y="84800"/>
                  </a:cubicBezTo>
                  <a:lnTo>
                    <a:pt x="75421" y="96000"/>
                  </a:lnTo>
                  <a:lnTo>
                    <a:pt x="75481" y="91200"/>
                  </a:lnTo>
                  <a:lnTo>
                    <a:pt x="76701" y="99200"/>
                  </a:lnTo>
                  <a:cubicBezTo>
                    <a:pt x="77587" y="88000"/>
                    <a:pt x="78340" y="70400"/>
                    <a:pt x="79740" y="65600"/>
                  </a:cubicBezTo>
                  <a:cubicBezTo>
                    <a:pt x="79393" y="75200"/>
                    <a:pt x="79668" y="80000"/>
                    <a:pt x="79645" y="89600"/>
                  </a:cubicBezTo>
                  <a:cubicBezTo>
                    <a:pt x="79262" y="80000"/>
                    <a:pt x="78568" y="94400"/>
                    <a:pt x="77850" y="92800"/>
                  </a:cubicBezTo>
                  <a:cubicBezTo>
                    <a:pt x="78221" y="92800"/>
                    <a:pt x="78137" y="97600"/>
                    <a:pt x="78041" y="99200"/>
                  </a:cubicBezTo>
                  <a:lnTo>
                    <a:pt x="79333" y="91200"/>
                  </a:lnTo>
                  <a:cubicBezTo>
                    <a:pt x="79298" y="99200"/>
                    <a:pt x="79609" y="96000"/>
                    <a:pt x="79944" y="100800"/>
                  </a:cubicBezTo>
                  <a:cubicBezTo>
                    <a:pt x="79680" y="83200"/>
                    <a:pt x="80901" y="89600"/>
                    <a:pt x="81427" y="84800"/>
                  </a:cubicBezTo>
                  <a:cubicBezTo>
                    <a:pt x="81451" y="89600"/>
                    <a:pt x="81332" y="96000"/>
                    <a:pt x="80685" y="94400"/>
                  </a:cubicBezTo>
                  <a:cubicBezTo>
                    <a:pt x="81391" y="107200"/>
                    <a:pt x="81607" y="75200"/>
                    <a:pt x="82301" y="86400"/>
                  </a:cubicBezTo>
                  <a:cubicBezTo>
                    <a:pt x="82133" y="86400"/>
                    <a:pt x="82049" y="84800"/>
                    <a:pt x="81990" y="88000"/>
                  </a:cubicBezTo>
                  <a:cubicBezTo>
                    <a:pt x="82360" y="83200"/>
                    <a:pt x="83246" y="88000"/>
                    <a:pt x="83042" y="92800"/>
                  </a:cubicBezTo>
                  <a:lnTo>
                    <a:pt x="82887" y="92800"/>
                  </a:lnTo>
                  <a:cubicBezTo>
                    <a:pt x="83916" y="94400"/>
                    <a:pt x="86033" y="92800"/>
                    <a:pt x="86189" y="80000"/>
                  </a:cubicBezTo>
                  <a:cubicBezTo>
                    <a:pt x="86201" y="81600"/>
                    <a:pt x="86057" y="96000"/>
                    <a:pt x="85998" y="99200"/>
                  </a:cubicBezTo>
                  <a:lnTo>
                    <a:pt x="87840" y="52800"/>
                  </a:lnTo>
                  <a:cubicBezTo>
                    <a:pt x="87684" y="65600"/>
                    <a:pt x="88307" y="92800"/>
                    <a:pt x="87445" y="99200"/>
                  </a:cubicBezTo>
                  <a:cubicBezTo>
                    <a:pt x="87696" y="100800"/>
                    <a:pt x="87996" y="104000"/>
                    <a:pt x="88522" y="99200"/>
                  </a:cubicBezTo>
                  <a:cubicBezTo>
                    <a:pt x="88354" y="97600"/>
                    <a:pt x="88103" y="81600"/>
                    <a:pt x="88331" y="81600"/>
                  </a:cubicBezTo>
                  <a:cubicBezTo>
                    <a:pt x="88965" y="94400"/>
                    <a:pt x="88773" y="88000"/>
                    <a:pt x="89551" y="99200"/>
                  </a:cubicBezTo>
                  <a:cubicBezTo>
                    <a:pt x="89288" y="97600"/>
                    <a:pt x="89575" y="78400"/>
                    <a:pt x="89970" y="80000"/>
                  </a:cubicBezTo>
                  <a:cubicBezTo>
                    <a:pt x="89910" y="81600"/>
                    <a:pt x="90005" y="97600"/>
                    <a:pt x="89862" y="99200"/>
                  </a:cubicBezTo>
                  <a:lnTo>
                    <a:pt x="90855" y="81600"/>
                  </a:lnTo>
                  <a:cubicBezTo>
                    <a:pt x="90604" y="84800"/>
                    <a:pt x="90807" y="97600"/>
                    <a:pt x="91034" y="102400"/>
                  </a:cubicBezTo>
                  <a:cubicBezTo>
                    <a:pt x="90927" y="99200"/>
                    <a:pt x="91884" y="102400"/>
                    <a:pt x="92147" y="100800"/>
                  </a:cubicBezTo>
                  <a:lnTo>
                    <a:pt x="91728" y="97600"/>
                  </a:lnTo>
                  <a:cubicBezTo>
                    <a:pt x="92853" y="100800"/>
                    <a:pt x="92841" y="72000"/>
                    <a:pt x="93954" y="73600"/>
                  </a:cubicBezTo>
                  <a:cubicBezTo>
                    <a:pt x="93822" y="76800"/>
                    <a:pt x="93619" y="96000"/>
                    <a:pt x="94181" y="99200"/>
                  </a:cubicBezTo>
                  <a:cubicBezTo>
                    <a:pt x="94444" y="89600"/>
                    <a:pt x="95330" y="54400"/>
                    <a:pt x="96311" y="46400"/>
                  </a:cubicBezTo>
                  <a:lnTo>
                    <a:pt x="96502" y="52800"/>
                  </a:lnTo>
                  <a:lnTo>
                    <a:pt x="97256" y="46400"/>
                  </a:lnTo>
                  <a:cubicBezTo>
                    <a:pt x="96789" y="60800"/>
                    <a:pt x="95473" y="89600"/>
                    <a:pt x="94743" y="100800"/>
                  </a:cubicBezTo>
                  <a:cubicBezTo>
                    <a:pt x="95162" y="105600"/>
                    <a:pt x="94863" y="107200"/>
                    <a:pt x="95497" y="107200"/>
                  </a:cubicBezTo>
                  <a:cubicBezTo>
                    <a:pt x="95712" y="112000"/>
                    <a:pt x="95150" y="115200"/>
                    <a:pt x="94971" y="115200"/>
                  </a:cubicBezTo>
                  <a:lnTo>
                    <a:pt x="96430" y="118400"/>
                  </a:lnTo>
                  <a:cubicBezTo>
                    <a:pt x="96358" y="107200"/>
                    <a:pt x="97543" y="107200"/>
                    <a:pt x="97495" y="99200"/>
                  </a:cubicBezTo>
                  <a:lnTo>
                    <a:pt x="95904" y="108800"/>
                  </a:lnTo>
                  <a:cubicBezTo>
                    <a:pt x="95844" y="99200"/>
                    <a:pt x="96825" y="78400"/>
                    <a:pt x="97854" y="81600"/>
                  </a:cubicBezTo>
                  <a:cubicBezTo>
                    <a:pt x="98117" y="84800"/>
                    <a:pt x="97663" y="100800"/>
                    <a:pt x="97686" y="104000"/>
                  </a:cubicBezTo>
                  <a:cubicBezTo>
                    <a:pt x="97818" y="100800"/>
                    <a:pt x="98667" y="97600"/>
                    <a:pt x="98763" y="99200"/>
                  </a:cubicBezTo>
                  <a:lnTo>
                    <a:pt x="98321" y="105600"/>
                  </a:lnTo>
                  <a:cubicBezTo>
                    <a:pt x="98895" y="110400"/>
                    <a:pt x="99266" y="91200"/>
                    <a:pt x="99960" y="102400"/>
                  </a:cubicBezTo>
                  <a:cubicBezTo>
                    <a:pt x="100199" y="102400"/>
                    <a:pt x="100666" y="116800"/>
                    <a:pt x="100713" y="110400"/>
                  </a:cubicBezTo>
                  <a:cubicBezTo>
                    <a:pt x="100319" y="97600"/>
                    <a:pt x="100247" y="59200"/>
                    <a:pt x="100510" y="49600"/>
                  </a:cubicBezTo>
                  <a:cubicBezTo>
                    <a:pt x="100594" y="49600"/>
                    <a:pt x="101754" y="60800"/>
                    <a:pt x="102029" y="67200"/>
                  </a:cubicBezTo>
                  <a:cubicBezTo>
                    <a:pt x="102424" y="76800"/>
                    <a:pt x="101443" y="91200"/>
                    <a:pt x="101778" y="99200"/>
                  </a:cubicBezTo>
                  <a:cubicBezTo>
                    <a:pt x="101790" y="96000"/>
                    <a:pt x="102005" y="92800"/>
                    <a:pt x="102101" y="91200"/>
                  </a:cubicBezTo>
                  <a:cubicBezTo>
                    <a:pt x="102352" y="94400"/>
                    <a:pt x="101994" y="100800"/>
                    <a:pt x="102544" y="99200"/>
                  </a:cubicBezTo>
                  <a:cubicBezTo>
                    <a:pt x="102628" y="88000"/>
                    <a:pt x="103657" y="100800"/>
                    <a:pt x="102795" y="89600"/>
                  </a:cubicBezTo>
                  <a:cubicBezTo>
                    <a:pt x="103333" y="88000"/>
                    <a:pt x="103369" y="92800"/>
                    <a:pt x="103992" y="92800"/>
                  </a:cubicBezTo>
                  <a:cubicBezTo>
                    <a:pt x="103788" y="84800"/>
                    <a:pt x="104554" y="68800"/>
                    <a:pt x="105092" y="65600"/>
                  </a:cubicBezTo>
                  <a:cubicBezTo>
                    <a:pt x="105056" y="67200"/>
                    <a:pt x="105176" y="72000"/>
                    <a:pt x="105236" y="73600"/>
                  </a:cubicBezTo>
                  <a:cubicBezTo>
                    <a:pt x="106336" y="75200"/>
                    <a:pt x="106923" y="80000"/>
                    <a:pt x="107940" y="80000"/>
                  </a:cubicBezTo>
                  <a:cubicBezTo>
                    <a:pt x="108035" y="83200"/>
                    <a:pt x="108526" y="86400"/>
                    <a:pt x="108323" y="91200"/>
                  </a:cubicBezTo>
                  <a:cubicBezTo>
                    <a:pt x="108466" y="89600"/>
                    <a:pt x="108598" y="84800"/>
                    <a:pt x="108909" y="84800"/>
                  </a:cubicBezTo>
                  <a:cubicBezTo>
                    <a:pt x="109519" y="94400"/>
                    <a:pt x="108215" y="86400"/>
                    <a:pt x="108681" y="97600"/>
                  </a:cubicBezTo>
                  <a:cubicBezTo>
                    <a:pt x="108717" y="91200"/>
                    <a:pt x="109495" y="89600"/>
                    <a:pt x="109938" y="84800"/>
                  </a:cubicBezTo>
                  <a:cubicBezTo>
                    <a:pt x="109806" y="75200"/>
                    <a:pt x="108909" y="83200"/>
                    <a:pt x="108454" y="86400"/>
                  </a:cubicBezTo>
                  <a:cubicBezTo>
                    <a:pt x="108454" y="73600"/>
                    <a:pt x="109232" y="59200"/>
                    <a:pt x="110297" y="52800"/>
                  </a:cubicBezTo>
                  <a:cubicBezTo>
                    <a:pt x="111146" y="49600"/>
                    <a:pt x="110667" y="62400"/>
                    <a:pt x="110811" y="60800"/>
                  </a:cubicBezTo>
                  <a:cubicBezTo>
                    <a:pt x="112402" y="62400"/>
                    <a:pt x="112175" y="36800"/>
                    <a:pt x="113491" y="46400"/>
                  </a:cubicBezTo>
                  <a:cubicBezTo>
                    <a:pt x="114017" y="56000"/>
                    <a:pt x="113515" y="64000"/>
                    <a:pt x="113635" y="70400"/>
                  </a:cubicBezTo>
                  <a:cubicBezTo>
                    <a:pt x="112941" y="73600"/>
                    <a:pt x="112570" y="64000"/>
                    <a:pt x="112103" y="64000"/>
                  </a:cubicBezTo>
                  <a:lnTo>
                    <a:pt x="112677" y="68800"/>
                  </a:lnTo>
                  <a:cubicBezTo>
                    <a:pt x="112462" y="72000"/>
                    <a:pt x="111996" y="73600"/>
                    <a:pt x="111744" y="72000"/>
                  </a:cubicBezTo>
                  <a:cubicBezTo>
                    <a:pt x="112187" y="80000"/>
                    <a:pt x="114436" y="73600"/>
                    <a:pt x="115668" y="81600"/>
                  </a:cubicBezTo>
                  <a:cubicBezTo>
                    <a:pt x="115884" y="78400"/>
                    <a:pt x="116267" y="75200"/>
                    <a:pt x="116087" y="72000"/>
                  </a:cubicBezTo>
                  <a:lnTo>
                    <a:pt x="115692" y="72000"/>
                  </a:lnTo>
                  <a:cubicBezTo>
                    <a:pt x="115333" y="65600"/>
                    <a:pt x="116434" y="62400"/>
                    <a:pt x="115932" y="59200"/>
                  </a:cubicBezTo>
                  <a:cubicBezTo>
                    <a:pt x="116458" y="54400"/>
                    <a:pt x="117044" y="46400"/>
                    <a:pt x="117774" y="51200"/>
                  </a:cubicBezTo>
                  <a:lnTo>
                    <a:pt x="117918" y="60800"/>
                  </a:lnTo>
                  <a:cubicBezTo>
                    <a:pt x="117894" y="57600"/>
                    <a:pt x="117439" y="56000"/>
                    <a:pt x="117224" y="57600"/>
                  </a:cubicBezTo>
                  <a:cubicBezTo>
                    <a:pt x="117535" y="54400"/>
                    <a:pt x="118348" y="72000"/>
                    <a:pt x="118683" y="59200"/>
                  </a:cubicBezTo>
                  <a:lnTo>
                    <a:pt x="118169" y="51200"/>
                  </a:lnTo>
                  <a:cubicBezTo>
                    <a:pt x="118695" y="46400"/>
                    <a:pt x="119341" y="36800"/>
                    <a:pt x="120000" y="40000"/>
                  </a:cubicBezTo>
                  <a:cubicBezTo>
                    <a:pt x="119700" y="30400"/>
                    <a:pt x="119844" y="41600"/>
                    <a:pt x="119389" y="28800"/>
                  </a:cubicBezTo>
                  <a:cubicBezTo>
                    <a:pt x="119784" y="43200"/>
                    <a:pt x="117714" y="28800"/>
                    <a:pt x="118360" y="43200"/>
                  </a:cubicBezTo>
                  <a:cubicBezTo>
                    <a:pt x="117894" y="30400"/>
                    <a:pt x="117547" y="38400"/>
                    <a:pt x="116925" y="25600"/>
                  </a:cubicBezTo>
                  <a:cubicBezTo>
                    <a:pt x="116937" y="28800"/>
                    <a:pt x="117140" y="32000"/>
                    <a:pt x="116602" y="30400"/>
                  </a:cubicBezTo>
                  <a:cubicBezTo>
                    <a:pt x="116566" y="32000"/>
                    <a:pt x="116518" y="33600"/>
                    <a:pt x="116470" y="33600"/>
                  </a:cubicBezTo>
                  <a:lnTo>
                    <a:pt x="116434" y="33600"/>
                  </a:lnTo>
                  <a:lnTo>
                    <a:pt x="116470" y="33600"/>
                  </a:lnTo>
                  <a:cubicBezTo>
                    <a:pt x="116446" y="33600"/>
                    <a:pt x="116446" y="35200"/>
                    <a:pt x="116482" y="33600"/>
                  </a:cubicBezTo>
                  <a:cubicBezTo>
                    <a:pt x="116614" y="35200"/>
                    <a:pt x="116721" y="36800"/>
                    <a:pt x="116757" y="38400"/>
                  </a:cubicBezTo>
                  <a:cubicBezTo>
                    <a:pt x="116482" y="46400"/>
                    <a:pt x="115621" y="46400"/>
                    <a:pt x="115322" y="49600"/>
                  </a:cubicBezTo>
                  <a:cubicBezTo>
                    <a:pt x="114999" y="48000"/>
                    <a:pt x="115465" y="46400"/>
                    <a:pt x="115286" y="43200"/>
                  </a:cubicBezTo>
                  <a:lnTo>
                    <a:pt x="114843" y="48000"/>
                  </a:lnTo>
                  <a:cubicBezTo>
                    <a:pt x="114807" y="41600"/>
                    <a:pt x="113982" y="36800"/>
                    <a:pt x="114747" y="32000"/>
                  </a:cubicBezTo>
                  <a:lnTo>
                    <a:pt x="114065" y="32000"/>
                  </a:lnTo>
                  <a:cubicBezTo>
                    <a:pt x="113659" y="27200"/>
                    <a:pt x="113096" y="25600"/>
                    <a:pt x="112761" y="28800"/>
                  </a:cubicBezTo>
                  <a:cubicBezTo>
                    <a:pt x="112438" y="27200"/>
                    <a:pt x="111936" y="36800"/>
                    <a:pt x="112223" y="30400"/>
                  </a:cubicBezTo>
                  <a:lnTo>
                    <a:pt x="111146" y="35200"/>
                  </a:lnTo>
                  <a:lnTo>
                    <a:pt x="111134" y="33600"/>
                  </a:lnTo>
                  <a:cubicBezTo>
                    <a:pt x="110069" y="32000"/>
                    <a:pt x="108945" y="44800"/>
                    <a:pt x="107724" y="32000"/>
                  </a:cubicBezTo>
                  <a:cubicBezTo>
                    <a:pt x="107365" y="33600"/>
                    <a:pt x="107006" y="35200"/>
                    <a:pt x="106396" y="33600"/>
                  </a:cubicBezTo>
                  <a:lnTo>
                    <a:pt x="106289" y="27200"/>
                  </a:lnTo>
                  <a:cubicBezTo>
                    <a:pt x="105822" y="28800"/>
                    <a:pt x="104901" y="20800"/>
                    <a:pt x="104709" y="27200"/>
                  </a:cubicBezTo>
                  <a:cubicBezTo>
                    <a:pt x="104207" y="11200"/>
                    <a:pt x="102472" y="22400"/>
                    <a:pt x="101670" y="19200"/>
                  </a:cubicBezTo>
                  <a:lnTo>
                    <a:pt x="101635" y="27200"/>
                  </a:lnTo>
                  <a:cubicBezTo>
                    <a:pt x="101084" y="27200"/>
                    <a:pt x="100546" y="28800"/>
                    <a:pt x="99852" y="32000"/>
                  </a:cubicBezTo>
                  <a:lnTo>
                    <a:pt x="99900" y="40000"/>
                  </a:lnTo>
                  <a:cubicBezTo>
                    <a:pt x="99302" y="44800"/>
                    <a:pt x="98368" y="33600"/>
                    <a:pt x="97423" y="35200"/>
                  </a:cubicBezTo>
                  <a:cubicBezTo>
                    <a:pt x="97495" y="32000"/>
                    <a:pt x="97734" y="32000"/>
                    <a:pt x="97902" y="33600"/>
                  </a:cubicBezTo>
                  <a:cubicBezTo>
                    <a:pt x="96777" y="17600"/>
                    <a:pt x="95521" y="44800"/>
                    <a:pt x="94504" y="33600"/>
                  </a:cubicBezTo>
                  <a:cubicBezTo>
                    <a:pt x="94253" y="35200"/>
                    <a:pt x="94061" y="35200"/>
                    <a:pt x="93894" y="33600"/>
                  </a:cubicBezTo>
                  <a:cubicBezTo>
                    <a:pt x="93918" y="33600"/>
                    <a:pt x="93930" y="33600"/>
                    <a:pt x="93954" y="32000"/>
                  </a:cubicBezTo>
                  <a:lnTo>
                    <a:pt x="93846" y="32000"/>
                  </a:lnTo>
                  <a:lnTo>
                    <a:pt x="93499" y="28800"/>
                  </a:lnTo>
                  <a:cubicBezTo>
                    <a:pt x="93595" y="30400"/>
                    <a:pt x="93702" y="32000"/>
                    <a:pt x="93786" y="32000"/>
                  </a:cubicBezTo>
                  <a:cubicBezTo>
                    <a:pt x="93595" y="32000"/>
                    <a:pt x="93296" y="33600"/>
                    <a:pt x="93008" y="35200"/>
                  </a:cubicBezTo>
                  <a:lnTo>
                    <a:pt x="92877" y="27200"/>
                  </a:lnTo>
                  <a:lnTo>
                    <a:pt x="92817" y="27200"/>
                  </a:lnTo>
                  <a:cubicBezTo>
                    <a:pt x="92530" y="24000"/>
                    <a:pt x="92590" y="30400"/>
                    <a:pt x="92733" y="36800"/>
                  </a:cubicBezTo>
                  <a:cubicBezTo>
                    <a:pt x="92590" y="38400"/>
                    <a:pt x="92458" y="40000"/>
                    <a:pt x="92350" y="41600"/>
                  </a:cubicBezTo>
                  <a:cubicBezTo>
                    <a:pt x="92123" y="28800"/>
                    <a:pt x="91585" y="46400"/>
                    <a:pt x="91274" y="32000"/>
                  </a:cubicBezTo>
                  <a:cubicBezTo>
                    <a:pt x="91070" y="38400"/>
                    <a:pt x="89802" y="36800"/>
                    <a:pt x="89647" y="51200"/>
                  </a:cubicBezTo>
                  <a:cubicBezTo>
                    <a:pt x="89635" y="48000"/>
                    <a:pt x="89551" y="48000"/>
                    <a:pt x="89706" y="48000"/>
                  </a:cubicBezTo>
                  <a:cubicBezTo>
                    <a:pt x="89383" y="46400"/>
                    <a:pt x="89060" y="44800"/>
                    <a:pt x="88773" y="48000"/>
                  </a:cubicBezTo>
                  <a:lnTo>
                    <a:pt x="88630" y="38400"/>
                  </a:lnTo>
                  <a:lnTo>
                    <a:pt x="87924" y="51200"/>
                  </a:lnTo>
                  <a:cubicBezTo>
                    <a:pt x="87493" y="44800"/>
                    <a:pt x="87314" y="41600"/>
                    <a:pt x="87744" y="33600"/>
                  </a:cubicBezTo>
                  <a:cubicBezTo>
                    <a:pt x="86703" y="44800"/>
                    <a:pt x="86895" y="38400"/>
                    <a:pt x="86021" y="49600"/>
                  </a:cubicBezTo>
                  <a:lnTo>
                    <a:pt x="86069" y="43200"/>
                  </a:lnTo>
                  <a:cubicBezTo>
                    <a:pt x="85746" y="43200"/>
                    <a:pt x="85244" y="51200"/>
                    <a:pt x="85052" y="46400"/>
                  </a:cubicBezTo>
                  <a:cubicBezTo>
                    <a:pt x="84358" y="33600"/>
                    <a:pt x="81583" y="43200"/>
                    <a:pt x="79776" y="32000"/>
                  </a:cubicBezTo>
                  <a:cubicBezTo>
                    <a:pt x="80123" y="51200"/>
                    <a:pt x="78939" y="22400"/>
                    <a:pt x="78867" y="38400"/>
                  </a:cubicBezTo>
                  <a:cubicBezTo>
                    <a:pt x="78759" y="33600"/>
                    <a:pt x="78508" y="30400"/>
                    <a:pt x="78795" y="27200"/>
                  </a:cubicBezTo>
                  <a:cubicBezTo>
                    <a:pt x="77874" y="30400"/>
                    <a:pt x="77419" y="19200"/>
                    <a:pt x="76785" y="32000"/>
                  </a:cubicBezTo>
                  <a:cubicBezTo>
                    <a:pt x="76677" y="27200"/>
                    <a:pt x="76977" y="25600"/>
                    <a:pt x="76881" y="22400"/>
                  </a:cubicBezTo>
                  <a:cubicBezTo>
                    <a:pt x="76809" y="22400"/>
                    <a:pt x="76594" y="25600"/>
                    <a:pt x="76498" y="24000"/>
                  </a:cubicBezTo>
                  <a:cubicBezTo>
                    <a:pt x="76402" y="20800"/>
                    <a:pt x="76630" y="19200"/>
                    <a:pt x="76773" y="17600"/>
                  </a:cubicBezTo>
                  <a:cubicBezTo>
                    <a:pt x="75840" y="17600"/>
                    <a:pt x="75744" y="32000"/>
                    <a:pt x="75672" y="44800"/>
                  </a:cubicBezTo>
                  <a:cubicBezTo>
                    <a:pt x="75194" y="38400"/>
                    <a:pt x="74955" y="40000"/>
                    <a:pt x="74608" y="48000"/>
                  </a:cubicBezTo>
                  <a:cubicBezTo>
                    <a:pt x="74452" y="43200"/>
                    <a:pt x="74165" y="38400"/>
                    <a:pt x="74751" y="38400"/>
                  </a:cubicBezTo>
                  <a:cubicBezTo>
                    <a:pt x="74428" y="36800"/>
                    <a:pt x="72741" y="30400"/>
                    <a:pt x="72717" y="41600"/>
                  </a:cubicBezTo>
                  <a:cubicBezTo>
                    <a:pt x="72610" y="38400"/>
                    <a:pt x="72251" y="40000"/>
                    <a:pt x="72167" y="41600"/>
                  </a:cubicBezTo>
                  <a:cubicBezTo>
                    <a:pt x="71425" y="40000"/>
                    <a:pt x="71365" y="40000"/>
                    <a:pt x="70636" y="40000"/>
                  </a:cubicBezTo>
                  <a:lnTo>
                    <a:pt x="70839" y="41600"/>
                  </a:lnTo>
                  <a:cubicBezTo>
                    <a:pt x="70552" y="54400"/>
                    <a:pt x="70241" y="44800"/>
                    <a:pt x="69655" y="46400"/>
                  </a:cubicBezTo>
                  <a:lnTo>
                    <a:pt x="69666" y="44800"/>
                  </a:lnTo>
                  <a:cubicBezTo>
                    <a:pt x="68327" y="35200"/>
                    <a:pt x="69092" y="49600"/>
                    <a:pt x="67776" y="38400"/>
                  </a:cubicBezTo>
                  <a:lnTo>
                    <a:pt x="67848" y="46400"/>
                  </a:lnTo>
                  <a:cubicBezTo>
                    <a:pt x="67716" y="62400"/>
                    <a:pt x="66675" y="35200"/>
                    <a:pt x="65910" y="41600"/>
                  </a:cubicBezTo>
                  <a:lnTo>
                    <a:pt x="66185" y="46400"/>
                  </a:lnTo>
                  <a:cubicBezTo>
                    <a:pt x="65766" y="52800"/>
                    <a:pt x="65012" y="24000"/>
                    <a:pt x="64594" y="20800"/>
                  </a:cubicBezTo>
                  <a:cubicBezTo>
                    <a:pt x="64498" y="19200"/>
                    <a:pt x="64737" y="19200"/>
                    <a:pt x="64869" y="17600"/>
                  </a:cubicBezTo>
                  <a:cubicBezTo>
                    <a:pt x="63768" y="9600"/>
                    <a:pt x="64725" y="27200"/>
                    <a:pt x="63900" y="30400"/>
                  </a:cubicBezTo>
                  <a:cubicBezTo>
                    <a:pt x="63744" y="24000"/>
                    <a:pt x="64091" y="16000"/>
                    <a:pt x="63541" y="14400"/>
                  </a:cubicBezTo>
                  <a:cubicBezTo>
                    <a:pt x="63266" y="11200"/>
                    <a:pt x="61938" y="32000"/>
                    <a:pt x="61184" y="20800"/>
                  </a:cubicBezTo>
                  <a:cubicBezTo>
                    <a:pt x="61351" y="25600"/>
                    <a:pt x="61519" y="30400"/>
                    <a:pt x="61136" y="33600"/>
                  </a:cubicBezTo>
                  <a:cubicBezTo>
                    <a:pt x="60550" y="33600"/>
                    <a:pt x="59557" y="16000"/>
                    <a:pt x="59030" y="30400"/>
                  </a:cubicBezTo>
                  <a:cubicBezTo>
                    <a:pt x="58959" y="28800"/>
                    <a:pt x="58923" y="27200"/>
                    <a:pt x="58923" y="25600"/>
                  </a:cubicBezTo>
                  <a:cubicBezTo>
                    <a:pt x="58480" y="30400"/>
                    <a:pt x="57475" y="32000"/>
                    <a:pt x="57200" y="38400"/>
                  </a:cubicBezTo>
                  <a:cubicBezTo>
                    <a:pt x="56793" y="12800"/>
                    <a:pt x="54424" y="51200"/>
                    <a:pt x="54436" y="25600"/>
                  </a:cubicBezTo>
                  <a:lnTo>
                    <a:pt x="53060" y="27200"/>
                  </a:lnTo>
                  <a:lnTo>
                    <a:pt x="53096" y="24000"/>
                  </a:lnTo>
                  <a:cubicBezTo>
                    <a:pt x="52223" y="22400"/>
                    <a:pt x="51912" y="28800"/>
                    <a:pt x="51601" y="35200"/>
                  </a:cubicBezTo>
                  <a:cubicBezTo>
                    <a:pt x="51397" y="32000"/>
                    <a:pt x="51553" y="30400"/>
                    <a:pt x="51565" y="28800"/>
                  </a:cubicBezTo>
                  <a:cubicBezTo>
                    <a:pt x="50285" y="24000"/>
                    <a:pt x="50153" y="24000"/>
                    <a:pt x="49076" y="36800"/>
                  </a:cubicBezTo>
                  <a:lnTo>
                    <a:pt x="48969" y="28800"/>
                  </a:lnTo>
                  <a:cubicBezTo>
                    <a:pt x="48669" y="33600"/>
                    <a:pt x="47114" y="16000"/>
                    <a:pt x="45858" y="24000"/>
                  </a:cubicBezTo>
                  <a:cubicBezTo>
                    <a:pt x="45870" y="24000"/>
                    <a:pt x="45894" y="22400"/>
                    <a:pt x="45990" y="20800"/>
                  </a:cubicBezTo>
                  <a:cubicBezTo>
                    <a:pt x="44578" y="30400"/>
                    <a:pt x="42604" y="0"/>
                    <a:pt x="42089" y="27200"/>
                  </a:cubicBezTo>
                  <a:lnTo>
                    <a:pt x="41144" y="33600"/>
                  </a:lnTo>
                  <a:cubicBezTo>
                    <a:pt x="42352" y="36800"/>
                    <a:pt x="40965" y="46400"/>
                    <a:pt x="41467" y="51200"/>
                  </a:cubicBezTo>
                  <a:cubicBezTo>
                    <a:pt x="40989" y="52800"/>
                    <a:pt x="40235" y="43200"/>
                    <a:pt x="40821" y="41600"/>
                  </a:cubicBezTo>
                  <a:lnTo>
                    <a:pt x="40917" y="43200"/>
                  </a:lnTo>
                  <a:cubicBezTo>
                    <a:pt x="41132" y="27200"/>
                    <a:pt x="39409" y="36800"/>
                    <a:pt x="39445" y="25600"/>
                  </a:cubicBezTo>
                  <a:cubicBezTo>
                    <a:pt x="37064" y="27200"/>
                    <a:pt x="34743" y="17600"/>
                    <a:pt x="32518" y="16000"/>
                  </a:cubicBezTo>
                  <a:lnTo>
                    <a:pt x="32781" y="28800"/>
                  </a:lnTo>
                  <a:lnTo>
                    <a:pt x="32003" y="27200"/>
                  </a:lnTo>
                  <a:cubicBezTo>
                    <a:pt x="31800" y="24000"/>
                    <a:pt x="31728" y="17600"/>
                    <a:pt x="32279" y="19200"/>
                  </a:cubicBezTo>
                  <a:cubicBezTo>
                    <a:pt x="31992" y="12800"/>
                    <a:pt x="31345" y="24000"/>
                    <a:pt x="31333" y="27200"/>
                  </a:cubicBezTo>
                  <a:cubicBezTo>
                    <a:pt x="30245" y="22400"/>
                    <a:pt x="31764" y="14400"/>
                    <a:pt x="31429" y="14400"/>
                  </a:cubicBezTo>
                  <a:lnTo>
                    <a:pt x="30975" y="14400"/>
                  </a:lnTo>
                  <a:lnTo>
                    <a:pt x="31070" y="14400"/>
                  </a:lnTo>
                  <a:cubicBezTo>
                    <a:pt x="30711" y="19200"/>
                    <a:pt x="30675" y="24000"/>
                    <a:pt x="30005" y="24000"/>
                  </a:cubicBezTo>
                  <a:cubicBezTo>
                    <a:pt x="29587" y="20800"/>
                    <a:pt x="29790" y="16000"/>
                    <a:pt x="29623" y="16000"/>
                  </a:cubicBezTo>
                  <a:cubicBezTo>
                    <a:pt x="29635" y="16000"/>
                    <a:pt x="29575" y="14400"/>
                    <a:pt x="29371" y="16000"/>
                  </a:cubicBezTo>
                  <a:lnTo>
                    <a:pt x="28390" y="14400"/>
                  </a:lnTo>
                  <a:lnTo>
                    <a:pt x="28785" y="24000"/>
                  </a:lnTo>
                  <a:cubicBezTo>
                    <a:pt x="28354" y="28800"/>
                    <a:pt x="27864" y="24000"/>
                    <a:pt x="28319" y="33600"/>
                  </a:cubicBezTo>
                  <a:cubicBezTo>
                    <a:pt x="27649" y="17600"/>
                    <a:pt x="24669" y="27200"/>
                    <a:pt x="24263" y="22400"/>
                  </a:cubicBezTo>
                  <a:cubicBezTo>
                    <a:pt x="23653" y="28800"/>
                    <a:pt x="23054" y="28800"/>
                    <a:pt x="22301" y="27200"/>
                  </a:cubicBezTo>
                  <a:cubicBezTo>
                    <a:pt x="22492" y="30400"/>
                    <a:pt x="22600" y="40000"/>
                    <a:pt x="21966" y="38400"/>
                  </a:cubicBezTo>
                  <a:cubicBezTo>
                    <a:pt x="22193" y="17600"/>
                    <a:pt x="20781" y="28800"/>
                    <a:pt x="20267" y="14400"/>
                  </a:cubicBezTo>
                  <a:cubicBezTo>
                    <a:pt x="20733" y="24000"/>
                    <a:pt x="18448" y="16000"/>
                    <a:pt x="19178" y="30400"/>
                  </a:cubicBezTo>
                  <a:cubicBezTo>
                    <a:pt x="18640" y="28800"/>
                    <a:pt x="19142" y="22400"/>
                    <a:pt x="18735" y="17600"/>
                  </a:cubicBezTo>
                  <a:cubicBezTo>
                    <a:pt x="17467" y="25600"/>
                    <a:pt x="15924" y="12800"/>
                    <a:pt x="14356" y="14400"/>
                  </a:cubicBezTo>
                  <a:cubicBezTo>
                    <a:pt x="14333" y="17600"/>
                    <a:pt x="14596" y="20800"/>
                    <a:pt x="14261" y="25600"/>
                  </a:cubicBezTo>
                  <a:lnTo>
                    <a:pt x="13423" y="12800"/>
                  </a:lnTo>
                  <a:cubicBezTo>
                    <a:pt x="13112" y="14400"/>
                    <a:pt x="13136" y="27200"/>
                    <a:pt x="12574" y="17600"/>
                  </a:cubicBezTo>
                  <a:cubicBezTo>
                    <a:pt x="12658" y="20800"/>
                    <a:pt x="12777" y="24000"/>
                    <a:pt x="12562" y="24000"/>
                  </a:cubicBezTo>
                  <a:cubicBezTo>
                    <a:pt x="9475" y="11200"/>
                    <a:pt x="6269" y="35200"/>
                    <a:pt x="3134" y="11200"/>
                  </a:cubicBezTo>
                  <a:cubicBezTo>
                    <a:pt x="3553" y="14400"/>
                    <a:pt x="3278" y="16000"/>
                    <a:pt x="2955" y="16000"/>
                  </a:cubicBezTo>
                  <a:cubicBezTo>
                    <a:pt x="3158" y="17600"/>
                    <a:pt x="2943" y="22400"/>
                    <a:pt x="2991" y="27200"/>
                  </a:cubicBezTo>
                  <a:lnTo>
                    <a:pt x="1674" y="16000"/>
                  </a:lnTo>
                  <a:cubicBezTo>
                    <a:pt x="1435" y="27200"/>
                    <a:pt x="275" y="16000"/>
                    <a:pt x="131" y="27200"/>
                  </a:cubicBezTo>
                  <a:lnTo>
                    <a:pt x="550" y="24000"/>
                  </a:lnTo>
                  <a:cubicBezTo>
                    <a:pt x="0" y="36800"/>
                    <a:pt x="1328" y="51200"/>
                    <a:pt x="1244" y="67200"/>
                  </a:cubicBezTo>
                  <a:cubicBezTo>
                    <a:pt x="1866" y="52800"/>
                    <a:pt x="2871" y="88000"/>
                    <a:pt x="3888" y="68800"/>
                  </a:cubicBezTo>
                  <a:cubicBezTo>
                    <a:pt x="4115" y="72000"/>
                    <a:pt x="3696" y="73600"/>
                    <a:pt x="3816" y="76800"/>
                  </a:cubicBezTo>
                  <a:cubicBezTo>
                    <a:pt x="4067" y="70400"/>
                    <a:pt x="4378" y="68800"/>
                    <a:pt x="4953" y="72000"/>
                  </a:cubicBezTo>
                  <a:lnTo>
                    <a:pt x="4893" y="73600"/>
                  </a:lnTo>
                  <a:cubicBezTo>
                    <a:pt x="6508" y="72000"/>
                    <a:pt x="7202" y="78400"/>
                    <a:pt x="9020" y="83200"/>
                  </a:cubicBezTo>
                  <a:lnTo>
                    <a:pt x="8877" y="75200"/>
                  </a:lnTo>
                  <a:cubicBezTo>
                    <a:pt x="9272" y="76800"/>
                    <a:pt x="9355" y="78400"/>
                    <a:pt x="9535" y="80000"/>
                  </a:cubicBezTo>
                  <a:cubicBezTo>
                    <a:pt x="9990" y="68800"/>
                    <a:pt x="8446" y="80000"/>
                    <a:pt x="8853" y="67200"/>
                  </a:cubicBezTo>
                  <a:cubicBezTo>
                    <a:pt x="9367" y="83200"/>
                    <a:pt x="11605" y="67200"/>
                    <a:pt x="11952" y="84800"/>
                  </a:cubicBezTo>
                  <a:cubicBezTo>
                    <a:pt x="12550" y="86400"/>
                    <a:pt x="11772" y="76800"/>
                    <a:pt x="12370" y="76800"/>
                  </a:cubicBezTo>
                  <a:lnTo>
                    <a:pt x="12538" y="81600"/>
                  </a:lnTo>
                  <a:lnTo>
                    <a:pt x="12681" y="75200"/>
                  </a:lnTo>
                  <a:cubicBezTo>
                    <a:pt x="13076" y="76800"/>
                    <a:pt x="13280" y="83200"/>
                    <a:pt x="13292" y="86400"/>
                  </a:cubicBezTo>
                  <a:cubicBezTo>
                    <a:pt x="13196" y="86400"/>
                    <a:pt x="13016" y="88000"/>
                    <a:pt x="12921" y="88000"/>
                  </a:cubicBezTo>
                  <a:cubicBezTo>
                    <a:pt x="13423" y="94400"/>
                    <a:pt x="14356" y="86400"/>
                    <a:pt x="14536" y="88000"/>
                  </a:cubicBezTo>
                  <a:lnTo>
                    <a:pt x="13950" y="84800"/>
                  </a:lnTo>
                  <a:cubicBezTo>
                    <a:pt x="15589" y="80000"/>
                    <a:pt x="17587" y="88000"/>
                    <a:pt x="19178" y="78400"/>
                  </a:cubicBezTo>
                  <a:lnTo>
                    <a:pt x="19058" y="73600"/>
                  </a:lnTo>
                  <a:cubicBezTo>
                    <a:pt x="20267" y="67200"/>
                    <a:pt x="20027" y="78400"/>
                    <a:pt x="21343" y="75200"/>
                  </a:cubicBezTo>
                  <a:lnTo>
                    <a:pt x="21296" y="76800"/>
                  </a:lnTo>
                  <a:cubicBezTo>
                    <a:pt x="21571" y="72000"/>
                    <a:pt x="21918" y="70400"/>
                    <a:pt x="22289" y="72000"/>
                  </a:cubicBezTo>
                  <a:cubicBezTo>
                    <a:pt x="21954" y="75200"/>
                    <a:pt x="22911" y="80000"/>
                    <a:pt x="22480" y="84800"/>
                  </a:cubicBezTo>
                  <a:cubicBezTo>
                    <a:pt x="23784" y="76800"/>
                    <a:pt x="23126" y="78400"/>
                    <a:pt x="23988" y="65600"/>
                  </a:cubicBezTo>
                  <a:lnTo>
                    <a:pt x="24191" y="72000"/>
                  </a:lnTo>
                  <a:cubicBezTo>
                    <a:pt x="24478" y="65600"/>
                    <a:pt x="24502" y="64000"/>
                    <a:pt x="25172" y="62400"/>
                  </a:cubicBezTo>
                  <a:cubicBezTo>
                    <a:pt x="24622" y="67200"/>
                    <a:pt x="25591" y="70400"/>
                    <a:pt x="24981" y="78400"/>
                  </a:cubicBezTo>
                  <a:cubicBezTo>
                    <a:pt x="26380" y="91200"/>
                    <a:pt x="27050" y="65600"/>
                    <a:pt x="27684" y="84800"/>
                  </a:cubicBezTo>
                  <a:cubicBezTo>
                    <a:pt x="28331" y="67200"/>
                    <a:pt x="26488" y="75200"/>
                    <a:pt x="26847" y="72000"/>
                  </a:cubicBezTo>
                  <a:cubicBezTo>
                    <a:pt x="26548" y="65600"/>
                    <a:pt x="27373" y="59200"/>
                    <a:pt x="27804" y="60800"/>
                  </a:cubicBezTo>
                  <a:cubicBezTo>
                    <a:pt x="28247" y="60800"/>
                    <a:pt x="28558" y="81600"/>
                    <a:pt x="29682" y="81600"/>
                  </a:cubicBezTo>
                  <a:cubicBezTo>
                    <a:pt x="29563" y="81600"/>
                    <a:pt x="29563" y="83200"/>
                    <a:pt x="29443" y="83200"/>
                  </a:cubicBezTo>
                  <a:cubicBezTo>
                    <a:pt x="29862" y="88000"/>
                    <a:pt x="30269" y="76800"/>
                    <a:pt x="30783" y="84800"/>
                  </a:cubicBezTo>
                  <a:cubicBezTo>
                    <a:pt x="31070" y="75200"/>
                    <a:pt x="31441" y="84800"/>
                    <a:pt x="31525" y="72000"/>
                  </a:cubicBezTo>
                  <a:lnTo>
                    <a:pt x="30508" y="75200"/>
                  </a:lnTo>
                  <a:cubicBezTo>
                    <a:pt x="31082" y="72000"/>
                    <a:pt x="31633" y="57600"/>
                    <a:pt x="32590" y="64000"/>
                  </a:cubicBezTo>
                  <a:cubicBezTo>
                    <a:pt x="32518" y="67200"/>
                    <a:pt x="32231" y="70400"/>
                    <a:pt x="32027" y="72000"/>
                  </a:cubicBezTo>
                  <a:cubicBezTo>
                    <a:pt x="32315" y="76800"/>
                    <a:pt x="32566" y="70400"/>
                    <a:pt x="32865" y="73600"/>
                  </a:cubicBezTo>
                  <a:cubicBezTo>
                    <a:pt x="32781" y="86400"/>
                    <a:pt x="31621" y="76800"/>
                    <a:pt x="30999" y="86400"/>
                  </a:cubicBezTo>
                  <a:cubicBezTo>
                    <a:pt x="31298" y="91200"/>
                    <a:pt x="32171" y="76800"/>
                    <a:pt x="31860" y="91200"/>
                  </a:cubicBezTo>
                  <a:cubicBezTo>
                    <a:pt x="32303" y="73600"/>
                    <a:pt x="32961" y="92800"/>
                    <a:pt x="33714" y="80000"/>
                  </a:cubicBezTo>
                  <a:lnTo>
                    <a:pt x="33666" y="88000"/>
                  </a:lnTo>
                  <a:cubicBezTo>
                    <a:pt x="33786" y="86400"/>
                    <a:pt x="34037" y="83200"/>
                    <a:pt x="34253" y="83200"/>
                  </a:cubicBezTo>
                  <a:lnTo>
                    <a:pt x="33858" y="92800"/>
                  </a:lnTo>
                  <a:cubicBezTo>
                    <a:pt x="34468" y="84800"/>
                    <a:pt x="35030" y="100800"/>
                    <a:pt x="35617" y="96000"/>
                  </a:cubicBezTo>
                  <a:cubicBezTo>
                    <a:pt x="34396" y="96000"/>
                    <a:pt x="35341" y="86400"/>
                    <a:pt x="34827" y="81600"/>
                  </a:cubicBezTo>
                  <a:cubicBezTo>
                    <a:pt x="36346" y="72000"/>
                    <a:pt x="35700" y="102400"/>
                    <a:pt x="37399" y="99200"/>
                  </a:cubicBezTo>
                  <a:cubicBezTo>
                    <a:pt x="37172" y="99200"/>
                    <a:pt x="36538" y="92800"/>
                    <a:pt x="36897" y="89600"/>
                  </a:cubicBezTo>
                  <a:cubicBezTo>
                    <a:pt x="37220" y="91200"/>
                    <a:pt x="37639" y="94400"/>
                    <a:pt x="37842" y="99200"/>
                  </a:cubicBezTo>
                  <a:cubicBezTo>
                    <a:pt x="38967" y="97600"/>
                    <a:pt x="37674" y="91200"/>
                    <a:pt x="38153" y="86400"/>
                  </a:cubicBezTo>
                  <a:cubicBezTo>
                    <a:pt x="38536" y="96000"/>
                    <a:pt x="38703" y="83200"/>
                    <a:pt x="39194" y="80000"/>
                  </a:cubicBezTo>
                  <a:lnTo>
                    <a:pt x="39194" y="88000"/>
                  </a:lnTo>
                  <a:cubicBezTo>
                    <a:pt x="40486" y="92800"/>
                    <a:pt x="39541" y="72000"/>
                    <a:pt x="40689" y="78400"/>
                  </a:cubicBezTo>
                  <a:lnTo>
                    <a:pt x="40211" y="88000"/>
                  </a:lnTo>
                  <a:lnTo>
                    <a:pt x="40809" y="86400"/>
                  </a:lnTo>
                  <a:lnTo>
                    <a:pt x="40677" y="94400"/>
                  </a:lnTo>
                  <a:cubicBezTo>
                    <a:pt x="41335" y="88000"/>
                    <a:pt x="41539" y="89600"/>
                    <a:pt x="42185" y="92800"/>
                  </a:cubicBezTo>
                  <a:cubicBezTo>
                    <a:pt x="42029" y="86400"/>
                    <a:pt x="42269" y="78400"/>
                    <a:pt x="42831" y="78400"/>
                  </a:cubicBezTo>
                  <a:cubicBezTo>
                    <a:pt x="43226" y="83200"/>
                    <a:pt x="42616" y="86400"/>
                    <a:pt x="43429" y="84800"/>
                  </a:cubicBezTo>
                  <a:cubicBezTo>
                    <a:pt x="43238" y="89600"/>
                    <a:pt x="43046" y="96000"/>
                    <a:pt x="42687" y="88000"/>
                  </a:cubicBezTo>
                  <a:cubicBezTo>
                    <a:pt x="42652" y="91200"/>
                    <a:pt x="42508" y="92800"/>
                    <a:pt x="42472" y="96000"/>
                  </a:cubicBezTo>
                  <a:cubicBezTo>
                    <a:pt x="42891" y="100800"/>
                    <a:pt x="43525" y="97600"/>
                    <a:pt x="43812" y="97600"/>
                  </a:cubicBezTo>
                  <a:cubicBezTo>
                    <a:pt x="43704" y="97600"/>
                    <a:pt x="43573" y="96000"/>
                    <a:pt x="43501" y="96000"/>
                  </a:cubicBezTo>
                  <a:lnTo>
                    <a:pt x="44673" y="84800"/>
                  </a:lnTo>
                  <a:cubicBezTo>
                    <a:pt x="44853" y="88000"/>
                    <a:pt x="44709" y="89600"/>
                    <a:pt x="44566" y="92800"/>
                  </a:cubicBezTo>
                  <a:cubicBezTo>
                    <a:pt x="44793" y="91200"/>
                    <a:pt x="44961" y="88000"/>
                    <a:pt x="45308" y="88000"/>
                  </a:cubicBezTo>
                  <a:cubicBezTo>
                    <a:pt x="45224" y="94400"/>
                    <a:pt x="45236" y="100800"/>
                    <a:pt x="44745" y="104000"/>
                  </a:cubicBezTo>
                  <a:lnTo>
                    <a:pt x="45858" y="96000"/>
                  </a:lnTo>
                  <a:cubicBezTo>
                    <a:pt x="45930" y="99200"/>
                    <a:pt x="46432" y="104000"/>
                    <a:pt x="46289" y="107200"/>
                  </a:cubicBezTo>
                  <a:cubicBezTo>
                    <a:pt x="46899" y="110400"/>
                    <a:pt x="47796" y="94400"/>
                    <a:pt x="48622" y="99200"/>
                  </a:cubicBezTo>
                  <a:cubicBezTo>
                    <a:pt x="48658" y="99200"/>
                    <a:pt x="48741" y="97600"/>
                    <a:pt x="48921" y="96000"/>
                  </a:cubicBezTo>
                  <a:cubicBezTo>
                    <a:pt x="49686" y="99200"/>
                    <a:pt x="50368" y="107200"/>
                    <a:pt x="51278" y="97600"/>
                  </a:cubicBezTo>
                  <a:lnTo>
                    <a:pt x="51792" y="108800"/>
                  </a:lnTo>
                  <a:cubicBezTo>
                    <a:pt x="52510" y="107200"/>
                    <a:pt x="51098" y="94400"/>
                    <a:pt x="52283" y="91200"/>
                  </a:cubicBezTo>
                  <a:cubicBezTo>
                    <a:pt x="53120" y="88000"/>
                    <a:pt x="52594" y="100800"/>
                    <a:pt x="52893" y="104000"/>
                  </a:cubicBezTo>
                  <a:cubicBezTo>
                    <a:pt x="53312" y="99200"/>
                    <a:pt x="54041" y="86400"/>
                    <a:pt x="54807" y="96000"/>
                  </a:cubicBezTo>
                  <a:cubicBezTo>
                    <a:pt x="54556" y="99200"/>
                    <a:pt x="54352" y="96000"/>
                    <a:pt x="54113" y="976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86" name="Shape 886"/>
            <p:cNvSpPr/>
            <p:nvPr/>
          </p:nvSpPr>
          <p:spPr>
            <a:xfrm>
              <a:off x="7508875" y="1560020"/>
              <a:ext cx="11112" cy="3693"/>
            </a:xfrm>
            <a:custGeom>
              <a:avLst/>
              <a:gdLst/>
              <a:ahLst/>
              <a:cxnLst/>
              <a:rect l="0" t="0" r="0" b="0"/>
              <a:pathLst>
                <a:path w="120000" h="120000" extrusionOk="0">
                  <a:moveTo>
                    <a:pt x="120000" y="120000"/>
                  </a:moveTo>
                  <a:lnTo>
                    <a:pt x="120000" y="120000"/>
                  </a:lnTo>
                  <a:cubicBezTo>
                    <a:pt x="80000" y="80000"/>
                    <a:pt x="70000" y="40000"/>
                    <a:pt x="60000" y="0"/>
                  </a:cubicBezTo>
                  <a:cubicBezTo>
                    <a:pt x="10000" y="40000"/>
                    <a:pt x="0" y="8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87" name="Shape 887"/>
            <p:cNvSpPr/>
            <p:nvPr/>
          </p:nvSpPr>
          <p:spPr>
            <a:xfrm>
              <a:off x="5434013" y="1567405"/>
              <a:ext cx="4762" cy="1231"/>
            </a:xfrm>
            <a:custGeom>
              <a:avLst/>
              <a:gdLst/>
              <a:ahLst/>
              <a:cxnLst/>
              <a:rect l="0" t="0" r="0" b="0"/>
              <a:pathLst>
                <a:path w="120000" h="120000" extrusionOk="0">
                  <a:moveTo>
                    <a:pt x="120000" y="120000"/>
                  </a:moveTo>
                  <a:lnTo>
                    <a:pt x="120000" y="120000"/>
                  </a:lnTo>
                  <a:lnTo>
                    <a:pt x="72000" y="0"/>
                  </a:lnTo>
                  <a:cubicBezTo>
                    <a:pt x="24000" y="120000"/>
                    <a:pt x="24000" y="120000"/>
                    <a:pt x="0" y="120000"/>
                  </a:cubicBez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88" name="Shape 888"/>
            <p:cNvSpPr/>
            <p:nvPr/>
          </p:nvSpPr>
          <p:spPr>
            <a:xfrm>
              <a:off x="9672638" y="1567405"/>
              <a:ext cx="25400" cy="2462"/>
            </a:xfrm>
            <a:custGeom>
              <a:avLst/>
              <a:gdLst/>
              <a:ahLst/>
              <a:cxnLst/>
              <a:rect l="0" t="0" r="0" b="0"/>
              <a:pathLst>
                <a:path w="120000" h="120000" extrusionOk="0">
                  <a:moveTo>
                    <a:pt x="120000" y="120000"/>
                  </a:moveTo>
                  <a:lnTo>
                    <a:pt x="120000" y="120000"/>
                  </a:lnTo>
                  <a:cubicBezTo>
                    <a:pt x="57777" y="80000"/>
                    <a:pt x="26666" y="40000"/>
                    <a:pt x="4444" y="0"/>
                  </a:cubicBezTo>
                  <a:cubicBezTo>
                    <a:pt x="0" y="40000"/>
                    <a:pt x="26666" y="8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89" name="Shape 889"/>
            <p:cNvSpPr/>
            <p:nvPr/>
          </p:nvSpPr>
          <p:spPr>
            <a:xfrm>
              <a:off x="10966450" y="1529246"/>
              <a:ext cx="39687" cy="2462"/>
            </a:xfrm>
            <a:custGeom>
              <a:avLst/>
              <a:gdLst/>
              <a:ahLst/>
              <a:cxnLst/>
              <a:rect l="0" t="0" r="0" b="0"/>
              <a:pathLst>
                <a:path w="120000" h="120000" extrusionOk="0">
                  <a:moveTo>
                    <a:pt x="120000" y="0"/>
                  </a:moveTo>
                  <a:lnTo>
                    <a:pt x="120000" y="0"/>
                  </a:lnTo>
                  <a:lnTo>
                    <a:pt x="0" y="40000"/>
                  </a:lnTo>
                  <a:cubicBezTo>
                    <a:pt x="57142" y="40000"/>
                    <a:pt x="77142" y="80000"/>
                    <a:pt x="108571" y="120000"/>
                  </a:cubicBezTo>
                  <a:cubicBezTo>
                    <a:pt x="105714" y="80000"/>
                    <a:pt x="82857"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90" name="Shape 890"/>
            <p:cNvSpPr/>
            <p:nvPr/>
          </p:nvSpPr>
          <p:spPr>
            <a:xfrm>
              <a:off x="11329988" y="1552634"/>
              <a:ext cx="44450" cy="2462"/>
            </a:xfrm>
            <a:custGeom>
              <a:avLst/>
              <a:gdLst/>
              <a:ahLst/>
              <a:cxnLst/>
              <a:rect l="0" t="0" r="0" b="0"/>
              <a:pathLst>
                <a:path w="120000" h="120000" extrusionOk="0">
                  <a:moveTo>
                    <a:pt x="70434" y="120000"/>
                  </a:moveTo>
                  <a:lnTo>
                    <a:pt x="70434" y="120000"/>
                  </a:lnTo>
                  <a:cubicBezTo>
                    <a:pt x="86086" y="80000"/>
                    <a:pt x="104347" y="120000"/>
                    <a:pt x="120000" y="80000"/>
                  </a:cubicBezTo>
                  <a:lnTo>
                    <a:pt x="114782" y="0"/>
                  </a:lnTo>
                  <a:cubicBezTo>
                    <a:pt x="46956" y="0"/>
                    <a:pt x="0" y="80000"/>
                    <a:pt x="70434"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91" name="Shape 891"/>
            <p:cNvSpPr/>
            <p:nvPr/>
          </p:nvSpPr>
          <p:spPr>
            <a:xfrm>
              <a:off x="11042650" y="1540325"/>
              <a:ext cx="60325" cy="6155"/>
            </a:xfrm>
            <a:custGeom>
              <a:avLst/>
              <a:gdLst/>
              <a:ahLst/>
              <a:cxnLst/>
              <a:rect l="0" t="0" r="0" b="0"/>
              <a:pathLst>
                <a:path w="120000" h="120000" extrusionOk="0">
                  <a:moveTo>
                    <a:pt x="0" y="51428"/>
                  </a:moveTo>
                  <a:lnTo>
                    <a:pt x="0" y="51428"/>
                  </a:lnTo>
                  <a:cubicBezTo>
                    <a:pt x="5714" y="119999"/>
                    <a:pt x="57142" y="102857"/>
                    <a:pt x="114285" y="85714"/>
                  </a:cubicBezTo>
                  <a:lnTo>
                    <a:pt x="102857" y="85714"/>
                  </a:lnTo>
                  <a:cubicBezTo>
                    <a:pt x="120000" y="0"/>
                    <a:pt x="59047" y="17142"/>
                    <a:pt x="0" y="514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92" name="Shape 892"/>
            <p:cNvSpPr/>
            <p:nvPr/>
          </p:nvSpPr>
          <p:spPr>
            <a:xfrm>
              <a:off x="11106150" y="1542787"/>
              <a:ext cx="28575" cy="1231"/>
            </a:xfrm>
            <a:custGeom>
              <a:avLst/>
              <a:gdLst/>
              <a:ahLst/>
              <a:cxnLst/>
              <a:rect l="0" t="0" r="0" b="0"/>
              <a:pathLst>
                <a:path w="120000" h="120000" extrusionOk="0">
                  <a:moveTo>
                    <a:pt x="0" y="120000"/>
                  </a:moveTo>
                  <a:lnTo>
                    <a:pt x="0" y="120000"/>
                  </a:lnTo>
                  <a:cubicBezTo>
                    <a:pt x="38709" y="120000"/>
                    <a:pt x="73548" y="120000"/>
                    <a:pt x="108387" y="120000"/>
                  </a:cubicBezTo>
                  <a:cubicBezTo>
                    <a:pt x="120000" y="0"/>
                    <a:pt x="65806" y="12000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93" name="Shape 893"/>
            <p:cNvSpPr/>
            <p:nvPr/>
          </p:nvSpPr>
          <p:spPr>
            <a:xfrm>
              <a:off x="10679113" y="1525554"/>
              <a:ext cx="103187" cy="9847"/>
            </a:xfrm>
            <a:custGeom>
              <a:avLst/>
              <a:gdLst/>
              <a:ahLst/>
              <a:cxnLst/>
              <a:rect l="0" t="0" r="0" b="0"/>
              <a:pathLst>
                <a:path w="120000" h="120000" extrusionOk="0">
                  <a:moveTo>
                    <a:pt x="84770" y="90000"/>
                  </a:moveTo>
                  <a:lnTo>
                    <a:pt x="84770" y="90000"/>
                  </a:lnTo>
                  <a:cubicBezTo>
                    <a:pt x="100183" y="100000"/>
                    <a:pt x="94678" y="40000"/>
                    <a:pt x="103486" y="60000"/>
                  </a:cubicBezTo>
                  <a:cubicBezTo>
                    <a:pt x="120000" y="0"/>
                    <a:pt x="0" y="120000"/>
                    <a:pt x="84770" y="9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94" name="Shape 894"/>
            <p:cNvSpPr/>
            <p:nvPr/>
          </p:nvSpPr>
          <p:spPr>
            <a:xfrm>
              <a:off x="11039475" y="1550172"/>
              <a:ext cx="26987" cy="4924"/>
            </a:xfrm>
            <a:custGeom>
              <a:avLst/>
              <a:gdLst/>
              <a:ahLst/>
              <a:cxnLst/>
              <a:rect l="0" t="0" r="0" b="0"/>
              <a:pathLst>
                <a:path w="120000" h="120000" extrusionOk="0">
                  <a:moveTo>
                    <a:pt x="120000" y="120000"/>
                  </a:moveTo>
                  <a:lnTo>
                    <a:pt x="120000" y="120000"/>
                  </a:lnTo>
                  <a:lnTo>
                    <a:pt x="71111" y="0"/>
                  </a:lnTo>
                  <a:lnTo>
                    <a:pt x="0" y="96000"/>
                  </a:ln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95" name="Shape 895"/>
            <p:cNvSpPr/>
            <p:nvPr/>
          </p:nvSpPr>
          <p:spPr>
            <a:xfrm>
              <a:off x="10841038" y="1548941"/>
              <a:ext cx="58737" cy="2462"/>
            </a:xfrm>
            <a:custGeom>
              <a:avLst/>
              <a:gdLst/>
              <a:ahLst/>
              <a:cxnLst/>
              <a:rect l="0" t="0" r="0" b="0"/>
              <a:pathLst>
                <a:path w="120000" h="120000" extrusionOk="0">
                  <a:moveTo>
                    <a:pt x="1967" y="80000"/>
                  </a:moveTo>
                  <a:lnTo>
                    <a:pt x="1967" y="80000"/>
                  </a:lnTo>
                  <a:lnTo>
                    <a:pt x="96393" y="120000"/>
                  </a:lnTo>
                  <a:cubicBezTo>
                    <a:pt x="94426" y="80000"/>
                    <a:pt x="106229" y="80000"/>
                    <a:pt x="120000" y="80000"/>
                  </a:cubicBezTo>
                  <a:cubicBezTo>
                    <a:pt x="62950" y="40000"/>
                    <a:pt x="0" y="0"/>
                    <a:pt x="1967" y="8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96" name="Shape 896"/>
            <p:cNvSpPr/>
            <p:nvPr/>
          </p:nvSpPr>
          <p:spPr>
            <a:xfrm>
              <a:off x="10899775" y="1550172"/>
              <a:ext cx="36512" cy="1231"/>
            </a:xfrm>
            <a:custGeom>
              <a:avLst/>
              <a:gdLst/>
              <a:ahLst/>
              <a:cxnLst/>
              <a:rect l="0" t="0" r="0" b="0"/>
              <a:pathLst>
                <a:path w="120000" h="120000" extrusionOk="0">
                  <a:moveTo>
                    <a:pt x="0" y="120000"/>
                  </a:moveTo>
                  <a:lnTo>
                    <a:pt x="0" y="120000"/>
                  </a:lnTo>
                  <a:cubicBezTo>
                    <a:pt x="47368" y="120000"/>
                    <a:pt x="94736" y="120000"/>
                    <a:pt x="120000" y="0"/>
                  </a:cubicBezTo>
                  <a:cubicBezTo>
                    <a:pt x="94736" y="0"/>
                    <a:pt x="37894"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97" name="Shape 897"/>
            <p:cNvSpPr/>
            <p:nvPr/>
          </p:nvSpPr>
          <p:spPr>
            <a:xfrm>
              <a:off x="10958513" y="1555096"/>
              <a:ext cx="46037" cy="0"/>
            </a:xfrm>
            <a:custGeom>
              <a:avLst/>
              <a:gdLst/>
              <a:ahLst/>
              <a:cxnLst/>
              <a:rect l="0" t="0" r="0" b="0"/>
              <a:pathLst>
                <a:path w="120000" h="120000" extrusionOk="0">
                  <a:moveTo>
                    <a:pt x="120000" y="0"/>
                  </a:moveTo>
                  <a:lnTo>
                    <a:pt x="120000" y="0"/>
                  </a:lnTo>
                  <a:lnTo>
                    <a:pt x="84255" y="0"/>
                  </a:lnTo>
                  <a:lnTo>
                    <a:pt x="0" y="0"/>
                  </a:lnTo>
                  <a:lnTo>
                    <a:pt x="12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98" name="Shape 898"/>
            <p:cNvSpPr/>
            <p:nvPr/>
          </p:nvSpPr>
          <p:spPr>
            <a:xfrm>
              <a:off x="10304463" y="1548941"/>
              <a:ext cx="61912" cy="3693"/>
            </a:xfrm>
            <a:custGeom>
              <a:avLst/>
              <a:gdLst/>
              <a:ahLst/>
              <a:cxnLst/>
              <a:rect l="0" t="0" r="0" b="0"/>
              <a:pathLst>
                <a:path w="120000" h="120000" extrusionOk="0">
                  <a:moveTo>
                    <a:pt x="105230" y="0"/>
                  </a:moveTo>
                  <a:lnTo>
                    <a:pt x="105230" y="0"/>
                  </a:lnTo>
                  <a:lnTo>
                    <a:pt x="9230" y="30000"/>
                  </a:lnTo>
                  <a:cubicBezTo>
                    <a:pt x="0" y="90000"/>
                    <a:pt x="25846" y="120000"/>
                    <a:pt x="60923" y="120000"/>
                  </a:cubicBezTo>
                  <a:cubicBezTo>
                    <a:pt x="83076" y="60000"/>
                    <a:pt x="120000" y="60000"/>
                    <a:pt x="10523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99" name="Shape 899"/>
            <p:cNvSpPr/>
            <p:nvPr/>
          </p:nvSpPr>
          <p:spPr>
            <a:xfrm>
              <a:off x="10483850" y="1557558"/>
              <a:ext cx="23812" cy="6155"/>
            </a:xfrm>
            <a:custGeom>
              <a:avLst/>
              <a:gdLst/>
              <a:ahLst/>
              <a:cxnLst/>
              <a:rect l="0" t="0" r="0" b="0"/>
              <a:pathLst>
                <a:path w="120000" h="120000" extrusionOk="0">
                  <a:moveTo>
                    <a:pt x="120000" y="68571"/>
                  </a:moveTo>
                  <a:lnTo>
                    <a:pt x="120000" y="68571"/>
                  </a:lnTo>
                  <a:cubicBezTo>
                    <a:pt x="52800" y="51428"/>
                    <a:pt x="48000" y="34285"/>
                    <a:pt x="9600" y="0"/>
                  </a:cubicBezTo>
                  <a:lnTo>
                    <a:pt x="0" y="119999"/>
                  </a:lnTo>
                  <a:lnTo>
                    <a:pt x="120000" y="68571"/>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00" name="Shape 900"/>
            <p:cNvSpPr/>
            <p:nvPr/>
          </p:nvSpPr>
          <p:spPr>
            <a:xfrm>
              <a:off x="10291763" y="1563712"/>
              <a:ext cx="117475" cy="2462"/>
            </a:xfrm>
            <a:custGeom>
              <a:avLst/>
              <a:gdLst/>
              <a:ahLst/>
              <a:cxnLst/>
              <a:rect l="0" t="0" r="0" b="0"/>
              <a:pathLst>
                <a:path w="120000" h="120000" extrusionOk="0">
                  <a:moveTo>
                    <a:pt x="73170" y="0"/>
                  </a:moveTo>
                  <a:lnTo>
                    <a:pt x="73170" y="0"/>
                  </a:lnTo>
                  <a:cubicBezTo>
                    <a:pt x="68292" y="30000"/>
                    <a:pt x="0" y="120000"/>
                    <a:pt x="64390" y="120000"/>
                  </a:cubicBezTo>
                  <a:cubicBezTo>
                    <a:pt x="69268" y="60000"/>
                    <a:pt x="120000" y="30000"/>
                    <a:pt x="7317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01" name="Shape 901"/>
            <p:cNvSpPr/>
            <p:nvPr/>
          </p:nvSpPr>
          <p:spPr>
            <a:xfrm>
              <a:off x="9621838" y="1546479"/>
              <a:ext cx="11112" cy="8617"/>
            </a:xfrm>
            <a:custGeom>
              <a:avLst/>
              <a:gdLst/>
              <a:ahLst/>
              <a:cxnLst/>
              <a:rect l="0" t="0" r="0" b="0"/>
              <a:pathLst>
                <a:path w="120000" h="120000" extrusionOk="0">
                  <a:moveTo>
                    <a:pt x="0" y="120000"/>
                  </a:moveTo>
                  <a:lnTo>
                    <a:pt x="0" y="120000"/>
                  </a:lnTo>
                  <a:lnTo>
                    <a:pt x="120000" y="120000"/>
                  </a:lnTo>
                  <a:lnTo>
                    <a:pt x="110769" y="0"/>
                  </a:lnTo>
                  <a:lnTo>
                    <a:pt x="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02" name="Shape 902"/>
            <p:cNvSpPr/>
            <p:nvPr/>
          </p:nvSpPr>
          <p:spPr>
            <a:xfrm>
              <a:off x="8951913" y="1568636"/>
              <a:ext cx="96837" cy="8617"/>
            </a:xfrm>
            <a:custGeom>
              <a:avLst/>
              <a:gdLst/>
              <a:ahLst/>
              <a:cxnLst/>
              <a:rect l="0" t="0" r="0" b="0"/>
              <a:pathLst>
                <a:path w="120000" h="120000" extrusionOk="0">
                  <a:moveTo>
                    <a:pt x="19009" y="96000"/>
                  </a:moveTo>
                  <a:lnTo>
                    <a:pt x="19009" y="96000"/>
                  </a:lnTo>
                  <a:cubicBezTo>
                    <a:pt x="92673" y="120000"/>
                    <a:pt x="36831" y="12000"/>
                    <a:pt x="102178" y="48000"/>
                  </a:cubicBezTo>
                  <a:cubicBezTo>
                    <a:pt x="120000" y="24000"/>
                    <a:pt x="48712" y="24000"/>
                    <a:pt x="66534" y="0"/>
                  </a:cubicBezTo>
                  <a:cubicBezTo>
                    <a:pt x="22574" y="24000"/>
                    <a:pt x="0" y="12000"/>
                    <a:pt x="19009" y="96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03" name="Shape 903"/>
            <p:cNvSpPr/>
            <p:nvPr/>
          </p:nvSpPr>
          <p:spPr>
            <a:xfrm>
              <a:off x="9005888" y="1566174"/>
              <a:ext cx="17462" cy="2462"/>
            </a:xfrm>
            <a:custGeom>
              <a:avLst/>
              <a:gdLst/>
              <a:ahLst/>
              <a:cxnLst/>
              <a:rect l="0" t="0" r="0" b="0"/>
              <a:pathLst>
                <a:path w="120000" h="120000" extrusionOk="0">
                  <a:moveTo>
                    <a:pt x="0" y="120000"/>
                  </a:moveTo>
                  <a:lnTo>
                    <a:pt x="0" y="120000"/>
                  </a:lnTo>
                  <a:lnTo>
                    <a:pt x="120000" y="0"/>
                  </a:lnTo>
                  <a:cubicBezTo>
                    <a:pt x="50526" y="60000"/>
                    <a:pt x="18947" y="6000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04" name="Shape 904"/>
            <p:cNvSpPr/>
            <p:nvPr/>
          </p:nvSpPr>
          <p:spPr>
            <a:xfrm>
              <a:off x="1587500" y="1516937"/>
              <a:ext cx="38100" cy="3693"/>
            </a:xfrm>
            <a:custGeom>
              <a:avLst/>
              <a:gdLst/>
              <a:ahLst/>
              <a:cxnLst/>
              <a:rect l="0" t="0" r="0" b="0"/>
              <a:pathLst>
                <a:path w="120000" h="120000" extrusionOk="0">
                  <a:moveTo>
                    <a:pt x="120000" y="60000"/>
                  </a:moveTo>
                  <a:lnTo>
                    <a:pt x="120000" y="60000"/>
                  </a:lnTo>
                  <a:lnTo>
                    <a:pt x="0" y="0"/>
                  </a:lnTo>
                  <a:lnTo>
                    <a:pt x="76923" y="120000"/>
                  </a:lnTo>
                  <a:lnTo>
                    <a:pt x="120000" y="6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05" name="Shape 905"/>
            <p:cNvSpPr/>
            <p:nvPr/>
          </p:nvSpPr>
          <p:spPr>
            <a:xfrm>
              <a:off x="1522413" y="1519399"/>
              <a:ext cx="30162" cy="4924"/>
            </a:xfrm>
            <a:custGeom>
              <a:avLst/>
              <a:gdLst/>
              <a:ahLst/>
              <a:cxnLst/>
              <a:rect l="0" t="0" r="0" b="0"/>
              <a:pathLst>
                <a:path w="120000" h="120000" extrusionOk="0">
                  <a:moveTo>
                    <a:pt x="120000" y="120000"/>
                  </a:moveTo>
                  <a:lnTo>
                    <a:pt x="120000" y="120000"/>
                  </a:lnTo>
                  <a:lnTo>
                    <a:pt x="86250" y="0"/>
                  </a:lnTo>
                  <a:lnTo>
                    <a:pt x="0" y="100000"/>
                  </a:lnTo>
                  <a:cubicBezTo>
                    <a:pt x="30000" y="100000"/>
                    <a:pt x="97500" y="10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06" name="Shape 906"/>
            <p:cNvSpPr/>
            <p:nvPr/>
          </p:nvSpPr>
          <p:spPr>
            <a:xfrm>
              <a:off x="6650038" y="1573559"/>
              <a:ext cx="33337" cy="3693"/>
            </a:xfrm>
            <a:custGeom>
              <a:avLst/>
              <a:gdLst/>
              <a:ahLst/>
              <a:cxnLst/>
              <a:rect l="0" t="0" r="0" b="0"/>
              <a:pathLst>
                <a:path w="120000" h="120000" extrusionOk="0">
                  <a:moveTo>
                    <a:pt x="109411" y="120000"/>
                  </a:moveTo>
                  <a:lnTo>
                    <a:pt x="109411" y="120000"/>
                  </a:lnTo>
                  <a:lnTo>
                    <a:pt x="120000" y="60000"/>
                  </a:lnTo>
                  <a:cubicBezTo>
                    <a:pt x="98823" y="30000"/>
                    <a:pt x="63529" y="30000"/>
                    <a:pt x="0" y="0"/>
                  </a:cubicBezTo>
                  <a:lnTo>
                    <a:pt x="109411"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07" name="Shape 907"/>
            <p:cNvSpPr/>
            <p:nvPr/>
          </p:nvSpPr>
          <p:spPr>
            <a:xfrm>
              <a:off x="6162675" y="1566174"/>
              <a:ext cx="15875" cy="4924"/>
            </a:xfrm>
            <a:custGeom>
              <a:avLst/>
              <a:gdLst/>
              <a:ahLst/>
              <a:cxnLst/>
              <a:rect l="0" t="0" r="0" b="0"/>
              <a:pathLst>
                <a:path w="120000" h="120000" extrusionOk="0">
                  <a:moveTo>
                    <a:pt x="56470" y="120000"/>
                  </a:moveTo>
                  <a:lnTo>
                    <a:pt x="56470" y="120000"/>
                  </a:lnTo>
                  <a:lnTo>
                    <a:pt x="120000" y="120000"/>
                  </a:lnTo>
                  <a:lnTo>
                    <a:pt x="0" y="0"/>
                  </a:lnTo>
                  <a:lnTo>
                    <a:pt x="5647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08" name="Shape 908"/>
            <p:cNvSpPr/>
            <p:nvPr/>
          </p:nvSpPr>
          <p:spPr>
            <a:xfrm>
              <a:off x="5738813" y="1571097"/>
              <a:ext cx="60325" cy="6155"/>
            </a:xfrm>
            <a:custGeom>
              <a:avLst/>
              <a:gdLst/>
              <a:ahLst/>
              <a:cxnLst/>
              <a:rect l="0" t="0" r="0" b="0"/>
              <a:pathLst>
                <a:path w="120000" h="120000" extrusionOk="0">
                  <a:moveTo>
                    <a:pt x="9523" y="105000"/>
                  </a:moveTo>
                  <a:lnTo>
                    <a:pt x="9523" y="105000"/>
                  </a:lnTo>
                  <a:cubicBezTo>
                    <a:pt x="43809" y="120000"/>
                    <a:pt x="85714" y="90000"/>
                    <a:pt x="120000" y="105000"/>
                  </a:cubicBezTo>
                  <a:cubicBezTo>
                    <a:pt x="43809" y="120000"/>
                    <a:pt x="0" y="0"/>
                    <a:pt x="9523" y="105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sp>
        <p:nvSpPr>
          <p:cNvPr id="909" name="Shape 909"/>
          <p:cNvSpPr txBox="1">
            <a:spLocks noGrp="1"/>
          </p:cNvSpPr>
          <p:nvPr>
            <p:ph type="dt" idx="10"/>
          </p:nvPr>
        </p:nvSpPr>
        <p:spPr>
          <a:xfrm>
            <a:off x="8075612" y="6400801"/>
            <a:ext cx="1243859" cy="27622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100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10" name="Shape 910"/>
          <p:cNvSpPr txBox="1">
            <a:spLocks noGrp="1"/>
          </p:cNvSpPr>
          <p:nvPr>
            <p:ph type="ftr" idx="11"/>
          </p:nvPr>
        </p:nvSpPr>
        <p:spPr>
          <a:xfrm>
            <a:off x="1522413" y="6400801"/>
            <a:ext cx="6324599" cy="276226"/>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00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11" name="Shape 911"/>
          <p:cNvSpPr txBox="1">
            <a:spLocks noGrp="1"/>
          </p:cNvSpPr>
          <p:nvPr>
            <p:ph type="sldNum" idx="12"/>
          </p:nvPr>
        </p:nvSpPr>
        <p:spPr>
          <a:xfrm>
            <a:off x="9523412" y="6400801"/>
            <a:ext cx="1143002" cy="276226"/>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a:solidFill>
                  <a:schemeClr val="lt1"/>
                </a:solidFill>
                <a:latin typeface="Century Gothic"/>
                <a:ea typeface="Century Gothic"/>
                <a:cs typeface="Century Gothic"/>
                <a:sym typeface="Century Gothic"/>
              </a:defRPr>
            </a:lvl1pPr>
            <a:lvl2pPr marL="0" marR="0" lvl="1" indent="0" algn="r" rtl="0">
              <a:spcBef>
                <a:spcPts val="0"/>
              </a:spcBef>
              <a:buNone/>
              <a:defRPr sz="1000">
                <a:solidFill>
                  <a:schemeClr val="lt1"/>
                </a:solidFill>
                <a:latin typeface="Century Gothic"/>
                <a:ea typeface="Century Gothic"/>
                <a:cs typeface="Century Gothic"/>
                <a:sym typeface="Century Gothic"/>
              </a:defRPr>
            </a:lvl2pPr>
            <a:lvl3pPr marL="0" marR="0" lvl="2" indent="0" algn="r" rtl="0">
              <a:spcBef>
                <a:spcPts val="0"/>
              </a:spcBef>
              <a:buNone/>
              <a:defRPr sz="1000">
                <a:solidFill>
                  <a:schemeClr val="lt1"/>
                </a:solidFill>
                <a:latin typeface="Century Gothic"/>
                <a:ea typeface="Century Gothic"/>
                <a:cs typeface="Century Gothic"/>
                <a:sym typeface="Century Gothic"/>
              </a:defRPr>
            </a:lvl3pPr>
            <a:lvl4pPr marL="0" marR="0" lvl="3" indent="0" algn="r" rtl="0">
              <a:spcBef>
                <a:spcPts val="0"/>
              </a:spcBef>
              <a:buNone/>
              <a:defRPr sz="1000">
                <a:solidFill>
                  <a:schemeClr val="lt1"/>
                </a:solidFill>
                <a:latin typeface="Century Gothic"/>
                <a:ea typeface="Century Gothic"/>
                <a:cs typeface="Century Gothic"/>
                <a:sym typeface="Century Gothic"/>
              </a:defRPr>
            </a:lvl4pPr>
            <a:lvl5pPr marL="0" marR="0" lvl="4" indent="0" algn="r" rtl="0">
              <a:spcBef>
                <a:spcPts val="0"/>
              </a:spcBef>
              <a:buNone/>
              <a:defRPr sz="1000">
                <a:solidFill>
                  <a:schemeClr val="lt1"/>
                </a:solidFill>
                <a:latin typeface="Century Gothic"/>
                <a:ea typeface="Century Gothic"/>
                <a:cs typeface="Century Gothic"/>
                <a:sym typeface="Century Gothic"/>
              </a:defRPr>
            </a:lvl5pPr>
            <a:lvl6pPr marL="0" marR="0" lvl="5" indent="0" algn="r" rtl="0">
              <a:spcBef>
                <a:spcPts val="0"/>
              </a:spcBef>
              <a:buNone/>
              <a:defRPr sz="1000">
                <a:solidFill>
                  <a:schemeClr val="lt1"/>
                </a:solidFill>
                <a:latin typeface="Century Gothic"/>
                <a:ea typeface="Century Gothic"/>
                <a:cs typeface="Century Gothic"/>
                <a:sym typeface="Century Gothic"/>
              </a:defRPr>
            </a:lvl6pPr>
            <a:lvl7pPr marL="0" marR="0" lvl="6" indent="0" algn="r" rtl="0">
              <a:spcBef>
                <a:spcPts val="0"/>
              </a:spcBef>
              <a:buNone/>
              <a:defRPr sz="1000">
                <a:solidFill>
                  <a:schemeClr val="lt1"/>
                </a:solidFill>
                <a:latin typeface="Century Gothic"/>
                <a:ea typeface="Century Gothic"/>
                <a:cs typeface="Century Gothic"/>
                <a:sym typeface="Century Gothic"/>
              </a:defRPr>
            </a:lvl7pPr>
            <a:lvl8pPr marL="0" marR="0" lvl="7" indent="0" algn="r" rtl="0">
              <a:spcBef>
                <a:spcPts val="0"/>
              </a:spcBef>
              <a:buNone/>
              <a:defRPr sz="1000">
                <a:solidFill>
                  <a:schemeClr val="lt1"/>
                </a:solidFill>
                <a:latin typeface="Century Gothic"/>
                <a:ea typeface="Century Gothic"/>
                <a:cs typeface="Century Gothic"/>
                <a:sym typeface="Century Gothic"/>
              </a:defRPr>
            </a:lvl8pPr>
            <a:lvl9pPr marL="0" marR="0" lvl="8" indent="0" algn="r" rtl="0">
              <a:spcBef>
                <a:spcPts val="0"/>
              </a:spcBef>
              <a:buNone/>
              <a:defRPr sz="1000">
                <a:solidFill>
                  <a:schemeClr val="lt1"/>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sp>
        <p:nvSpPr>
          <p:cNvPr id="912" name="Shape 912"/>
          <p:cNvSpPr txBox="1">
            <a:spLocks noGrp="1"/>
          </p:cNvSpPr>
          <p:nvPr>
            <p:ph type="title"/>
          </p:nvPr>
        </p:nvSpPr>
        <p:spPr>
          <a:xfrm>
            <a:off x="1522414" y="274638"/>
            <a:ext cx="9143998" cy="1020762"/>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lt1"/>
              </a:buClr>
              <a:buSzPts val="3200"/>
              <a:buFont typeface="Century Gothic"/>
              <a:buNone/>
              <a:defRPr sz="3200" b="0" i="0" u="none" strike="noStrike" cap="none">
                <a:solidFill>
                  <a:schemeClr val="l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13"/>
        <p:cNvGrpSpPr/>
        <p:nvPr/>
      </p:nvGrpSpPr>
      <p:grpSpPr>
        <a:xfrm>
          <a:off x="0" y="0"/>
          <a:ext cx="0" cy="0"/>
          <a:chOff x="0" y="0"/>
          <a:chExt cx="0" cy="0"/>
        </a:xfrm>
      </p:grpSpPr>
      <p:grpSp>
        <p:nvGrpSpPr>
          <p:cNvPr id="914" name="Shape 914"/>
          <p:cNvGrpSpPr/>
          <p:nvPr/>
        </p:nvGrpSpPr>
        <p:grpSpPr>
          <a:xfrm flipH="1">
            <a:off x="1447500" y="1630821"/>
            <a:ext cx="6291028" cy="4575885"/>
            <a:chOff x="4417839" y="1630821"/>
            <a:chExt cx="6291028" cy="4575885"/>
          </a:xfrm>
        </p:grpSpPr>
        <p:grpSp>
          <p:nvGrpSpPr>
            <p:cNvPr id="915" name="Shape 915"/>
            <p:cNvGrpSpPr/>
            <p:nvPr/>
          </p:nvGrpSpPr>
          <p:grpSpPr>
            <a:xfrm>
              <a:off x="5414491" y="1630821"/>
              <a:ext cx="5294376" cy="4114800"/>
              <a:chOff x="3310555" y="716546"/>
              <a:chExt cx="5294376" cy="4114800"/>
            </a:xfrm>
          </p:grpSpPr>
          <p:grpSp>
            <p:nvGrpSpPr>
              <p:cNvPr id="916" name="Shape 916"/>
              <p:cNvGrpSpPr/>
              <p:nvPr/>
            </p:nvGrpSpPr>
            <p:grpSpPr>
              <a:xfrm flipH="1">
                <a:off x="3310555" y="737968"/>
                <a:ext cx="5294376" cy="54864"/>
                <a:chOff x="1522413" y="1514475"/>
                <a:chExt cx="10569575" cy="64008"/>
              </a:xfrm>
            </p:grpSpPr>
            <p:sp>
              <p:nvSpPr>
                <p:cNvPr id="917" name="Shape 917"/>
                <p:cNvSpPr/>
                <p:nvPr/>
              </p:nvSpPr>
              <p:spPr>
                <a:xfrm>
                  <a:off x="12028488" y="1525554"/>
                  <a:ext cx="63500" cy="4924"/>
                </a:xfrm>
                <a:custGeom>
                  <a:avLst/>
                  <a:gdLst/>
                  <a:ahLst/>
                  <a:cxnLst/>
                  <a:rect l="0" t="0" r="0" b="0"/>
                  <a:pathLst>
                    <a:path w="120000" h="120000" extrusionOk="0">
                      <a:moveTo>
                        <a:pt x="53731" y="120000"/>
                      </a:moveTo>
                      <a:lnTo>
                        <a:pt x="53731" y="120000"/>
                      </a:lnTo>
                      <a:lnTo>
                        <a:pt x="120000" y="60000"/>
                      </a:lnTo>
                      <a:cubicBezTo>
                        <a:pt x="107462" y="40000"/>
                        <a:pt x="46567" y="20000"/>
                        <a:pt x="69850" y="0"/>
                      </a:cubicBezTo>
                      <a:cubicBezTo>
                        <a:pt x="0" y="20000"/>
                        <a:pt x="14328" y="60000"/>
                        <a:pt x="53731"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18" name="Shape 918"/>
                <p:cNvSpPr/>
                <p:nvPr/>
              </p:nvSpPr>
              <p:spPr>
                <a:xfrm>
                  <a:off x="12022138" y="1532939"/>
                  <a:ext cx="19050" cy="1231"/>
                </a:xfrm>
                <a:custGeom>
                  <a:avLst/>
                  <a:gdLst/>
                  <a:ahLst/>
                  <a:cxnLst/>
                  <a:rect l="0" t="0" r="0" b="0"/>
                  <a:pathLst>
                    <a:path w="120000" h="120000" extrusionOk="0">
                      <a:moveTo>
                        <a:pt x="0" y="120000"/>
                      </a:moveTo>
                      <a:lnTo>
                        <a:pt x="0" y="120000"/>
                      </a:lnTo>
                      <a:lnTo>
                        <a:pt x="120000" y="60000"/>
                      </a:lnTo>
                      <a:cubicBezTo>
                        <a:pt x="96000" y="0"/>
                        <a:pt x="66000"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19" name="Shape 919"/>
                <p:cNvSpPr/>
                <p:nvPr/>
              </p:nvSpPr>
              <p:spPr>
                <a:xfrm>
                  <a:off x="12041188" y="1531708"/>
                  <a:ext cx="39687" cy="6155"/>
                </a:xfrm>
                <a:custGeom>
                  <a:avLst/>
                  <a:gdLst/>
                  <a:ahLst/>
                  <a:cxnLst/>
                  <a:rect l="0" t="0" r="0" b="0"/>
                  <a:pathLst>
                    <a:path w="120000" h="120000" extrusionOk="0">
                      <a:moveTo>
                        <a:pt x="120000" y="0"/>
                      </a:moveTo>
                      <a:lnTo>
                        <a:pt x="120000" y="0"/>
                      </a:lnTo>
                      <a:lnTo>
                        <a:pt x="0" y="40000"/>
                      </a:lnTo>
                      <a:cubicBezTo>
                        <a:pt x="14634" y="60000"/>
                        <a:pt x="17560" y="120000"/>
                        <a:pt x="55609" y="20000"/>
                      </a:cubicBezTo>
                      <a:cubicBezTo>
                        <a:pt x="43902" y="60000"/>
                        <a:pt x="67317" y="2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20" name="Shape 920"/>
                <p:cNvSpPr/>
                <p:nvPr/>
              </p:nvSpPr>
              <p:spPr>
                <a:xfrm>
                  <a:off x="11831638" y="1526784"/>
                  <a:ext cx="42862" cy="4924"/>
                </a:xfrm>
                <a:custGeom>
                  <a:avLst/>
                  <a:gdLst/>
                  <a:ahLst/>
                  <a:cxnLst/>
                  <a:rect l="0" t="0" r="0" b="0"/>
                  <a:pathLst>
                    <a:path w="120000" h="120000" extrusionOk="0">
                      <a:moveTo>
                        <a:pt x="5333" y="0"/>
                      </a:moveTo>
                      <a:lnTo>
                        <a:pt x="5333" y="0"/>
                      </a:lnTo>
                      <a:cubicBezTo>
                        <a:pt x="0" y="20000"/>
                        <a:pt x="40000" y="80000"/>
                        <a:pt x="48000" y="120000"/>
                      </a:cubicBezTo>
                      <a:lnTo>
                        <a:pt x="120000" y="80000"/>
                      </a:lnTo>
                      <a:cubicBezTo>
                        <a:pt x="82666" y="60000"/>
                        <a:pt x="10666" y="40000"/>
                        <a:pt x="533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21" name="Shape 921"/>
                <p:cNvSpPr/>
                <p:nvPr/>
              </p:nvSpPr>
              <p:spPr>
                <a:xfrm>
                  <a:off x="11809413" y="1531708"/>
                  <a:ext cx="41275" cy="2462"/>
                </a:xfrm>
                <a:custGeom>
                  <a:avLst/>
                  <a:gdLst/>
                  <a:ahLst/>
                  <a:cxnLst/>
                  <a:rect l="0" t="0" r="0" b="0"/>
                  <a:pathLst>
                    <a:path w="120000" h="120000" extrusionOk="0">
                      <a:moveTo>
                        <a:pt x="114545" y="0"/>
                      </a:moveTo>
                      <a:lnTo>
                        <a:pt x="114545" y="0"/>
                      </a:lnTo>
                      <a:lnTo>
                        <a:pt x="0" y="120000"/>
                      </a:lnTo>
                      <a:cubicBezTo>
                        <a:pt x="100909" y="120000"/>
                        <a:pt x="120000" y="80000"/>
                        <a:pt x="114545"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22" name="Shape 922"/>
                <p:cNvSpPr/>
                <p:nvPr/>
              </p:nvSpPr>
              <p:spPr>
                <a:xfrm>
                  <a:off x="12003088" y="1537863"/>
                  <a:ext cx="77787" cy="3693"/>
                </a:xfrm>
                <a:custGeom>
                  <a:avLst/>
                  <a:gdLst/>
                  <a:ahLst/>
                  <a:cxnLst/>
                  <a:rect l="0" t="0" r="0" b="0"/>
                  <a:pathLst>
                    <a:path w="120000" h="120000" extrusionOk="0">
                      <a:moveTo>
                        <a:pt x="20487" y="120000"/>
                      </a:moveTo>
                      <a:lnTo>
                        <a:pt x="20487" y="120000"/>
                      </a:lnTo>
                      <a:lnTo>
                        <a:pt x="120000" y="0"/>
                      </a:lnTo>
                      <a:lnTo>
                        <a:pt x="0" y="120000"/>
                      </a:lnTo>
                      <a:lnTo>
                        <a:pt x="20487"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23" name="Shape 923"/>
                <p:cNvSpPr/>
                <p:nvPr/>
              </p:nvSpPr>
              <p:spPr>
                <a:xfrm>
                  <a:off x="11664950" y="1523092"/>
                  <a:ext cx="39687" cy="4924"/>
                </a:xfrm>
                <a:custGeom>
                  <a:avLst/>
                  <a:gdLst/>
                  <a:ahLst/>
                  <a:cxnLst/>
                  <a:rect l="0" t="0" r="0" b="0"/>
                  <a:pathLst>
                    <a:path w="120000" h="120000" extrusionOk="0">
                      <a:moveTo>
                        <a:pt x="54285" y="96000"/>
                      </a:moveTo>
                      <a:lnTo>
                        <a:pt x="54285" y="96000"/>
                      </a:lnTo>
                      <a:lnTo>
                        <a:pt x="120000" y="0"/>
                      </a:lnTo>
                      <a:lnTo>
                        <a:pt x="0" y="120000"/>
                      </a:lnTo>
                      <a:lnTo>
                        <a:pt x="54285" y="96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24" name="Shape 924"/>
                <p:cNvSpPr/>
                <p:nvPr/>
              </p:nvSpPr>
              <p:spPr>
                <a:xfrm>
                  <a:off x="11506200" y="1521861"/>
                  <a:ext cx="92075" cy="4924"/>
                </a:xfrm>
                <a:custGeom>
                  <a:avLst/>
                  <a:gdLst/>
                  <a:ahLst/>
                  <a:cxnLst/>
                  <a:rect l="0" t="0" r="0" b="0"/>
                  <a:pathLst>
                    <a:path w="120000" h="120000" extrusionOk="0">
                      <a:moveTo>
                        <a:pt x="99183" y="120000"/>
                      </a:moveTo>
                      <a:lnTo>
                        <a:pt x="99183" y="120000"/>
                      </a:lnTo>
                      <a:cubicBezTo>
                        <a:pt x="119999" y="60000"/>
                        <a:pt x="69795" y="20000"/>
                        <a:pt x="91836" y="0"/>
                      </a:cubicBezTo>
                      <a:cubicBezTo>
                        <a:pt x="57551" y="0"/>
                        <a:pt x="26938" y="40000"/>
                        <a:pt x="0" y="100000"/>
                      </a:cubicBezTo>
                      <a:cubicBezTo>
                        <a:pt x="29387" y="60000"/>
                        <a:pt x="59999" y="80000"/>
                        <a:pt x="99183"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25" name="Shape 925"/>
                <p:cNvSpPr/>
                <p:nvPr/>
              </p:nvSpPr>
              <p:spPr>
                <a:xfrm>
                  <a:off x="11471275" y="1525554"/>
                  <a:ext cx="34925" cy="3693"/>
                </a:xfrm>
                <a:custGeom>
                  <a:avLst/>
                  <a:gdLst/>
                  <a:ahLst/>
                  <a:cxnLst/>
                  <a:rect l="0" t="0" r="0" b="0"/>
                  <a:pathLst>
                    <a:path w="120000" h="120000" extrusionOk="0">
                      <a:moveTo>
                        <a:pt x="0" y="120000"/>
                      </a:moveTo>
                      <a:lnTo>
                        <a:pt x="0" y="120000"/>
                      </a:lnTo>
                      <a:cubicBezTo>
                        <a:pt x="36666" y="80000"/>
                        <a:pt x="76666" y="40000"/>
                        <a:pt x="120000" y="0"/>
                      </a:cubicBezTo>
                      <a:cubicBezTo>
                        <a:pt x="80000" y="0"/>
                        <a:pt x="40000" y="4000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26" name="Shape 926"/>
                <p:cNvSpPr/>
                <p:nvPr/>
              </p:nvSpPr>
              <p:spPr>
                <a:xfrm>
                  <a:off x="11710988" y="1529246"/>
                  <a:ext cx="30162" cy="4924"/>
                </a:xfrm>
                <a:custGeom>
                  <a:avLst/>
                  <a:gdLst/>
                  <a:ahLst/>
                  <a:cxnLst/>
                  <a:rect l="0" t="0" r="0" b="0"/>
                  <a:pathLst>
                    <a:path w="120000" h="120000" extrusionOk="0">
                      <a:moveTo>
                        <a:pt x="120000" y="120000"/>
                      </a:moveTo>
                      <a:lnTo>
                        <a:pt x="120000" y="120000"/>
                      </a:lnTo>
                      <a:cubicBezTo>
                        <a:pt x="108750" y="96000"/>
                        <a:pt x="86250" y="24000"/>
                        <a:pt x="0" y="0"/>
                      </a:cubicBezTo>
                      <a:lnTo>
                        <a:pt x="60000" y="120000"/>
                      </a:ln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27" name="Shape 927"/>
                <p:cNvSpPr/>
                <p:nvPr/>
              </p:nvSpPr>
              <p:spPr>
                <a:xfrm>
                  <a:off x="11691938" y="1532939"/>
                  <a:ext cx="34925" cy="1231"/>
                </a:xfrm>
                <a:custGeom>
                  <a:avLst/>
                  <a:gdLst/>
                  <a:ahLst/>
                  <a:cxnLst/>
                  <a:rect l="0" t="0" r="0" b="0"/>
                  <a:pathLst>
                    <a:path w="120000" h="120000" extrusionOk="0">
                      <a:moveTo>
                        <a:pt x="120000" y="120000"/>
                      </a:moveTo>
                      <a:lnTo>
                        <a:pt x="120000" y="120000"/>
                      </a:lnTo>
                      <a:lnTo>
                        <a:pt x="116666" y="120000"/>
                      </a:lnTo>
                      <a:lnTo>
                        <a:pt x="0" y="0"/>
                      </a:ln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28" name="Shape 928"/>
                <p:cNvSpPr/>
                <p:nvPr/>
              </p:nvSpPr>
              <p:spPr>
                <a:xfrm>
                  <a:off x="11741150" y="1534170"/>
                  <a:ext cx="4762" cy="0"/>
                </a:xfrm>
                <a:custGeom>
                  <a:avLst/>
                  <a:gdLst/>
                  <a:ahLst/>
                  <a:cxnLst/>
                  <a:rect l="0" t="0" r="0" b="0"/>
                  <a:pathLst>
                    <a:path w="120000" h="120000" extrusionOk="0">
                      <a:moveTo>
                        <a:pt x="120000" y="0"/>
                      </a:moveTo>
                      <a:lnTo>
                        <a:pt x="120000" y="0"/>
                      </a:lnTo>
                      <a:lnTo>
                        <a:pt x="0" y="0"/>
                      </a:lnTo>
                      <a:cubicBezTo>
                        <a:pt x="48000" y="0"/>
                        <a:pt x="72000"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29" name="Shape 929"/>
                <p:cNvSpPr/>
                <p:nvPr/>
              </p:nvSpPr>
              <p:spPr>
                <a:xfrm>
                  <a:off x="11841163" y="1537863"/>
                  <a:ext cx="71437" cy="8617"/>
                </a:xfrm>
                <a:custGeom>
                  <a:avLst/>
                  <a:gdLst/>
                  <a:ahLst/>
                  <a:cxnLst/>
                  <a:rect l="0" t="0" r="0" b="0"/>
                  <a:pathLst>
                    <a:path w="120000" h="120000" extrusionOk="0">
                      <a:moveTo>
                        <a:pt x="120000" y="0"/>
                      </a:moveTo>
                      <a:lnTo>
                        <a:pt x="120000" y="0"/>
                      </a:lnTo>
                      <a:cubicBezTo>
                        <a:pt x="81600" y="40000"/>
                        <a:pt x="0" y="66666"/>
                        <a:pt x="78400" y="120000"/>
                      </a:cubicBezTo>
                      <a:cubicBezTo>
                        <a:pt x="105600" y="80000"/>
                        <a:pt x="60800" y="53333"/>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30" name="Shape 930"/>
                <p:cNvSpPr/>
                <p:nvPr/>
              </p:nvSpPr>
              <p:spPr>
                <a:xfrm>
                  <a:off x="11764963" y="1535401"/>
                  <a:ext cx="44450" cy="3693"/>
                </a:xfrm>
                <a:custGeom>
                  <a:avLst/>
                  <a:gdLst/>
                  <a:ahLst/>
                  <a:cxnLst/>
                  <a:rect l="0" t="0" r="0" b="0"/>
                  <a:pathLst>
                    <a:path w="120000" h="120000" extrusionOk="0">
                      <a:moveTo>
                        <a:pt x="0" y="90000"/>
                      </a:moveTo>
                      <a:lnTo>
                        <a:pt x="0" y="90000"/>
                      </a:lnTo>
                      <a:lnTo>
                        <a:pt x="112340" y="120000"/>
                      </a:lnTo>
                      <a:cubicBezTo>
                        <a:pt x="109787" y="90000"/>
                        <a:pt x="89361" y="30000"/>
                        <a:pt x="120000" y="0"/>
                      </a:cubicBezTo>
                      <a:lnTo>
                        <a:pt x="0" y="9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31" name="Shape 931"/>
                <p:cNvSpPr/>
                <p:nvPr/>
              </p:nvSpPr>
              <p:spPr>
                <a:xfrm>
                  <a:off x="11744325" y="1537863"/>
                  <a:ext cx="20637" cy="2462"/>
                </a:xfrm>
                <a:custGeom>
                  <a:avLst/>
                  <a:gdLst/>
                  <a:ahLst/>
                  <a:cxnLst/>
                  <a:rect l="0" t="0" r="0" b="0"/>
                  <a:pathLst>
                    <a:path w="120000" h="120000" extrusionOk="0">
                      <a:moveTo>
                        <a:pt x="0" y="120000"/>
                      </a:moveTo>
                      <a:lnTo>
                        <a:pt x="0" y="120000"/>
                      </a:lnTo>
                      <a:lnTo>
                        <a:pt x="120000" y="0"/>
                      </a:lnTo>
                      <a:lnTo>
                        <a:pt x="27272" y="0"/>
                      </a:lnTo>
                      <a:lnTo>
                        <a:pt x="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32" name="Shape 932"/>
                <p:cNvSpPr/>
                <p:nvPr/>
              </p:nvSpPr>
              <p:spPr>
                <a:xfrm>
                  <a:off x="11482388" y="1531708"/>
                  <a:ext cx="85725" cy="3693"/>
                </a:xfrm>
                <a:custGeom>
                  <a:avLst/>
                  <a:gdLst/>
                  <a:ahLst/>
                  <a:cxnLst/>
                  <a:rect l="0" t="0" r="0" b="0"/>
                  <a:pathLst>
                    <a:path w="120000" h="120000" extrusionOk="0">
                      <a:moveTo>
                        <a:pt x="84000" y="0"/>
                      </a:moveTo>
                      <a:lnTo>
                        <a:pt x="84000" y="0"/>
                      </a:lnTo>
                      <a:cubicBezTo>
                        <a:pt x="58666" y="60000"/>
                        <a:pt x="30666" y="60000"/>
                        <a:pt x="0" y="60000"/>
                      </a:cubicBezTo>
                      <a:cubicBezTo>
                        <a:pt x="33333" y="90000"/>
                        <a:pt x="68000" y="120000"/>
                        <a:pt x="101333" y="120000"/>
                      </a:cubicBezTo>
                      <a:cubicBezTo>
                        <a:pt x="105333" y="60000"/>
                        <a:pt x="120000" y="0"/>
                        <a:pt x="84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33" name="Shape 933"/>
                <p:cNvSpPr/>
                <p:nvPr/>
              </p:nvSpPr>
              <p:spPr>
                <a:xfrm>
                  <a:off x="11626850" y="1532939"/>
                  <a:ext cx="4762" cy="1231"/>
                </a:xfrm>
                <a:custGeom>
                  <a:avLst/>
                  <a:gdLst/>
                  <a:ahLst/>
                  <a:cxnLst/>
                  <a:rect l="0" t="0" r="0" b="0"/>
                  <a:pathLst>
                    <a:path w="120000" h="120000" extrusionOk="0">
                      <a:moveTo>
                        <a:pt x="120000" y="0"/>
                      </a:moveTo>
                      <a:lnTo>
                        <a:pt x="120000" y="0"/>
                      </a:lnTo>
                      <a:lnTo>
                        <a:pt x="0" y="120000"/>
                      </a:lnTo>
                      <a:cubicBezTo>
                        <a:pt x="72000" y="120000"/>
                        <a:pt x="120000" y="12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34" name="Shape 934"/>
                <p:cNvSpPr/>
                <p:nvPr/>
              </p:nvSpPr>
              <p:spPr>
                <a:xfrm>
                  <a:off x="11261725" y="1534170"/>
                  <a:ext cx="4762" cy="0"/>
                </a:xfrm>
                <a:custGeom>
                  <a:avLst/>
                  <a:gdLst/>
                  <a:ahLst/>
                  <a:cxnLst/>
                  <a:rect l="0" t="0" r="0" b="0"/>
                  <a:pathLst>
                    <a:path w="120000" h="120000" extrusionOk="0">
                      <a:moveTo>
                        <a:pt x="0" y="0"/>
                      </a:moveTo>
                      <a:lnTo>
                        <a:pt x="0" y="0"/>
                      </a:lnTo>
                      <a:lnTo>
                        <a:pt x="96000" y="0"/>
                      </a:lnTo>
                      <a:cubicBezTo>
                        <a:pt x="96000" y="0"/>
                        <a:pt x="96000" y="0"/>
                        <a:pt x="120000" y="0"/>
                      </a:cubicBez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35" name="Shape 935"/>
                <p:cNvSpPr/>
                <p:nvPr/>
              </p:nvSpPr>
              <p:spPr>
                <a:xfrm>
                  <a:off x="11553825" y="1534170"/>
                  <a:ext cx="44450" cy="2462"/>
                </a:xfrm>
                <a:custGeom>
                  <a:avLst/>
                  <a:gdLst/>
                  <a:ahLst/>
                  <a:cxnLst/>
                  <a:rect l="0" t="0" r="0" b="0"/>
                  <a:pathLst>
                    <a:path w="120000" h="120000" extrusionOk="0">
                      <a:moveTo>
                        <a:pt x="15319" y="120000"/>
                      </a:moveTo>
                      <a:lnTo>
                        <a:pt x="15319" y="120000"/>
                      </a:lnTo>
                      <a:cubicBezTo>
                        <a:pt x="63829" y="120000"/>
                        <a:pt x="91914" y="60000"/>
                        <a:pt x="120000" y="0"/>
                      </a:cubicBezTo>
                      <a:cubicBezTo>
                        <a:pt x="84255" y="0"/>
                        <a:pt x="45957" y="60000"/>
                        <a:pt x="5106" y="60000"/>
                      </a:cubicBezTo>
                      <a:cubicBezTo>
                        <a:pt x="0" y="60000"/>
                        <a:pt x="0" y="120000"/>
                        <a:pt x="15319"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36" name="Shape 936"/>
                <p:cNvSpPr/>
                <p:nvPr/>
              </p:nvSpPr>
              <p:spPr>
                <a:xfrm>
                  <a:off x="11409363" y="1529246"/>
                  <a:ext cx="31750" cy="2462"/>
                </a:xfrm>
                <a:custGeom>
                  <a:avLst/>
                  <a:gdLst/>
                  <a:ahLst/>
                  <a:cxnLst/>
                  <a:rect l="0" t="0" r="0" b="0"/>
                  <a:pathLst>
                    <a:path w="120000" h="120000" extrusionOk="0">
                      <a:moveTo>
                        <a:pt x="0" y="40000"/>
                      </a:moveTo>
                      <a:lnTo>
                        <a:pt x="0" y="40000"/>
                      </a:lnTo>
                      <a:cubicBezTo>
                        <a:pt x="36363" y="80000"/>
                        <a:pt x="76363" y="120000"/>
                        <a:pt x="120000" y="120000"/>
                      </a:cubicBezTo>
                      <a:cubicBezTo>
                        <a:pt x="83636" y="80000"/>
                        <a:pt x="10909" y="0"/>
                        <a:pt x="0" y="4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37" name="Shape 937"/>
                <p:cNvSpPr/>
                <p:nvPr/>
              </p:nvSpPr>
              <p:spPr>
                <a:xfrm>
                  <a:off x="11618913" y="1531708"/>
                  <a:ext cx="6350" cy="0"/>
                </a:xfrm>
                <a:custGeom>
                  <a:avLst/>
                  <a:gdLst/>
                  <a:ahLst/>
                  <a:cxnLst/>
                  <a:rect l="0" t="0" r="0" b="0"/>
                  <a:pathLst>
                    <a:path w="120000" h="120000" extrusionOk="0">
                      <a:moveTo>
                        <a:pt x="60000" y="0"/>
                      </a:moveTo>
                      <a:lnTo>
                        <a:pt x="60000" y="0"/>
                      </a:lnTo>
                      <a:lnTo>
                        <a:pt x="120000" y="0"/>
                      </a:lnTo>
                      <a:cubicBezTo>
                        <a:pt x="0" y="0"/>
                        <a:pt x="0" y="0"/>
                        <a:pt x="6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38" name="Shape 938"/>
                <p:cNvSpPr/>
                <p:nvPr/>
              </p:nvSpPr>
              <p:spPr>
                <a:xfrm>
                  <a:off x="11598275" y="1531708"/>
                  <a:ext cx="28575" cy="2462"/>
                </a:xfrm>
                <a:custGeom>
                  <a:avLst/>
                  <a:gdLst/>
                  <a:ahLst/>
                  <a:cxnLst/>
                  <a:rect l="0" t="0" r="0" b="0"/>
                  <a:pathLst>
                    <a:path w="120000" h="120000" extrusionOk="0">
                      <a:moveTo>
                        <a:pt x="96774" y="0"/>
                      </a:moveTo>
                      <a:lnTo>
                        <a:pt x="96774" y="0"/>
                      </a:lnTo>
                      <a:cubicBezTo>
                        <a:pt x="58064" y="40000"/>
                        <a:pt x="30967" y="80000"/>
                        <a:pt x="0" y="120000"/>
                      </a:cubicBezTo>
                      <a:cubicBezTo>
                        <a:pt x="42580" y="120000"/>
                        <a:pt x="85161" y="80000"/>
                        <a:pt x="120000" y="80000"/>
                      </a:cubicBezTo>
                      <a:cubicBezTo>
                        <a:pt x="112258" y="40000"/>
                        <a:pt x="104516" y="40000"/>
                        <a:pt x="96774"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39" name="Shape 939"/>
                <p:cNvSpPr/>
                <p:nvPr/>
              </p:nvSpPr>
              <p:spPr>
                <a:xfrm>
                  <a:off x="11137900" y="1534170"/>
                  <a:ext cx="188912" cy="23388"/>
                </a:xfrm>
                <a:custGeom>
                  <a:avLst/>
                  <a:gdLst/>
                  <a:ahLst/>
                  <a:cxnLst/>
                  <a:rect l="0" t="0" r="0" b="0"/>
                  <a:pathLst>
                    <a:path w="120000" h="120000" extrusionOk="0">
                      <a:moveTo>
                        <a:pt x="36363" y="120000"/>
                      </a:moveTo>
                      <a:lnTo>
                        <a:pt x="36363" y="120000"/>
                      </a:lnTo>
                      <a:cubicBezTo>
                        <a:pt x="38181" y="102222"/>
                        <a:pt x="68484" y="84444"/>
                        <a:pt x="94545" y="106666"/>
                      </a:cubicBezTo>
                      <a:cubicBezTo>
                        <a:pt x="119999" y="93333"/>
                        <a:pt x="103636" y="31111"/>
                        <a:pt x="81212" y="0"/>
                      </a:cubicBezTo>
                      <a:cubicBezTo>
                        <a:pt x="80606" y="8888"/>
                        <a:pt x="80606" y="13333"/>
                        <a:pt x="53939" y="26666"/>
                      </a:cubicBezTo>
                      <a:cubicBezTo>
                        <a:pt x="63030" y="35555"/>
                        <a:pt x="112727" y="48888"/>
                        <a:pt x="90303" y="62222"/>
                      </a:cubicBezTo>
                      <a:cubicBezTo>
                        <a:pt x="55151" y="71111"/>
                        <a:pt x="61818" y="57777"/>
                        <a:pt x="44848" y="48888"/>
                      </a:cubicBezTo>
                      <a:cubicBezTo>
                        <a:pt x="58787" y="71111"/>
                        <a:pt x="0" y="80000"/>
                        <a:pt x="7878" y="111111"/>
                      </a:cubicBezTo>
                      <a:lnTo>
                        <a:pt x="38181" y="102222"/>
                      </a:lnTo>
                      <a:cubicBezTo>
                        <a:pt x="38787" y="106666"/>
                        <a:pt x="27878" y="115555"/>
                        <a:pt x="36363"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40" name="Shape 940"/>
                <p:cNvSpPr/>
                <p:nvPr/>
              </p:nvSpPr>
              <p:spPr>
                <a:xfrm>
                  <a:off x="11266488" y="1529246"/>
                  <a:ext cx="95250" cy="4924"/>
                </a:xfrm>
                <a:custGeom>
                  <a:avLst/>
                  <a:gdLst/>
                  <a:ahLst/>
                  <a:cxnLst/>
                  <a:rect l="0" t="0" r="0" b="0"/>
                  <a:pathLst>
                    <a:path w="120000" h="120000" extrusionOk="0">
                      <a:moveTo>
                        <a:pt x="98400" y="120000"/>
                      </a:moveTo>
                      <a:lnTo>
                        <a:pt x="98400" y="120000"/>
                      </a:lnTo>
                      <a:lnTo>
                        <a:pt x="120000" y="120000"/>
                      </a:lnTo>
                      <a:cubicBezTo>
                        <a:pt x="94800" y="100000"/>
                        <a:pt x="78000" y="80000"/>
                        <a:pt x="45600" y="0"/>
                      </a:cubicBezTo>
                      <a:cubicBezTo>
                        <a:pt x="9600" y="40000"/>
                        <a:pt x="2400" y="80000"/>
                        <a:pt x="0" y="100000"/>
                      </a:cubicBezTo>
                      <a:lnTo>
                        <a:pt x="105600" y="120000"/>
                      </a:lnTo>
                      <a:lnTo>
                        <a:pt x="984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41" name="Shape 941"/>
                <p:cNvSpPr/>
                <p:nvPr/>
              </p:nvSpPr>
              <p:spPr>
                <a:xfrm>
                  <a:off x="11361738" y="1531708"/>
                  <a:ext cx="134937" cy="12309"/>
                </a:xfrm>
                <a:custGeom>
                  <a:avLst/>
                  <a:gdLst/>
                  <a:ahLst/>
                  <a:cxnLst/>
                  <a:rect l="0" t="0" r="0" b="0"/>
                  <a:pathLst>
                    <a:path w="120000" h="120000" extrusionOk="0">
                      <a:moveTo>
                        <a:pt x="67605" y="25714"/>
                      </a:moveTo>
                      <a:lnTo>
                        <a:pt x="67605" y="25714"/>
                      </a:lnTo>
                      <a:cubicBezTo>
                        <a:pt x="55774" y="59999"/>
                        <a:pt x="19436" y="77142"/>
                        <a:pt x="41408" y="119999"/>
                      </a:cubicBezTo>
                      <a:cubicBezTo>
                        <a:pt x="86197" y="119999"/>
                        <a:pt x="72676" y="85714"/>
                        <a:pt x="99718" y="68571"/>
                      </a:cubicBezTo>
                      <a:cubicBezTo>
                        <a:pt x="27887" y="77142"/>
                        <a:pt x="120000" y="51428"/>
                        <a:pt x="68450" y="25714"/>
                      </a:cubicBezTo>
                      <a:cubicBezTo>
                        <a:pt x="81971" y="25714"/>
                        <a:pt x="94647" y="17142"/>
                        <a:pt x="107323" y="17142"/>
                      </a:cubicBezTo>
                      <a:cubicBezTo>
                        <a:pt x="93802" y="17142"/>
                        <a:pt x="81971" y="8571"/>
                        <a:pt x="70140" y="0"/>
                      </a:cubicBezTo>
                      <a:lnTo>
                        <a:pt x="71830" y="8571"/>
                      </a:lnTo>
                      <a:lnTo>
                        <a:pt x="71830" y="8571"/>
                      </a:lnTo>
                      <a:cubicBezTo>
                        <a:pt x="71830" y="8571"/>
                        <a:pt x="71830" y="8571"/>
                        <a:pt x="71830" y="8571"/>
                      </a:cubicBezTo>
                      <a:cubicBezTo>
                        <a:pt x="75211" y="8571"/>
                        <a:pt x="76056" y="8571"/>
                        <a:pt x="72676" y="8571"/>
                      </a:cubicBezTo>
                      <a:lnTo>
                        <a:pt x="70985" y="8571"/>
                      </a:lnTo>
                      <a:cubicBezTo>
                        <a:pt x="70140" y="17142"/>
                        <a:pt x="69295" y="17142"/>
                        <a:pt x="67605" y="25714"/>
                      </a:cubicBezTo>
                      <a:cubicBezTo>
                        <a:pt x="47323" y="17142"/>
                        <a:pt x="64225" y="17142"/>
                        <a:pt x="70985" y="8571"/>
                      </a:cubicBezTo>
                      <a:cubicBezTo>
                        <a:pt x="70985" y="8571"/>
                        <a:pt x="71830" y="8571"/>
                        <a:pt x="71830" y="8571"/>
                      </a:cubicBezTo>
                      <a:lnTo>
                        <a:pt x="71830" y="8571"/>
                      </a:lnTo>
                      <a:lnTo>
                        <a:pt x="0" y="25714"/>
                      </a:lnTo>
                      <a:cubicBezTo>
                        <a:pt x="15211" y="25714"/>
                        <a:pt x="33802" y="25714"/>
                        <a:pt x="67605" y="2571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42" name="Shape 942"/>
                <p:cNvSpPr/>
                <p:nvPr/>
              </p:nvSpPr>
              <p:spPr>
                <a:xfrm>
                  <a:off x="11834813" y="1552634"/>
                  <a:ext cx="9525" cy="1231"/>
                </a:xfrm>
                <a:custGeom>
                  <a:avLst/>
                  <a:gdLst/>
                  <a:ahLst/>
                  <a:cxnLst/>
                  <a:rect l="0" t="0" r="0" b="0"/>
                  <a:pathLst>
                    <a:path w="120000" h="120000" extrusionOk="0">
                      <a:moveTo>
                        <a:pt x="120000" y="120000"/>
                      </a:moveTo>
                      <a:lnTo>
                        <a:pt x="120000" y="120000"/>
                      </a:lnTo>
                      <a:cubicBezTo>
                        <a:pt x="87272" y="120000"/>
                        <a:pt x="87272" y="120000"/>
                        <a:pt x="87272" y="0"/>
                      </a:cubicBezTo>
                      <a:cubicBezTo>
                        <a:pt x="21818" y="120000"/>
                        <a:pt x="0" y="12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43" name="Shape 943"/>
                <p:cNvSpPr/>
                <p:nvPr/>
              </p:nvSpPr>
              <p:spPr>
                <a:xfrm>
                  <a:off x="11764963" y="1542787"/>
                  <a:ext cx="117475" cy="9847"/>
                </a:xfrm>
                <a:custGeom>
                  <a:avLst/>
                  <a:gdLst/>
                  <a:ahLst/>
                  <a:cxnLst/>
                  <a:rect l="0" t="0" r="0" b="0"/>
                  <a:pathLst>
                    <a:path w="120000" h="120000" extrusionOk="0">
                      <a:moveTo>
                        <a:pt x="47213" y="110000"/>
                      </a:moveTo>
                      <a:lnTo>
                        <a:pt x="47213" y="110000"/>
                      </a:lnTo>
                      <a:cubicBezTo>
                        <a:pt x="53114" y="100000"/>
                        <a:pt x="58032" y="80000"/>
                        <a:pt x="77704" y="90000"/>
                      </a:cubicBezTo>
                      <a:cubicBezTo>
                        <a:pt x="94426" y="100000"/>
                        <a:pt x="77704" y="110000"/>
                        <a:pt x="78688" y="120000"/>
                      </a:cubicBezTo>
                      <a:cubicBezTo>
                        <a:pt x="90491" y="110000"/>
                        <a:pt x="120000" y="90000"/>
                        <a:pt x="82622" y="70000"/>
                      </a:cubicBezTo>
                      <a:lnTo>
                        <a:pt x="76721" y="80000"/>
                      </a:lnTo>
                      <a:cubicBezTo>
                        <a:pt x="43278" y="60000"/>
                        <a:pt x="0" y="10000"/>
                        <a:pt x="5901" y="0"/>
                      </a:cubicBezTo>
                      <a:cubicBezTo>
                        <a:pt x="15737" y="40000"/>
                        <a:pt x="24590" y="70000"/>
                        <a:pt x="47213" y="11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44" name="Shape 944"/>
                <p:cNvSpPr/>
                <p:nvPr/>
              </p:nvSpPr>
              <p:spPr>
                <a:xfrm>
                  <a:off x="11555413" y="1544017"/>
                  <a:ext cx="69850" cy="4924"/>
                </a:xfrm>
                <a:custGeom>
                  <a:avLst/>
                  <a:gdLst/>
                  <a:ahLst/>
                  <a:cxnLst/>
                  <a:rect l="0" t="0" r="0" b="0"/>
                  <a:pathLst>
                    <a:path w="120000" h="120000" extrusionOk="0">
                      <a:moveTo>
                        <a:pt x="113513" y="0"/>
                      </a:moveTo>
                      <a:lnTo>
                        <a:pt x="113513" y="0"/>
                      </a:lnTo>
                      <a:lnTo>
                        <a:pt x="0" y="40000"/>
                      </a:lnTo>
                      <a:lnTo>
                        <a:pt x="58378" y="120000"/>
                      </a:lnTo>
                      <a:lnTo>
                        <a:pt x="55135" y="80000"/>
                      </a:lnTo>
                      <a:cubicBezTo>
                        <a:pt x="120000" y="80000"/>
                        <a:pt x="105405" y="40000"/>
                        <a:pt x="11351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45" name="Shape 945"/>
                <p:cNvSpPr/>
                <p:nvPr/>
              </p:nvSpPr>
              <p:spPr>
                <a:xfrm>
                  <a:off x="11223625" y="1528016"/>
                  <a:ext cx="38100" cy="6155"/>
                </a:xfrm>
                <a:custGeom>
                  <a:avLst/>
                  <a:gdLst/>
                  <a:ahLst/>
                  <a:cxnLst/>
                  <a:rect l="0" t="0" r="0" b="0"/>
                  <a:pathLst>
                    <a:path w="120000" h="120000" extrusionOk="0">
                      <a:moveTo>
                        <a:pt x="93000" y="85714"/>
                      </a:moveTo>
                      <a:lnTo>
                        <a:pt x="93000" y="85714"/>
                      </a:lnTo>
                      <a:lnTo>
                        <a:pt x="120000" y="0"/>
                      </a:lnTo>
                      <a:lnTo>
                        <a:pt x="0" y="119999"/>
                      </a:lnTo>
                      <a:lnTo>
                        <a:pt x="93000" y="85714"/>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46" name="Shape 946"/>
                <p:cNvSpPr/>
                <p:nvPr/>
              </p:nvSpPr>
              <p:spPr>
                <a:xfrm>
                  <a:off x="11145838" y="1529246"/>
                  <a:ext cx="22225" cy="2462"/>
                </a:xfrm>
                <a:custGeom>
                  <a:avLst/>
                  <a:gdLst/>
                  <a:ahLst/>
                  <a:cxnLst/>
                  <a:rect l="0" t="0" r="0" b="0"/>
                  <a:pathLst>
                    <a:path w="120000" h="120000" extrusionOk="0">
                      <a:moveTo>
                        <a:pt x="105000" y="120000"/>
                      </a:moveTo>
                      <a:lnTo>
                        <a:pt x="105000" y="120000"/>
                      </a:lnTo>
                      <a:lnTo>
                        <a:pt x="120000" y="0"/>
                      </a:lnTo>
                      <a:lnTo>
                        <a:pt x="0" y="90000"/>
                      </a:lnTo>
                      <a:lnTo>
                        <a:pt x="105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47" name="Shape 947"/>
                <p:cNvSpPr/>
                <p:nvPr/>
              </p:nvSpPr>
              <p:spPr>
                <a:xfrm>
                  <a:off x="6197600" y="1566174"/>
                  <a:ext cx="20637" cy="1231"/>
                </a:xfrm>
                <a:custGeom>
                  <a:avLst/>
                  <a:gdLst/>
                  <a:ahLst/>
                  <a:cxnLst/>
                  <a:rect l="0" t="0" r="0" b="0"/>
                  <a:pathLst>
                    <a:path w="120000" h="120000" extrusionOk="0">
                      <a:moveTo>
                        <a:pt x="120000" y="0"/>
                      </a:moveTo>
                      <a:lnTo>
                        <a:pt x="120000" y="0"/>
                      </a:lnTo>
                      <a:lnTo>
                        <a:pt x="0" y="120000"/>
                      </a:lnTo>
                      <a:cubicBezTo>
                        <a:pt x="57142" y="0"/>
                        <a:pt x="91428"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48" name="Shape 948"/>
                <p:cNvSpPr/>
                <p:nvPr/>
              </p:nvSpPr>
              <p:spPr>
                <a:xfrm>
                  <a:off x="6356350" y="1564943"/>
                  <a:ext cx="9525" cy="1231"/>
                </a:xfrm>
                <a:custGeom>
                  <a:avLst/>
                  <a:gdLst/>
                  <a:ahLst/>
                  <a:cxnLst/>
                  <a:rect l="0" t="0" r="0" b="0"/>
                  <a:pathLst>
                    <a:path w="120000" h="120000" extrusionOk="0">
                      <a:moveTo>
                        <a:pt x="72000" y="120000"/>
                      </a:moveTo>
                      <a:lnTo>
                        <a:pt x="72000" y="120000"/>
                      </a:lnTo>
                      <a:lnTo>
                        <a:pt x="120000" y="0"/>
                      </a:lnTo>
                      <a:cubicBezTo>
                        <a:pt x="36000" y="60000"/>
                        <a:pt x="0" y="120000"/>
                        <a:pt x="72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49" name="Shape 949"/>
                <p:cNvSpPr/>
                <p:nvPr/>
              </p:nvSpPr>
              <p:spPr>
                <a:xfrm>
                  <a:off x="8950325" y="1521861"/>
                  <a:ext cx="61912" cy="7386"/>
                </a:xfrm>
                <a:custGeom>
                  <a:avLst/>
                  <a:gdLst/>
                  <a:ahLst/>
                  <a:cxnLst/>
                  <a:rect l="0" t="0" r="0" b="0"/>
                  <a:pathLst>
                    <a:path w="120000" h="120000" extrusionOk="0">
                      <a:moveTo>
                        <a:pt x="120000" y="120000"/>
                      </a:moveTo>
                      <a:lnTo>
                        <a:pt x="120000" y="120000"/>
                      </a:lnTo>
                      <a:cubicBezTo>
                        <a:pt x="62769" y="66666"/>
                        <a:pt x="0" y="0"/>
                        <a:pt x="7384" y="53333"/>
                      </a:cubicBezTo>
                      <a:lnTo>
                        <a:pt x="24000" y="106666"/>
                      </a:lnTo>
                      <a:cubicBezTo>
                        <a:pt x="64615" y="93333"/>
                        <a:pt x="94153" y="106666"/>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50" name="Shape 950"/>
                <p:cNvSpPr/>
                <p:nvPr/>
              </p:nvSpPr>
              <p:spPr>
                <a:xfrm>
                  <a:off x="7537450" y="1546479"/>
                  <a:ext cx="28575" cy="3693"/>
                </a:xfrm>
                <a:custGeom>
                  <a:avLst/>
                  <a:gdLst/>
                  <a:ahLst/>
                  <a:cxnLst/>
                  <a:rect l="0" t="0" r="0" b="0"/>
                  <a:pathLst>
                    <a:path w="120000" h="120000" extrusionOk="0">
                      <a:moveTo>
                        <a:pt x="0" y="90000"/>
                      </a:moveTo>
                      <a:lnTo>
                        <a:pt x="0" y="90000"/>
                      </a:lnTo>
                      <a:lnTo>
                        <a:pt x="37241" y="120000"/>
                      </a:lnTo>
                      <a:lnTo>
                        <a:pt x="120000" y="0"/>
                      </a:lnTo>
                      <a:lnTo>
                        <a:pt x="0" y="9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51" name="Shape 951"/>
                <p:cNvSpPr/>
                <p:nvPr/>
              </p:nvSpPr>
              <p:spPr>
                <a:xfrm>
                  <a:off x="7478713" y="1562481"/>
                  <a:ext cx="38100" cy="2462"/>
                </a:xfrm>
                <a:custGeom>
                  <a:avLst/>
                  <a:gdLst/>
                  <a:ahLst/>
                  <a:cxnLst/>
                  <a:rect l="0" t="0" r="0" b="0"/>
                  <a:pathLst>
                    <a:path w="120000" h="120000" extrusionOk="0">
                      <a:moveTo>
                        <a:pt x="120000" y="120000"/>
                      </a:moveTo>
                      <a:lnTo>
                        <a:pt x="120000" y="120000"/>
                      </a:lnTo>
                      <a:lnTo>
                        <a:pt x="0" y="0"/>
                      </a:lnTo>
                      <a:cubicBezTo>
                        <a:pt x="27000" y="40000"/>
                        <a:pt x="66000" y="8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52" name="Shape 952"/>
                <p:cNvSpPr/>
                <p:nvPr/>
              </p:nvSpPr>
              <p:spPr>
                <a:xfrm>
                  <a:off x="5410200" y="1568636"/>
                  <a:ext cx="36512" cy="3693"/>
                </a:xfrm>
                <a:custGeom>
                  <a:avLst/>
                  <a:gdLst/>
                  <a:ahLst/>
                  <a:cxnLst/>
                  <a:rect l="0" t="0" r="0" b="0"/>
                  <a:pathLst>
                    <a:path w="120000" h="120000" extrusionOk="0">
                      <a:moveTo>
                        <a:pt x="75789" y="0"/>
                      </a:moveTo>
                      <a:lnTo>
                        <a:pt x="75789" y="0"/>
                      </a:lnTo>
                      <a:lnTo>
                        <a:pt x="0" y="120000"/>
                      </a:lnTo>
                      <a:cubicBezTo>
                        <a:pt x="120000" y="120000"/>
                        <a:pt x="66315" y="72000"/>
                        <a:pt x="75789"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53" name="Shape 953"/>
                <p:cNvSpPr/>
                <p:nvPr/>
              </p:nvSpPr>
              <p:spPr>
                <a:xfrm>
                  <a:off x="10206038" y="1530477"/>
                  <a:ext cx="61912" cy="4924"/>
                </a:xfrm>
                <a:custGeom>
                  <a:avLst/>
                  <a:gdLst/>
                  <a:ahLst/>
                  <a:cxnLst/>
                  <a:rect l="0" t="0" r="0" b="0"/>
                  <a:pathLst>
                    <a:path w="120000" h="120000" extrusionOk="0">
                      <a:moveTo>
                        <a:pt x="120000" y="60000"/>
                      </a:moveTo>
                      <a:lnTo>
                        <a:pt x="120000" y="60000"/>
                      </a:lnTo>
                      <a:cubicBezTo>
                        <a:pt x="72000" y="20000"/>
                        <a:pt x="33230" y="0"/>
                        <a:pt x="0" y="0"/>
                      </a:cubicBezTo>
                      <a:cubicBezTo>
                        <a:pt x="59076" y="40000"/>
                        <a:pt x="105230" y="120000"/>
                        <a:pt x="120000" y="6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54" name="Shape 954"/>
                <p:cNvSpPr/>
                <p:nvPr/>
              </p:nvSpPr>
              <p:spPr>
                <a:xfrm>
                  <a:off x="6257925" y="1525554"/>
                  <a:ext cx="19050" cy="2462"/>
                </a:xfrm>
                <a:custGeom>
                  <a:avLst/>
                  <a:gdLst/>
                  <a:ahLst/>
                  <a:cxnLst/>
                  <a:rect l="0" t="0" r="0" b="0"/>
                  <a:pathLst>
                    <a:path w="120000" h="120000" extrusionOk="0">
                      <a:moveTo>
                        <a:pt x="102857" y="0"/>
                      </a:moveTo>
                      <a:lnTo>
                        <a:pt x="102857" y="0"/>
                      </a:lnTo>
                      <a:cubicBezTo>
                        <a:pt x="28571" y="60000"/>
                        <a:pt x="0" y="120000"/>
                        <a:pt x="0" y="120000"/>
                      </a:cubicBezTo>
                      <a:cubicBezTo>
                        <a:pt x="74285" y="120000"/>
                        <a:pt x="120000" y="60000"/>
                        <a:pt x="102857"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55" name="Shape 955"/>
                <p:cNvSpPr/>
                <p:nvPr/>
              </p:nvSpPr>
              <p:spPr>
                <a:xfrm>
                  <a:off x="10134600" y="1528016"/>
                  <a:ext cx="71437" cy="3693"/>
                </a:xfrm>
                <a:custGeom>
                  <a:avLst/>
                  <a:gdLst/>
                  <a:ahLst/>
                  <a:cxnLst/>
                  <a:rect l="0" t="0" r="0" b="0"/>
                  <a:pathLst>
                    <a:path w="120000" h="120000" extrusionOk="0">
                      <a:moveTo>
                        <a:pt x="0" y="90000"/>
                      </a:moveTo>
                      <a:lnTo>
                        <a:pt x="0" y="90000"/>
                      </a:lnTo>
                      <a:lnTo>
                        <a:pt x="20800" y="120000"/>
                      </a:lnTo>
                      <a:cubicBezTo>
                        <a:pt x="51200" y="90000"/>
                        <a:pt x="83200" y="60000"/>
                        <a:pt x="120000" y="90000"/>
                      </a:cubicBezTo>
                      <a:cubicBezTo>
                        <a:pt x="83200" y="30000"/>
                        <a:pt x="40000" y="0"/>
                        <a:pt x="0" y="9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56" name="Shape 956"/>
                <p:cNvSpPr/>
                <p:nvPr/>
              </p:nvSpPr>
              <p:spPr>
                <a:xfrm>
                  <a:off x="2582863" y="1560020"/>
                  <a:ext cx="7937" cy="1231"/>
                </a:xfrm>
                <a:custGeom>
                  <a:avLst/>
                  <a:gdLst/>
                  <a:ahLst/>
                  <a:cxnLst/>
                  <a:rect l="0" t="0" r="0" b="0"/>
                  <a:pathLst>
                    <a:path w="120000" h="120000" extrusionOk="0">
                      <a:moveTo>
                        <a:pt x="120000" y="120000"/>
                      </a:moveTo>
                      <a:lnTo>
                        <a:pt x="120000" y="120000"/>
                      </a:lnTo>
                      <a:lnTo>
                        <a:pt x="15000" y="0"/>
                      </a:lnTo>
                      <a:cubicBezTo>
                        <a:pt x="0" y="120000"/>
                        <a:pt x="45000" y="12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57" name="Shape 957"/>
                <p:cNvSpPr/>
                <p:nvPr/>
              </p:nvSpPr>
              <p:spPr>
                <a:xfrm>
                  <a:off x="1762125" y="1521861"/>
                  <a:ext cx="34925" cy="1231"/>
                </a:xfrm>
                <a:custGeom>
                  <a:avLst/>
                  <a:gdLst/>
                  <a:ahLst/>
                  <a:cxnLst/>
                  <a:rect l="0" t="0" r="0" b="0"/>
                  <a:pathLst>
                    <a:path w="120000" h="120000" extrusionOk="0">
                      <a:moveTo>
                        <a:pt x="0" y="120000"/>
                      </a:moveTo>
                      <a:lnTo>
                        <a:pt x="0" y="120000"/>
                      </a:lnTo>
                      <a:cubicBezTo>
                        <a:pt x="30000" y="120000"/>
                        <a:pt x="76666" y="120000"/>
                        <a:pt x="120000" y="120000"/>
                      </a:cubicBezTo>
                      <a:cubicBezTo>
                        <a:pt x="96666" y="0"/>
                        <a:pt x="63333"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58" name="Shape 958"/>
                <p:cNvSpPr/>
                <p:nvPr/>
              </p:nvSpPr>
              <p:spPr>
                <a:xfrm>
                  <a:off x="10812463" y="1529246"/>
                  <a:ext cx="19050" cy="1231"/>
                </a:xfrm>
                <a:custGeom>
                  <a:avLst/>
                  <a:gdLst/>
                  <a:ahLst/>
                  <a:cxnLst/>
                  <a:rect l="0" t="0" r="0" b="0"/>
                  <a:pathLst>
                    <a:path w="120000" h="120000" extrusionOk="0">
                      <a:moveTo>
                        <a:pt x="0" y="120000"/>
                      </a:moveTo>
                      <a:lnTo>
                        <a:pt x="0" y="120000"/>
                      </a:lnTo>
                      <a:cubicBezTo>
                        <a:pt x="120000" y="120000"/>
                        <a:pt x="18000"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59" name="Shape 959"/>
                <p:cNvSpPr/>
                <p:nvPr/>
              </p:nvSpPr>
              <p:spPr>
                <a:xfrm>
                  <a:off x="10896600" y="1545248"/>
                  <a:ext cx="7937" cy="2462"/>
                </a:xfrm>
                <a:custGeom>
                  <a:avLst/>
                  <a:gdLst/>
                  <a:ahLst/>
                  <a:cxnLst/>
                  <a:rect l="0" t="0" r="0" b="0"/>
                  <a:pathLst>
                    <a:path w="120000" h="120000" extrusionOk="0">
                      <a:moveTo>
                        <a:pt x="120000" y="0"/>
                      </a:moveTo>
                      <a:lnTo>
                        <a:pt x="120000" y="0"/>
                      </a:lnTo>
                      <a:cubicBezTo>
                        <a:pt x="60000" y="40000"/>
                        <a:pt x="15000" y="80000"/>
                        <a:pt x="0" y="120000"/>
                      </a:cubicBezTo>
                      <a:cubicBezTo>
                        <a:pt x="30000" y="80000"/>
                        <a:pt x="60000" y="4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60" name="Shape 960"/>
                <p:cNvSpPr/>
                <p:nvPr/>
              </p:nvSpPr>
              <p:spPr>
                <a:xfrm>
                  <a:off x="9947275" y="1553865"/>
                  <a:ext cx="4762" cy="1231"/>
                </a:xfrm>
                <a:custGeom>
                  <a:avLst/>
                  <a:gdLst/>
                  <a:ahLst/>
                  <a:cxnLst/>
                  <a:rect l="0" t="0" r="0" b="0"/>
                  <a:pathLst>
                    <a:path w="120000" h="120000" extrusionOk="0">
                      <a:moveTo>
                        <a:pt x="24000" y="0"/>
                      </a:moveTo>
                      <a:lnTo>
                        <a:pt x="24000" y="0"/>
                      </a:lnTo>
                      <a:lnTo>
                        <a:pt x="0" y="0"/>
                      </a:lnTo>
                      <a:cubicBezTo>
                        <a:pt x="120000" y="120000"/>
                        <a:pt x="96000" y="0"/>
                        <a:pt x="24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61" name="Shape 961"/>
                <p:cNvSpPr/>
                <p:nvPr/>
              </p:nvSpPr>
              <p:spPr>
                <a:xfrm>
                  <a:off x="10817225" y="1531708"/>
                  <a:ext cx="23812" cy="0"/>
                </a:xfrm>
                <a:custGeom>
                  <a:avLst/>
                  <a:gdLst/>
                  <a:ahLst/>
                  <a:cxnLst/>
                  <a:rect l="0" t="0" r="0" b="0"/>
                  <a:pathLst>
                    <a:path w="120000" h="120000" extrusionOk="0">
                      <a:moveTo>
                        <a:pt x="120000" y="0"/>
                      </a:moveTo>
                      <a:lnTo>
                        <a:pt x="120000" y="0"/>
                      </a:lnTo>
                      <a:cubicBezTo>
                        <a:pt x="86400" y="0"/>
                        <a:pt x="48000" y="0"/>
                        <a:pt x="0" y="0"/>
                      </a:cubicBezTo>
                      <a:cubicBezTo>
                        <a:pt x="24000" y="0"/>
                        <a:pt x="57600"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62" name="Shape 962"/>
                <p:cNvSpPr/>
                <p:nvPr/>
              </p:nvSpPr>
              <p:spPr>
                <a:xfrm>
                  <a:off x="10836275" y="1529246"/>
                  <a:ext cx="19050" cy="1231"/>
                </a:xfrm>
                <a:custGeom>
                  <a:avLst/>
                  <a:gdLst/>
                  <a:ahLst/>
                  <a:cxnLst/>
                  <a:rect l="0" t="0" r="0" b="0"/>
                  <a:pathLst>
                    <a:path w="120000" h="120000" extrusionOk="0">
                      <a:moveTo>
                        <a:pt x="0" y="120000"/>
                      </a:moveTo>
                      <a:lnTo>
                        <a:pt x="0" y="120000"/>
                      </a:lnTo>
                      <a:lnTo>
                        <a:pt x="108000" y="120000"/>
                      </a:lnTo>
                      <a:cubicBezTo>
                        <a:pt x="120000" y="120000"/>
                        <a:pt x="108000"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63" name="Shape 963"/>
                <p:cNvSpPr/>
                <p:nvPr/>
              </p:nvSpPr>
              <p:spPr>
                <a:xfrm>
                  <a:off x="10787063" y="1530477"/>
                  <a:ext cx="30162" cy="1231"/>
                </a:xfrm>
                <a:custGeom>
                  <a:avLst/>
                  <a:gdLst/>
                  <a:ahLst/>
                  <a:cxnLst/>
                  <a:rect l="0" t="0" r="0" b="0"/>
                  <a:pathLst>
                    <a:path w="120000" h="120000" extrusionOk="0">
                      <a:moveTo>
                        <a:pt x="0" y="0"/>
                      </a:moveTo>
                      <a:lnTo>
                        <a:pt x="0" y="0"/>
                      </a:lnTo>
                      <a:cubicBezTo>
                        <a:pt x="42580" y="0"/>
                        <a:pt x="81290" y="0"/>
                        <a:pt x="120000" y="120000"/>
                      </a:cubicBezTo>
                      <a:cubicBezTo>
                        <a:pt x="108387" y="0"/>
                        <a:pt x="100645" y="0"/>
                        <a:pt x="104516" y="0"/>
                      </a:cubicBez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64" name="Shape 964"/>
                <p:cNvSpPr/>
                <p:nvPr/>
              </p:nvSpPr>
              <p:spPr>
                <a:xfrm>
                  <a:off x="4092575" y="1552634"/>
                  <a:ext cx="20637" cy="2462"/>
                </a:xfrm>
                <a:custGeom>
                  <a:avLst/>
                  <a:gdLst/>
                  <a:ahLst/>
                  <a:cxnLst/>
                  <a:rect l="0" t="0" r="0" b="0"/>
                  <a:pathLst>
                    <a:path w="120000" h="120000" extrusionOk="0">
                      <a:moveTo>
                        <a:pt x="120000" y="0"/>
                      </a:moveTo>
                      <a:lnTo>
                        <a:pt x="120000" y="0"/>
                      </a:lnTo>
                      <a:lnTo>
                        <a:pt x="99130" y="0"/>
                      </a:lnTo>
                      <a:cubicBezTo>
                        <a:pt x="0" y="120000"/>
                        <a:pt x="41739" y="6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65" name="Shape 965"/>
                <p:cNvSpPr/>
                <p:nvPr/>
              </p:nvSpPr>
              <p:spPr>
                <a:xfrm>
                  <a:off x="8528050" y="1567405"/>
                  <a:ext cx="3175" cy="1231"/>
                </a:xfrm>
                <a:custGeom>
                  <a:avLst/>
                  <a:gdLst/>
                  <a:ahLst/>
                  <a:cxnLst/>
                  <a:rect l="0" t="0" r="0" b="0"/>
                  <a:pathLst>
                    <a:path w="120000" h="120000" extrusionOk="0">
                      <a:moveTo>
                        <a:pt x="40000" y="120000"/>
                      </a:moveTo>
                      <a:lnTo>
                        <a:pt x="40000" y="120000"/>
                      </a:lnTo>
                      <a:lnTo>
                        <a:pt x="120000" y="0"/>
                      </a:lnTo>
                      <a:lnTo>
                        <a:pt x="0" y="0"/>
                      </a:lnTo>
                      <a:lnTo>
                        <a:pt x="4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66" name="Shape 966"/>
                <p:cNvSpPr/>
                <p:nvPr/>
              </p:nvSpPr>
              <p:spPr>
                <a:xfrm>
                  <a:off x="8461375" y="1556326"/>
                  <a:ext cx="66675" cy="14771"/>
                </a:xfrm>
                <a:custGeom>
                  <a:avLst/>
                  <a:gdLst/>
                  <a:ahLst/>
                  <a:cxnLst/>
                  <a:rect l="0" t="0" r="0" b="0"/>
                  <a:pathLst>
                    <a:path w="120000" h="120000" extrusionOk="0">
                      <a:moveTo>
                        <a:pt x="0" y="120000"/>
                      </a:moveTo>
                      <a:lnTo>
                        <a:pt x="0" y="120000"/>
                      </a:lnTo>
                      <a:cubicBezTo>
                        <a:pt x="52173" y="77647"/>
                        <a:pt x="81739" y="84705"/>
                        <a:pt x="120000" y="91764"/>
                      </a:cubicBezTo>
                      <a:lnTo>
                        <a:pt x="80000" y="0"/>
                      </a:lnTo>
                      <a:lnTo>
                        <a:pt x="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67" name="Shape 967"/>
                <p:cNvSpPr/>
                <p:nvPr/>
              </p:nvSpPr>
              <p:spPr>
                <a:xfrm>
                  <a:off x="1562100" y="1514475"/>
                  <a:ext cx="9563100" cy="64008"/>
                </a:xfrm>
                <a:custGeom>
                  <a:avLst/>
                  <a:gdLst/>
                  <a:ahLst/>
                  <a:cxnLst/>
                  <a:rect l="0" t="0" r="0" b="0"/>
                  <a:pathLst>
                    <a:path w="120000" h="120000" extrusionOk="0">
                      <a:moveTo>
                        <a:pt x="29539" y="19200"/>
                      </a:moveTo>
                      <a:lnTo>
                        <a:pt x="29539" y="19200"/>
                      </a:lnTo>
                      <a:lnTo>
                        <a:pt x="29694" y="20800"/>
                      </a:lnTo>
                      <a:cubicBezTo>
                        <a:pt x="29347" y="24000"/>
                        <a:pt x="29443" y="20800"/>
                        <a:pt x="29539" y="19200"/>
                      </a:cubicBezTo>
                      <a:close/>
                      <a:moveTo>
                        <a:pt x="114317" y="40000"/>
                      </a:moveTo>
                      <a:lnTo>
                        <a:pt x="114317" y="40000"/>
                      </a:lnTo>
                      <a:cubicBezTo>
                        <a:pt x="114400" y="38400"/>
                        <a:pt x="114388" y="36800"/>
                        <a:pt x="114364" y="36800"/>
                      </a:cubicBezTo>
                      <a:cubicBezTo>
                        <a:pt x="114305" y="38400"/>
                        <a:pt x="114125" y="38400"/>
                        <a:pt x="113922" y="38400"/>
                      </a:cubicBezTo>
                      <a:cubicBezTo>
                        <a:pt x="113982" y="40000"/>
                        <a:pt x="114089" y="41600"/>
                        <a:pt x="114317" y="40000"/>
                      </a:cubicBezTo>
                      <a:close/>
                      <a:moveTo>
                        <a:pt x="113527" y="36800"/>
                      </a:moveTo>
                      <a:lnTo>
                        <a:pt x="113527" y="36800"/>
                      </a:lnTo>
                      <a:lnTo>
                        <a:pt x="113515" y="36800"/>
                      </a:lnTo>
                      <a:cubicBezTo>
                        <a:pt x="113132" y="33600"/>
                        <a:pt x="113264" y="35200"/>
                        <a:pt x="113527" y="36800"/>
                      </a:cubicBezTo>
                      <a:close/>
                      <a:moveTo>
                        <a:pt x="76283" y="80000"/>
                      </a:moveTo>
                      <a:lnTo>
                        <a:pt x="76283" y="80000"/>
                      </a:lnTo>
                      <a:cubicBezTo>
                        <a:pt x="76151" y="83200"/>
                        <a:pt x="75960" y="81600"/>
                        <a:pt x="75732" y="78400"/>
                      </a:cubicBezTo>
                      <a:cubicBezTo>
                        <a:pt x="75900" y="78400"/>
                        <a:pt x="76079" y="78400"/>
                        <a:pt x="76283" y="80000"/>
                      </a:cubicBezTo>
                      <a:close/>
                      <a:moveTo>
                        <a:pt x="62907" y="96000"/>
                      </a:moveTo>
                      <a:lnTo>
                        <a:pt x="62907" y="96000"/>
                      </a:lnTo>
                      <a:cubicBezTo>
                        <a:pt x="62739" y="97600"/>
                        <a:pt x="62404" y="102400"/>
                        <a:pt x="62273" y="97600"/>
                      </a:cubicBezTo>
                      <a:cubicBezTo>
                        <a:pt x="62476" y="88000"/>
                        <a:pt x="62620" y="92800"/>
                        <a:pt x="62907" y="96000"/>
                      </a:cubicBezTo>
                      <a:close/>
                      <a:moveTo>
                        <a:pt x="54113" y="97600"/>
                      </a:moveTo>
                      <a:lnTo>
                        <a:pt x="54113" y="97600"/>
                      </a:lnTo>
                      <a:lnTo>
                        <a:pt x="54699" y="104000"/>
                      </a:lnTo>
                      <a:cubicBezTo>
                        <a:pt x="53994" y="113600"/>
                        <a:pt x="53479" y="110400"/>
                        <a:pt x="54029" y="120000"/>
                      </a:cubicBezTo>
                      <a:cubicBezTo>
                        <a:pt x="54113" y="97600"/>
                        <a:pt x="56315" y="118400"/>
                        <a:pt x="56398" y="96000"/>
                      </a:cubicBezTo>
                      <a:lnTo>
                        <a:pt x="56793" y="100800"/>
                      </a:lnTo>
                      <a:cubicBezTo>
                        <a:pt x="56673" y="100800"/>
                        <a:pt x="56662" y="102400"/>
                        <a:pt x="56554" y="102400"/>
                      </a:cubicBezTo>
                      <a:cubicBezTo>
                        <a:pt x="57308" y="112000"/>
                        <a:pt x="57116" y="86400"/>
                        <a:pt x="58085" y="89600"/>
                      </a:cubicBezTo>
                      <a:cubicBezTo>
                        <a:pt x="58420" y="91200"/>
                        <a:pt x="58660" y="94400"/>
                        <a:pt x="58432" y="97600"/>
                      </a:cubicBezTo>
                      <a:lnTo>
                        <a:pt x="59186" y="91200"/>
                      </a:lnTo>
                      <a:cubicBezTo>
                        <a:pt x="59401" y="92800"/>
                        <a:pt x="59353" y="96000"/>
                        <a:pt x="59126" y="96000"/>
                      </a:cubicBezTo>
                      <a:lnTo>
                        <a:pt x="60287" y="94400"/>
                      </a:lnTo>
                      <a:lnTo>
                        <a:pt x="60275" y="94400"/>
                      </a:lnTo>
                      <a:cubicBezTo>
                        <a:pt x="60442" y="91200"/>
                        <a:pt x="60813" y="86400"/>
                        <a:pt x="60993" y="83200"/>
                      </a:cubicBezTo>
                      <a:cubicBezTo>
                        <a:pt x="61280" y="86400"/>
                        <a:pt x="60849" y="86400"/>
                        <a:pt x="60921" y="89600"/>
                      </a:cubicBezTo>
                      <a:lnTo>
                        <a:pt x="61555" y="83200"/>
                      </a:lnTo>
                      <a:cubicBezTo>
                        <a:pt x="61818" y="89600"/>
                        <a:pt x="61292" y="94400"/>
                        <a:pt x="60849" y="94400"/>
                      </a:cubicBezTo>
                      <a:cubicBezTo>
                        <a:pt x="61447" y="116800"/>
                        <a:pt x="61375" y="88000"/>
                        <a:pt x="62667" y="102400"/>
                      </a:cubicBezTo>
                      <a:lnTo>
                        <a:pt x="62057" y="104000"/>
                      </a:lnTo>
                      <a:cubicBezTo>
                        <a:pt x="62452" y="116800"/>
                        <a:pt x="62919" y="112000"/>
                        <a:pt x="63601" y="120000"/>
                      </a:cubicBezTo>
                      <a:cubicBezTo>
                        <a:pt x="63433" y="116800"/>
                        <a:pt x="62237" y="100800"/>
                        <a:pt x="62931" y="96000"/>
                      </a:cubicBezTo>
                      <a:cubicBezTo>
                        <a:pt x="63122" y="97600"/>
                        <a:pt x="63385" y="97600"/>
                        <a:pt x="63756" y="94400"/>
                      </a:cubicBezTo>
                      <a:cubicBezTo>
                        <a:pt x="63756" y="100800"/>
                        <a:pt x="64115" y="99200"/>
                        <a:pt x="64582" y="99200"/>
                      </a:cubicBezTo>
                      <a:lnTo>
                        <a:pt x="64546" y="110400"/>
                      </a:lnTo>
                      <a:cubicBezTo>
                        <a:pt x="65036" y="107200"/>
                        <a:pt x="65000" y="102400"/>
                        <a:pt x="65288" y="97600"/>
                      </a:cubicBezTo>
                      <a:cubicBezTo>
                        <a:pt x="65838" y="97600"/>
                        <a:pt x="65958" y="105600"/>
                        <a:pt x="66077" y="113600"/>
                      </a:cubicBezTo>
                      <a:cubicBezTo>
                        <a:pt x="66963" y="115200"/>
                        <a:pt x="65479" y="100800"/>
                        <a:pt x="66520" y="99200"/>
                      </a:cubicBezTo>
                      <a:cubicBezTo>
                        <a:pt x="67250" y="102400"/>
                        <a:pt x="67764" y="99200"/>
                        <a:pt x="68638" y="92800"/>
                      </a:cubicBezTo>
                      <a:cubicBezTo>
                        <a:pt x="69152" y="96000"/>
                        <a:pt x="68554" y="99200"/>
                        <a:pt x="68733" y="102400"/>
                      </a:cubicBezTo>
                      <a:lnTo>
                        <a:pt x="69188" y="94400"/>
                      </a:lnTo>
                      <a:cubicBezTo>
                        <a:pt x="69296" y="94400"/>
                        <a:pt x="69260" y="96000"/>
                        <a:pt x="69248" y="97600"/>
                      </a:cubicBezTo>
                      <a:cubicBezTo>
                        <a:pt x="69631" y="94400"/>
                        <a:pt x="69272" y="88000"/>
                        <a:pt x="69882" y="84800"/>
                      </a:cubicBezTo>
                      <a:cubicBezTo>
                        <a:pt x="70037" y="73600"/>
                        <a:pt x="71114" y="102400"/>
                        <a:pt x="71856" y="89600"/>
                      </a:cubicBezTo>
                      <a:cubicBezTo>
                        <a:pt x="72035" y="92800"/>
                        <a:pt x="71772" y="96000"/>
                        <a:pt x="71820" y="99200"/>
                      </a:cubicBezTo>
                      <a:cubicBezTo>
                        <a:pt x="72849" y="91200"/>
                        <a:pt x="72705" y="94400"/>
                        <a:pt x="73543" y="83200"/>
                      </a:cubicBezTo>
                      <a:lnTo>
                        <a:pt x="74249" y="89600"/>
                      </a:lnTo>
                      <a:cubicBezTo>
                        <a:pt x="73734" y="81600"/>
                        <a:pt x="74404" y="72000"/>
                        <a:pt x="74991" y="65600"/>
                      </a:cubicBezTo>
                      <a:cubicBezTo>
                        <a:pt x="74799" y="60800"/>
                        <a:pt x="74644" y="57600"/>
                        <a:pt x="74536" y="56000"/>
                      </a:cubicBezTo>
                      <a:lnTo>
                        <a:pt x="75469" y="51200"/>
                      </a:lnTo>
                      <a:cubicBezTo>
                        <a:pt x="75589" y="52800"/>
                        <a:pt x="75493" y="56000"/>
                        <a:pt x="75337" y="60800"/>
                      </a:cubicBezTo>
                      <a:lnTo>
                        <a:pt x="75505" y="57600"/>
                      </a:lnTo>
                      <a:cubicBezTo>
                        <a:pt x="75840" y="62400"/>
                        <a:pt x="75672" y="68800"/>
                        <a:pt x="75433" y="73600"/>
                      </a:cubicBezTo>
                      <a:lnTo>
                        <a:pt x="75098" y="67200"/>
                      </a:lnTo>
                      <a:cubicBezTo>
                        <a:pt x="74859" y="73600"/>
                        <a:pt x="74644" y="80000"/>
                        <a:pt x="74691" y="86400"/>
                      </a:cubicBezTo>
                      <a:cubicBezTo>
                        <a:pt x="74751" y="84800"/>
                        <a:pt x="74871" y="84800"/>
                        <a:pt x="75002" y="83200"/>
                      </a:cubicBezTo>
                      <a:cubicBezTo>
                        <a:pt x="74943" y="84800"/>
                        <a:pt x="74907" y="86400"/>
                        <a:pt x="74931" y="88000"/>
                      </a:cubicBezTo>
                      <a:cubicBezTo>
                        <a:pt x="74967" y="89600"/>
                        <a:pt x="75062" y="86400"/>
                        <a:pt x="75218" y="84800"/>
                      </a:cubicBezTo>
                      <a:lnTo>
                        <a:pt x="75421" y="96000"/>
                      </a:lnTo>
                      <a:lnTo>
                        <a:pt x="75481" y="91200"/>
                      </a:lnTo>
                      <a:lnTo>
                        <a:pt x="76701" y="99200"/>
                      </a:lnTo>
                      <a:cubicBezTo>
                        <a:pt x="77587" y="88000"/>
                        <a:pt x="78340" y="70400"/>
                        <a:pt x="79740" y="65600"/>
                      </a:cubicBezTo>
                      <a:cubicBezTo>
                        <a:pt x="79393" y="75200"/>
                        <a:pt x="79668" y="80000"/>
                        <a:pt x="79645" y="89600"/>
                      </a:cubicBezTo>
                      <a:cubicBezTo>
                        <a:pt x="79262" y="80000"/>
                        <a:pt x="78568" y="94400"/>
                        <a:pt x="77850" y="92800"/>
                      </a:cubicBezTo>
                      <a:cubicBezTo>
                        <a:pt x="78221" y="92800"/>
                        <a:pt x="78137" y="97600"/>
                        <a:pt x="78041" y="99200"/>
                      </a:cubicBezTo>
                      <a:lnTo>
                        <a:pt x="79333" y="91200"/>
                      </a:lnTo>
                      <a:cubicBezTo>
                        <a:pt x="79298" y="99200"/>
                        <a:pt x="79609" y="96000"/>
                        <a:pt x="79944" y="100800"/>
                      </a:cubicBezTo>
                      <a:cubicBezTo>
                        <a:pt x="79680" y="83200"/>
                        <a:pt x="80901" y="89600"/>
                        <a:pt x="81427" y="84800"/>
                      </a:cubicBezTo>
                      <a:cubicBezTo>
                        <a:pt x="81451" y="89600"/>
                        <a:pt x="81332" y="96000"/>
                        <a:pt x="80685" y="94400"/>
                      </a:cubicBezTo>
                      <a:cubicBezTo>
                        <a:pt x="81391" y="107200"/>
                        <a:pt x="81607" y="75200"/>
                        <a:pt x="82301" y="86400"/>
                      </a:cubicBezTo>
                      <a:cubicBezTo>
                        <a:pt x="82133" y="86400"/>
                        <a:pt x="82049" y="84800"/>
                        <a:pt x="81990" y="88000"/>
                      </a:cubicBezTo>
                      <a:cubicBezTo>
                        <a:pt x="82360" y="83200"/>
                        <a:pt x="83246" y="88000"/>
                        <a:pt x="83042" y="92800"/>
                      </a:cubicBezTo>
                      <a:lnTo>
                        <a:pt x="82887" y="92800"/>
                      </a:lnTo>
                      <a:cubicBezTo>
                        <a:pt x="83916" y="94400"/>
                        <a:pt x="86033" y="92800"/>
                        <a:pt x="86189" y="80000"/>
                      </a:cubicBezTo>
                      <a:cubicBezTo>
                        <a:pt x="86201" y="81600"/>
                        <a:pt x="86057" y="96000"/>
                        <a:pt x="85998" y="99200"/>
                      </a:cubicBezTo>
                      <a:lnTo>
                        <a:pt x="87840" y="52800"/>
                      </a:lnTo>
                      <a:cubicBezTo>
                        <a:pt x="87684" y="65600"/>
                        <a:pt x="88307" y="92800"/>
                        <a:pt x="87445" y="99200"/>
                      </a:cubicBezTo>
                      <a:cubicBezTo>
                        <a:pt x="87696" y="100800"/>
                        <a:pt x="87996" y="104000"/>
                        <a:pt x="88522" y="99200"/>
                      </a:cubicBezTo>
                      <a:cubicBezTo>
                        <a:pt x="88354" y="97600"/>
                        <a:pt x="88103" y="81600"/>
                        <a:pt x="88331" y="81600"/>
                      </a:cubicBezTo>
                      <a:cubicBezTo>
                        <a:pt x="88965" y="94400"/>
                        <a:pt x="88773" y="88000"/>
                        <a:pt x="89551" y="99200"/>
                      </a:cubicBezTo>
                      <a:cubicBezTo>
                        <a:pt x="89288" y="97600"/>
                        <a:pt x="89575" y="78400"/>
                        <a:pt x="89970" y="80000"/>
                      </a:cubicBezTo>
                      <a:cubicBezTo>
                        <a:pt x="89910" y="81600"/>
                        <a:pt x="90005" y="97600"/>
                        <a:pt x="89862" y="99200"/>
                      </a:cubicBezTo>
                      <a:lnTo>
                        <a:pt x="90855" y="81600"/>
                      </a:lnTo>
                      <a:cubicBezTo>
                        <a:pt x="90604" y="84800"/>
                        <a:pt x="90807" y="97600"/>
                        <a:pt x="91034" y="102400"/>
                      </a:cubicBezTo>
                      <a:cubicBezTo>
                        <a:pt x="90927" y="99200"/>
                        <a:pt x="91884" y="102400"/>
                        <a:pt x="92147" y="100800"/>
                      </a:cubicBezTo>
                      <a:lnTo>
                        <a:pt x="91728" y="97600"/>
                      </a:lnTo>
                      <a:cubicBezTo>
                        <a:pt x="92853" y="100800"/>
                        <a:pt x="92841" y="72000"/>
                        <a:pt x="93954" y="73600"/>
                      </a:cubicBezTo>
                      <a:cubicBezTo>
                        <a:pt x="93822" y="76800"/>
                        <a:pt x="93619" y="96000"/>
                        <a:pt x="94181" y="99200"/>
                      </a:cubicBezTo>
                      <a:cubicBezTo>
                        <a:pt x="94444" y="89600"/>
                        <a:pt x="95330" y="54400"/>
                        <a:pt x="96311" y="46400"/>
                      </a:cubicBezTo>
                      <a:lnTo>
                        <a:pt x="96502" y="52800"/>
                      </a:lnTo>
                      <a:lnTo>
                        <a:pt x="97256" y="46400"/>
                      </a:lnTo>
                      <a:cubicBezTo>
                        <a:pt x="96789" y="60800"/>
                        <a:pt x="95473" y="89600"/>
                        <a:pt x="94743" y="100800"/>
                      </a:cubicBezTo>
                      <a:cubicBezTo>
                        <a:pt x="95162" y="105600"/>
                        <a:pt x="94863" y="107200"/>
                        <a:pt x="95497" y="107200"/>
                      </a:cubicBezTo>
                      <a:cubicBezTo>
                        <a:pt x="95712" y="112000"/>
                        <a:pt x="95150" y="115200"/>
                        <a:pt x="94971" y="115200"/>
                      </a:cubicBezTo>
                      <a:lnTo>
                        <a:pt x="96430" y="118400"/>
                      </a:lnTo>
                      <a:cubicBezTo>
                        <a:pt x="96358" y="107200"/>
                        <a:pt x="97543" y="107200"/>
                        <a:pt x="97495" y="99200"/>
                      </a:cubicBezTo>
                      <a:lnTo>
                        <a:pt x="95904" y="108800"/>
                      </a:lnTo>
                      <a:cubicBezTo>
                        <a:pt x="95844" y="99200"/>
                        <a:pt x="96825" y="78400"/>
                        <a:pt x="97854" y="81600"/>
                      </a:cubicBezTo>
                      <a:cubicBezTo>
                        <a:pt x="98117" y="84800"/>
                        <a:pt x="97663" y="100800"/>
                        <a:pt x="97686" y="104000"/>
                      </a:cubicBezTo>
                      <a:cubicBezTo>
                        <a:pt x="97818" y="100800"/>
                        <a:pt x="98667" y="97600"/>
                        <a:pt x="98763" y="99200"/>
                      </a:cubicBezTo>
                      <a:lnTo>
                        <a:pt x="98321" y="105600"/>
                      </a:lnTo>
                      <a:cubicBezTo>
                        <a:pt x="98895" y="110400"/>
                        <a:pt x="99266" y="91200"/>
                        <a:pt x="99960" y="102400"/>
                      </a:cubicBezTo>
                      <a:cubicBezTo>
                        <a:pt x="100199" y="102400"/>
                        <a:pt x="100666" y="116800"/>
                        <a:pt x="100713" y="110400"/>
                      </a:cubicBezTo>
                      <a:cubicBezTo>
                        <a:pt x="100319" y="97600"/>
                        <a:pt x="100247" y="59200"/>
                        <a:pt x="100510" y="49600"/>
                      </a:cubicBezTo>
                      <a:cubicBezTo>
                        <a:pt x="100594" y="49600"/>
                        <a:pt x="101754" y="60800"/>
                        <a:pt x="102029" y="67200"/>
                      </a:cubicBezTo>
                      <a:cubicBezTo>
                        <a:pt x="102424" y="76800"/>
                        <a:pt x="101443" y="91200"/>
                        <a:pt x="101778" y="99200"/>
                      </a:cubicBezTo>
                      <a:cubicBezTo>
                        <a:pt x="101790" y="96000"/>
                        <a:pt x="102005" y="92800"/>
                        <a:pt x="102101" y="91200"/>
                      </a:cubicBezTo>
                      <a:cubicBezTo>
                        <a:pt x="102352" y="94400"/>
                        <a:pt x="101994" y="100800"/>
                        <a:pt x="102544" y="99200"/>
                      </a:cubicBezTo>
                      <a:cubicBezTo>
                        <a:pt x="102628" y="88000"/>
                        <a:pt x="103657" y="100800"/>
                        <a:pt x="102795" y="89600"/>
                      </a:cubicBezTo>
                      <a:cubicBezTo>
                        <a:pt x="103333" y="88000"/>
                        <a:pt x="103369" y="92800"/>
                        <a:pt x="103992" y="92800"/>
                      </a:cubicBezTo>
                      <a:cubicBezTo>
                        <a:pt x="103788" y="84800"/>
                        <a:pt x="104554" y="68800"/>
                        <a:pt x="105092" y="65600"/>
                      </a:cubicBezTo>
                      <a:cubicBezTo>
                        <a:pt x="105056" y="67200"/>
                        <a:pt x="105176" y="72000"/>
                        <a:pt x="105236" y="73600"/>
                      </a:cubicBezTo>
                      <a:cubicBezTo>
                        <a:pt x="106336" y="75200"/>
                        <a:pt x="106923" y="80000"/>
                        <a:pt x="107940" y="80000"/>
                      </a:cubicBezTo>
                      <a:cubicBezTo>
                        <a:pt x="108035" y="83200"/>
                        <a:pt x="108526" y="86400"/>
                        <a:pt x="108323" y="91200"/>
                      </a:cubicBezTo>
                      <a:cubicBezTo>
                        <a:pt x="108466" y="89600"/>
                        <a:pt x="108598" y="84800"/>
                        <a:pt x="108909" y="84800"/>
                      </a:cubicBezTo>
                      <a:cubicBezTo>
                        <a:pt x="109519" y="94400"/>
                        <a:pt x="108215" y="86400"/>
                        <a:pt x="108681" y="97600"/>
                      </a:cubicBezTo>
                      <a:cubicBezTo>
                        <a:pt x="108717" y="91200"/>
                        <a:pt x="109495" y="89600"/>
                        <a:pt x="109938" y="84800"/>
                      </a:cubicBezTo>
                      <a:cubicBezTo>
                        <a:pt x="109806" y="75200"/>
                        <a:pt x="108909" y="83200"/>
                        <a:pt x="108454" y="86400"/>
                      </a:cubicBezTo>
                      <a:cubicBezTo>
                        <a:pt x="108454" y="73600"/>
                        <a:pt x="109232" y="59200"/>
                        <a:pt x="110297" y="52800"/>
                      </a:cubicBezTo>
                      <a:cubicBezTo>
                        <a:pt x="111146" y="49600"/>
                        <a:pt x="110667" y="62400"/>
                        <a:pt x="110811" y="60800"/>
                      </a:cubicBezTo>
                      <a:cubicBezTo>
                        <a:pt x="112402" y="62400"/>
                        <a:pt x="112175" y="36800"/>
                        <a:pt x="113491" y="46400"/>
                      </a:cubicBezTo>
                      <a:cubicBezTo>
                        <a:pt x="114017" y="56000"/>
                        <a:pt x="113515" y="64000"/>
                        <a:pt x="113635" y="70400"/>
                      </a:cubicBezTo>
                      <a:cubicBezTo>
                        <a:pt x="112941" y="73600"/>
                        <a:pt x="112570" y="64000"/>
                        <a:pt x="112103" y="64000"/>
                      </a:cubicBezTo>
                      <a:lnTo>
                        <a:pt x="112677" y="68800"/>
                      </a:lnTo>
                      <a:cubicBezTo>
                        <a:pt x="112462" y="72000"/>
                        <a:pt x="111996" y="73600"/>
                        <a:pt x="111744" y="72000"/>
                      </a:cubicBezTo>
                      <a:cubicBezTo>
                        <a:pt x="112187" y="80000"/>
                        <a:pt x="114436" y="73600"/>
                        <a:pt x="115668" y="81600"/>
                      </a:cubicBezTo>
                      <a:cubicBezTo>
                        <a:pt x="115884" y="78400"/>
                        <a:pt x="116267" y="75200"/>
                        <a:pt x="116087" y="72000"/>
                      </a:cubicBezTo>
                      <a:lnTo>
                        <a:pt x="115692" y="72000"/>
                      </a:lnTo>
                      <a:cubicBezTo>
                        <a:pt x="115333" y="65600"/>
                        <a:pt x="116434" y="62400"/>
                        <a:pt x="115932" y="59200"/>
                      </a:cubicBezTo>
                      <a:cubicBezTo>
                        <a:pt x="116458" y="54400"/>
                        <a:pt x="117044" y="46400"/>
                        <a:pt x="117774" y="51200"/>
                      </a:cubicBezTo>
                      <a:lnTo>
                        <a:pt x="117918" y="60800"/>
                      </a:lnTo>
                      <a:cubicBezTo>
                        <a:pt x="117894" y="57600"/>
                        <a:pt x="117439" y="56000"/>
                        <a:pt x="117224" y="57600"/>
                      </a:cubicBezTo>
                      <a:cubicBezTo>
                        <a:pt x="117535" y="54400"/>
                        <a:pt x="118348" y="72000"/>
                        <a:pt x="118683" y="59200"/>
                      </a:cubicBezTo>
                      <a:lnTo>
                        <a:pt x="118169" y="51200"/>
                      </a:lnTo>
                      <a:cubicBezTo>
                        <a:pt x="118695" y="46400"/>
                        <a:pt x="119341" y="36800"/>
                        <a:pt x="120000" y="40000"/>
                      </a:cubicBezTo>
                      <a:cubicBezTo>
                        <a:pt x="119700" y="30400"/>
                        <a:pt x="119844" y="41600"/>
                        <a:pt x="119389" y="28800"/>
                      </a:cubicBezTo>
                      <a:cubicBezTo>
                        <a:pt x="119784" y="43200"/>
                        <a:pt x="117714" y="28800"/>
                        <a:pt x="118360" y="43200"/>
                      </a:cubicBezTo>
                      <a:cubicBezTo>
                        <a:pt x="117894" y="30400"/>
                        <a:pt x="117547" y="38400"/>
                        <a:pt x="116925" y="25600"/>
                      </a:cubicBezTo>
                      <a:cubicBezTo>
                        <a:pt x="116937" y="28800"/>
                        <a:pt x="117140" y="32000"/>
                        <a:pt x="116602" y="30400"/>
                      </a:cubicBezTo>
                      <a:cubicBezTo>
                        <a:pt x="116566" y="32000"/>
                        <a:pt x="116518" y="33600"/>
                        <a:pt x="116470" y="33600"/>
                      </a:cubicBezTo>
                      <a:lnTo>
                        <a:pt x="116434" y="33600"/>
                      </a:lnTo>
                      <a:lnTo>
                        <a:pt x="116470" y="33600"/>
                      </a:lnTo>
                      <a:cubicBezTo>
                        <a:pt x="116446" y="33600"/>
                        <a:pt x="116446" y="35200"/>
                        <a:pt x="116482" y="33600"/>
                      </a:cubicBezTo>
                      <a:cubicBezTo>
                        <a:pt x="116614" y="35200"/>
                        <a:pt x="116721" y="36800"/>
                        <a:pt x="116757" y="38400"/>
                      </a:cubicBezTo>
                      <a:cubicBezTo>
                        <a:pt x="116482" y="46400"/>
                        <a:pt x="115621" y="46400"/>
                        <a:pt x="115322" y="49600"/>
                      </a:cubicBezTo>
                      <a:cubicBezTo>
                        <a:pt x="114999" y="48000"/>
                        <a:pt x="115465" y="46400"/>
                        <a:pt x="115286" y="43200"/>
                      </a:cubicBezTo>
                      <a:lnTo>
                        <a:pt x="114843" y="48000"/>
                      </a:lnTo>
                      <a:cubicBezTo>
                        <a:pt x="114807" y="41600"/>
                        <a:pt x="113982" y="36800"/>
                        <a:pt x="114747" y="32000"/>
                      </a:cubicBezTo>
                      <a:lnTo>
                        <a:pt x="114065" y="32000"/>
                      </a:lnTo>
                      <a:cubicBezTo>
                        <a:pt x="113659" y="27200"/>
                        <a:pt x="113096" y="25600"/>
                        <a:pt x="112761" y="28800"/>
                      </a:cubicBezTo>
                      <a:cubicBezTo>
                        <a:pt x="112438" y="27200"/>
                        <a:pt x="111936" y="36800"/>
                        <a:pt x="112223" y="30400"/>
                      </a:cubicBezTo>
                      <a:lnTo>
                        <a:pt x="111146" y="35200"/>
                      </a:lnTo>
                      <a:lnTo>
                        <a:pt x="111134" y="33600"/>
                      </a:lnTo>
                      <a:cubicBezTo>
                        <a:pt x="110069" y="32000"/>
                        <a:pt x="108945" y="44800"/>
                        <a:pt x="107724" y="32000"/>
                      </a:cubicBezTo>
                      <a:cubicBezTo>
                        <a:pt x="107365" y="33600"/>
                        <a:pt x="107006" y="35200"/>
                        <a:pt x="106396" y="33600"/>
                      </a:cubicBezTo>
                      <a:lnTo>
                        <a:pt x="106289" y="27200"/>
                      </a:lnTo>
                      <a:cubicBezTo>
                        <a:pt x="105822" y="28800"/>
                        <a:pt x="104901" y="20800"/>
                        <a:pt x="104709" y="27200"/>
                      </a:cubicBezTo>
                      <a:cubicBezTo>
                        <a:pt x="104207" y="11200"/>
                        <a:pt x="102472" y="22400"/>
                        <a:pt x="101670" y="19200"/>
                      </a:cubicBezTo>
                      <a:lnTo>
                        <a:pt x="101635" y="27200"/>
                      </a:lnTo>
                      <a:cubicBezTo>
                        <a:pt x="101084" y="27200"/>
                        <a:pt x="100546" y="28800"/>
                        <a:pt x="99852" y="32000"/>
                      </a:cubicBezTo>
                      <a:lnTo>
                        <a:pt x="99900" y="40000"/>
                      </a:lnTo>
                      <a:cubicBezTo>
                        <a:pt x="99302" y="44800"/>
                        <a:pt x="98368" y="33600"/>
                        <a:pt x="97423" y="35200"/>
                      </a:cubicBezTo>
                      <a:cubicBezTo>
                        <a:pt x="97495" y="32000"/>
                        <a:pt x="97734" y="32000"/>
                        <a:pt x="97902" y="33600"/>
                      </a:cubicBezTo>
                      <a:cubicBezTo>
                        <a:pt x="96777" y="17600"/>
                        <a:pt x="95521" y="44800"/>
                        <a:pt x="94504" y="33600"/>
                      </a:cubicBezTo>
                      <a:cubicBezTo>
                        <a:pt x="94253" y="35200"/>
                        <a:pt x="94061" y="35200"/>
                        <a:pt x="93894" y="33600"/>
                      </a:cubicBezTo>
                      <a:cubicBezTo>
                        <a:pt x="93918" y="33600"/>
                        <a:pt x="93930" y="33600"/>
                        <a:pt x="93954" y="32000"/>
                      </a:cubicBezTo>
                      <a:lnTo>
                        <a:pt x="93846" y="32000"/>
                      </a:lnTo>
                      <a:lnTo>
                        <a:pt x="93499" y="28800"/>
                      </a:lnTo>
                      <a:cubicBezTo>
                        <a:pt x="93595" y="30400"/>
                        <a:pt x="93702" y="32000"/>
                        <a:pt x="93786" y="32000"/>
                      </a:cubicBezTo>
                      <a:cubicBezTo>
                        <a:pt x="93595" y="32000"/>
                        <a:pt x="93296" y="33600"/>
                        <a:pt x="93008" y="35200"/>
                      </a:cubicBezTo>
                      <a:lnTo>
                        <a:pt x="92877" y="27200"/>
                      </a:lnTo>
                      <a:lnTo>
                        <a:pt x="92817" y="27200"/>
                      </a:lnTo>
                      <a:cubicBezTo>
                        <a:pt x="92530" y="24000"/>
                        <a:pt x="92590" y="30400"/>
                        <a:pt x="92733" y="36800"/>
                      </a:cubicBezTo>
                      <a:cubicBezTo>
                        <a:pt x="92590" y="38400"/>
                        <a:pt x="92458" y="40000"/>
                        <a:pt x="92350" y="41600"/>
                      </a:cubicBezTo>
                      <a:cubicBezTo>
                        <a:pt x="92123" y="28800"/>
                        <a:pt x="91585" y="46400"/>
                        <a:pt x="91274" y="32000"/>
                      </a:cubicBezTo>
                      <a:cubicBezTo>
                        <a:pt x="91070" y="38400"/>
                        <a:pt x="89802" y="36800"/>
                        <a:pt x="89647" y="51200"/>
                      </a:cubicBezTo>
                      <a:cubicBezTo>
                        <a:pt x="89635" y="48000"/>
                        <a:pt x="89551" y="48000"/>
                        <a:pt x="89706" y="48000"/>
                      </a:cubicBezTo>
                      <a:cubicBezTo>
                        <a:pt x="89383" y="46400"/>
                        <a:pt x="89060" y="44800"/>
                        <a:pt x="88773" y="48000"/>
                      </a:cubicBezTo>
                      <a:lnTo>
                        <a:pt x="88630" y="38400"/>
                      </a:lnTo>
                      <a:lnTo>
                        <a:pt x="87924" y="51200"/>
                      </a:lnTo>
                      <a:cubicBezTo>
                        <a:pt x="87493" y="44800"/>
                        <a:pt x="87314" y="41600"/>
                        <a:pt x="87744" y="33600"/>
                      </a:cubicBezTo>
                      <a:cubicBezTo>
                        <a:pt x="86703" y="44800"/>
                        <a:pt x="86895" y="38400"/>
                        <a:pt x="86021" y="49600"/>
                      </a:cubicBezTo>
                      <a:lnTo>
                        <a:pt x="86069" y="43200"/>
                      </a:lnTo>
                      <a:cubicBezTo>
                        <a:pt x="85746" y="43200"/>
                        <a:pt x="85244" y="51200"/>
                        <a:pt x="85052" y="46400"/>
                      </a:cubicBezTo>
                      <a:cubicBezTo>
                        <a:pt x="84358" y="33600"/>
                        <a:pt x="81583" y="43200"/>
                        <a:pt x="79776" y="32000"/>
                      </a:cubicBezTo>
                      <a:cubicBezTo>
                        <a:pt x="80123" y="51200"/>
                        <a:pt x="78939" y="22400"/>
                        <a:pt x="78867" y="38400"/>
                      </a:cubicBezTo>
                      <a:cubicBezTo>
                        <a:pt x="78759" y="33600"/>
                        <a:pt x="78508" y="30400"/>
                        <a:pt x="78795" y="27200"/>
                      </a:cubicBezTo>
                      <a:cubicBezTo>
                        <a:pt x="77874" y="30400"/>
                        <a:pt x="77419" y="19200"/>
                        <a:pt x="76785" y="32000"/>
                      </a:cubicBezTo>
                      <a:cubicBezTo>
                        <a:pt x="76677" y="27200"/>
                        <a:pt x="76977" y="25600"/>
                        <a:pt x="76881" y="22400"/>
                      </a:cubicBezTo>
                      <a:cubicBezTo>
                        <a:pt x="76809" y="22400"/>
                        <a:pt x="76594" y="25600"/>
                        <a:pt x="76498" y="24000"/>
                      </a:cubicBezTo>
                      <a:cubicBezTo>
                        <a:pt x="76402" y="20800"/>
                        <a:pt x="76630" y="19200"/>
                        <a:pt x="76773" y="17600"/>
                      </a:cubicBezTo>
                      <a:cubicBezTo>
                        <a:pt x="75840" y="17600"/>
                        <a:pt x="75744" y="32000"/>
                        <a:pt x="75672" y="44800"/>
                      </a:cubicBezTo>
                      <a:cubicBezTo>
                        <a:pt x="75194" y="38400"/>
                        <a:pt x="74955" y="40000"/>
                        <a:pt x="74608" y="48000"/>
                      </a:cubicBezTo>
                      <a:cubicBezTo>
                        <a:pt x="74452" y="43200"/>
                        <a:pt x="74165" y="38400"/>
                        <a:pt x="74751" y="38400"/>
                      </a:cubicBezTo>
                      <a:cubicBezTo>
                        <a:pt x="74428" y="36800"/>
                        <a:pt x="72741" y="30400"/>
                        <a:pt x="72717" y="41600"/>
                      </a:cubicBezTo>
                      <a:cubicBezTo>
                        <a:pt x="72610" y="38400"/>
                        <a:pt x="72251" y="40000"/>
                        <a:pt x="72167" y="41600"/>
                      </a:cubicBezTo>
                      <a:cubicBezTo>
                        <a:pt x="71425" y="40000"/>
                        <a:pt x="71365" y="40000"/>
                        <a:pt x="70636" y="40000"/>
                      </a:cubicBezTo>
                      <a:lnTo>
                        <a:pt x="70839" y="41600"/>
                      </a:lnTo>
                      <a:cubicBezTo>
                        <a:pt x="70552" y="54400"/>
                        <a:pt x="70241" y="44800"/>
                        <a:pt x="69655" y="46400"/>
                      </a:cubicBezTo>
                      <a:lnTo>
                        <a:pt x="69666" y="44800"/>
                      </a:lnTo>
                      <a:cubicBezTo>
                        <a:pt x="68327" y="35200"/>
                        <a:pt x="69092" y="49600"/>
                        <a:pt x="67776" y="38400"/>
                      </a:cubicBezTo>
                      <a:lnTo>
                        <a:pt x="67848" y="46400"/>
                      </a:lnTo>
                      <a:cubicBezTo>
                        <a:pt x="67716" y="62400"/>
                        <a:pt x="66675" y="35200"/>
                        <a:pt x="65910" y="41600"/>
                      </a:cubicBezTo>
                      <a:lnTo>
                        <a:pt x="66185" y="46400"/>
                      </a:lnTo>
                      <a:cubicBezTo>
                        <a:pt x="65766" y="52800"/>
                        <a:pt x="65012" y="24000"/>
                        <a:pt x="64594" y="20800"/>
                      </a:cubicBezTo>
                      <a:cubicBezTo>
                        <a:pt x="64498" y="19200"/>
                        <a:pt x="64737" y="19200"/>
                        <a:pt x="64869" y="17600"/>
                      </a:cubicBezTo>
                      <a:cubicBezTo>
                        <a:pt x="63768" y="9600"/>
                        <a:pt x="64725" y="27200"/>
                        <a:pt x="63900" y="30400"/>
                      </a:cubicBezTo>
                      <a:cubicBezTo>
                        <a:pt x="63744" y="24000"/>
                        <a:pt x="64091" y="16000"/>
                        <a:pt x="63541" y="14400"/>
                      </a:cubicBezTo>
                      <a:cubicBezTo>
                        <a:pt x="63266" y="11200"/>
                        <a:pt x="61938" y="32000"/>
                        <a:pt x="61184" y="20800"/>
                      </a:cubicBezTo>
                      <a:cubicBezTo>
                        <a:pt x="61351" y="25600"/>
                        <a:pt x="61519" y="30400"/>
                        <a:pt x="61136" y="33600"/>
                      </a:cubicBezTo>
                      <a:cubicBezTo>
                        <a:pt x="60550" y="33600"/>
                        <a:pt x="59557" y="16000"/>
                        <a:pt x="59030" y="30400"/>
                      </a:cubicBezTo>
                      <a:cubicBezTo>
                        <a:pt x="58959" y="28800"/>
                        <a:pt x="58923" y="27200"/>
                        <a:pt x="58923" y="25600"/>
                      </a:cubicBezTo>
                      <a:cubicBezTo>
                        <a:pt x="58480" y="30400"/>
                        <a:pt x="57475" y="32000"/>
                        <a:pt x="57200" y="38400"/>
                      </a:cubicBezTo>
                      <a:cubicBezTo>
                        <a:pt x="56793" y="12800"/>
                        <a:pt x="54424" y="51200"/>
                        <a:pt x="54436" y="25600"/>
                      </a:cubicBezTo>
                      <a:lnTo>
                        <a:pt x="53060" y="27200"/>
                      </a:lnTo>
                      <a:lnTo>
                        <a:pt x="53096" y="24000"/>
                      </a:lnTo>
                      <a:cubicBezTo>
                        <a:pt x="52223" y="22400"/>
                        <a:pt x="51912" y="28800"/>
                        <a:pt x="51601" y="35200"/>
                      </a:cubicBezTo>
                      <a:cubicBezTo>
                        <a:pt x="51397" y="32000"/>
                        <a:pt x="51553" y="30400"/>
                        <a:pt x="51565" y="28800"/>
                      </a:cubicBezTo>
                      <a:cubicBezTo>
                        <a:pt x="50285" y="24000"/>
                        <a:pt x="50153" y="24000"/>
                        <a:pt x="49076" y="36800"/>
                      </a:cubicBezTo>
                      <a:lnTo>
                        <a:pt x="48969" y="28800"/>
                      </a:lnTo>
                      <a:cubicBezTo>
                        <a:pt x="48669" y="33600"/>
                        <a:pt x="47114" y="16000"/>
                        <a:pt x="45858" y="24000"/>
                      </a:cubicBezTo>
                      <a:cubicBezTo>
                        <a:pt x="45870" y="24000"/>
                        <a:pt x="45894" y="22400"/>
                        <a:pt x="45990" y="20800"/>
                      </a:cubicBezTo>
                      <a:cubicBezTo>
                        <a:pt x="44578" y="30400"/>
                        <a:pt x="42604" y="0"/>
                        <a:pt x="42089" y="27200"/>
                      </a:cubicBezTo>
                      <a:lnTo>
                        <a:pt x="41144" y="33600"/>
                      </a:lnTo>
                      <a:cubicBezTo>
                        <a:pt x="42352" y="36800"/>
                        <a:pt x="40965" y="46400"/>
                        <a:pt x="41467" y="51200"/>
                      </a:cubicBezTo>
                      <a:cubicBezTo>
                        <a:pt x="40989" y="52800"/>
                        <a:pt x="40235" y="43200"/>
                        <a:pt x="40821" y="41600"/>
                      </a:cubicBezTo>
                      <a:lnTo>
                        <a:pt x="40917" y="43200"/>
                      </a:lnTo>
                      <a:cubicBezTo>
                        <a:pt x="41132" y="27200"/>
                        <a:pt x="39409" y="36800"/>
                        <a:pt x="39445" y="25600"/>
                      </a:cubicBezTo>
                      <a:cubicBezTo>
                        <a:pt x="37064" y="27200"/>
                        <a:pt x="34743" y="17600"/>
                        <a:pt x="32518" y="16000"/>
                      </a:cubicBezTo>
                      <a:lnTo>
                        <a:pt x="32781" y="28800"/>
                      </a:lnTo>
                      <a:lnTo>
                        <a:pt x="32003" y="27200"/>
                      </a:lnTo>
                      <a:cubicBezTo>
                        <a:pt x="31800" y="24000"/>
                        <a:pt x="31728" y="17600"/>
                        <a:pt x="32279" y="19200"/>
                      </a:cubicBezTo>
                      <a:cubicBezTo>
                        <a:pt x="31992" y="12800"/>
                        <a:pt x="31345" y="24000"/>
                        <a:pt x="31333" y="27200"/>
                      </a:cubicBezTo>
                      <a:cubicBezTo>
                        <a:pt x="30245" y="22400"/>
                        <a:pt x="31764" y="14400"/>
                        <a:pt x="31429" y="14400"/>
                      </a:cubicBezTo>
                      <a:lnTo>
                        <a:pt x="30975" y="14400"/>
                      </a:lnTo>
                      <a:lnTo>
                        <a:pt x="31070" y="14400"/>
                      </a:lnTo>
                      <a:cubicBezTo>
                        <a:pt x="30711" y="19200"/>
                        <a:pt x="30675" y="24000"/>
                        <a:pt x="30005" y="24000"/>
                      </a:cubicBezTo>
                      <a:cubicBezTo>
                        <a:pt x="29587" y="20800"/>
                        <a:pt x="29790" y="16000"/>
                        <a:pt x="29623" y="16000"/>
                      </a:cubicBezTo>
                      <a:cubicBezTo>
                        <a:pt x="29635" y="16000"/>
                        <a:pt x="29575" y="14400"/>
                        <a:pt x="29371" y="16000"/>
                      </a:cubicBezTo>
                      <a:lnTo>
                        <a:pt x="28390" y="14400"/>
                      </a:lnTo>
                      <a:lnTo>
                        <a:pt x="28785" y="24000"/>
                      </a:lnTo>
                      <a:cubicBezTo>
                        <a:pt x="28354" y="28800"/>
                        <a:pt x="27864" y="24000"/>
                        <a:pt x="28319" y="33600"/>
                      </a:cubicBezTo>
                      <a:cubicBezTo>
                        <a:pt x="27649" y="17600"/>
                        <a:pt x="24669" y="27200"/>
                        <a:pt x="24263" y="22400"/>
                      </a:cubicBezTo>
                      <a:cubicBezTo>
                        <a:pt x="23653" y="28800"/>
                        <a:pt x="23054" y="28800"/>
                        <a:pt x="22301" y="27200"/>
                      </a:cubicBezTo>
                      <a:cubicBezTo>
                        <a:pt x="22492" y="30400"/>
                        <a:pt x="22600" y="40000"/>
                        <a:pt x="21966" y="38400"/>
                      </a:cubicBezTo>
                      <a:cubicBezTo>
                        <a:pt x="22193" y="17600"/>
                        <a:pt x="20781" y="28800"/>
                        <a:pt x="20267" y="14400"/>
                      </a:cubicBezTo>
                      <a:cubicBezTo>
                        <a:pt x="20733" y="24000"/>
                        <a:pt x="18448" y="16000"/>
                        <a:pt x="19178" y="30400"/>
                      </a:cubicBezTo>
                      <a:cubicBezTo>
                        <a:pt x="18640" y="28800"/>
                        <a:pt x="19142" y="22400"/>
                        <a:pt x="18735" y="17600"/>
                      </a:cubicBezTo>
                      <a:cubicBezTo>
                        <a:pt x="17467" y="25600"/>
                        <a:pt x="15924" y="12800"/>
                        <a:pt x="14356" y="14400"/>
                      </a:cubicBezTo>
                      <a:cubicBezTo>
                        <a:pt x="14333" y="17600"/>
                        <a:pt x="14596" y="20800"/>
                        <a:pt x="14261" y="25600"/>
                      </a:cubicBezTo>
                      <a:lnTo>
                        <a:pt x="13423" y="12800"/>
                      </a:lnTo>
                      <a:cubicBezTo>
                        <a:pt x="13112" y="14400"/>
                        <a:pt x="13136" y="27200"/>
                        <a:pt x="12574" y="17600"/>
                      </a:cubicBezTo>
                      <a:cubicBezTo>
                        <a:pt x="12658" y="20800"/>
                        <a:pt x="12777" y="24000"/>
                        <a:pt x="12562" y="24000"/>
                      </a:cubicBezTo>
                      <a:cubicBezTo>
                        <a:pt x="9475" y="11200"/>
                        <a:pt x="6269" y="35200"/>
                        <a:pt x="3134" y="11200"/>
                      </a:cubicBezTo>
                      <a:cubicBezTo>
                        <a:pt x="3553" y="14400"/>
                        <a:pt x="3278" y="16000"/>
                        <a:pt x="2955" y="16000"/>
                      </a:cubicBezTo>
                      <a:cubicBezTo>
                        <a:pt x="3158" y="17600"/>
                        <a:pt x="2943" y="22400"/>
                        <a:pt x="2991" y="27200"/>
                      </a:cubicBezTo>
                      <a:lnTo>
                        <a:pt x="1674" y="16000"/>
                      </a:lnTo>
                      <a:cubicBezTo>
                        <a:pt x="1435" y="27200"/>
                        <a:pt x="275" y="16000"/>
                        <a:pt x="131" y="27200"/>
                      </a:cubicBezTo>
                      <a:lnTo>
                        <a:pt x="550" y="24000"/>
                      </a:lnTo>
                      <a:cubicBezTo>
                        <a:pt x="0" y="36800"/>
                        <a:pt x="1328" y="51200"/>
                        <a:pt x="1244" y="67200"/>
                      </a:cubicBezTo>
                      <a:cubicBezTo>
                        <a:pt x="1866" y="52800"/>
                        <a:pt x="2871" y="88000"/>
                        <a:pt x="3888" y="68800"/>
                      </a:cubicBezTo>
                      <a:cubicBezTo>
                        <a:pt x="4115" y="72000"/>
                        <a:pt x="3696" y="73600"/>
                        <a:pt x="3816" y="76800"/>
                      </a:cubicBezTo>
                      <a:cubicBezTo>
                        <a:pt x="4067" y="70400"/>
                        <a:pt x="4378" y="68800"/>
                        <a:pt x="4953" y="72000"/>
                      </a:cubicBezTo>
                      <a:lnTo>
                        <a:pt x="4893" y="73600"/>
                      </a:lnTo>
                      <a:cubicBezTo>
                        <a:pt x="6508" y="72000"/>
                        <a:pt x="7202" y="78400"/>
                        <a:pt x="9020" y="83200"/>
                      </a:cubicBezTo>
                      <a:lnTo>
                        <a:pt x="8877" y="75200"/>
                      </a:lnTo>
                      <a:cubicBezTo>
                        <a:pt x="9272" y="76800"/>
                        <a:pt x="9355" y="78400"/>
                        <a:pt x="9535" y="80000"/>
                      </a:cubicBezTo>
                      <a:cubicBezTo>
                        <a:pt x="9990" y="68800"/>
                        <a:pt x="8446" y="80000"/>
                        <a:pt x="8853" y="67200"/>
                      </a:cubicBezTo>
                      <a:cubicBezTo>
                        <a:pt x="9367" y="83200"/>
                        <a:pt x="11605" y="67200"/>
                        <a:pt x="11952" y="84800"/>
                      </a:cubicBezTo>
                      <a:cubicBezTo>
                        <a:pt x="12550" y="86400"/>
                        <a:pt x="11772" y="76800"/>
                        <a:pt x="12370" y="76800"/>
                      </a:cubicBezTo>
                      <a:lnTo>
                        <a:pt x="12538" y="81600"/>
                      </a:lnTo>
                      <a:lnTo>
                        <a:pt x="12681" y="75200"/>
                      </a:lnTo>
                      <a:cubicBezTo>
                        <a:pt x="13076" y="76800"/>
                        <a:pt x="13280" y="83200"/>
                        <a:pt x="13292" y="86400"/>
                      </a:cubicBezTo>
                      <a:cubicBezTo>
                        <a:pt x="13196" y="86400"/>
                        <a:pt x="13016" y="88000"/>
                        <a:pt x="12921" y="88000"/>
                      </a:cubicBezTo>
                      <a:cubicBezTo>
                        <a:pt x="13423" y="94400"/>
                        <a:pt x="14356" y="86400"/>
                        <a:pt x="14536" y="88000"/>
                      </a:cubicBezTo>
                      <a:lnTo>
                        <a:pt x="13950" y="84800"/>
                      </a:lnTo>
                      <a:cubicBezTo>
                        <a:pt x="15589" y="80000"/>
                        <a:pt x="17587" y="88000"/>
                        <a:pt x="19178" y="78400"/>
                      </a:cubicBezTo>
                      <a:lnTo>
                        <a:pt x="19058" y="73600"/>
                      </a:lnTo>
                      <a:cubicBezTo>
                        <a:pt x="20267" y="67200"/>
                        <a:pt x="20027" y="78400"/>
                        <a:pt x="21343" y="75200"/>
                      </a:cubicBezTo>
                      <a:lnTo>
                        <a:pt x="21296" y="76800"/>
                      </a:lnTo>
                      <a:cubicBezTo>
                        <a:pt x="21571" y="72000"/>
                        <a:pt x="21918" y="70400"/>
                        <a:pt x="22289" y="72000"/>
                      </a:cubicBezTo>
                      <a:cubicBezTo>
                        <a:pt x="21954" y="75200"/>
                        <a:pt x="22911" y="80000"/>
                        <a:pt x="22480" y="84800"/>
                      </a:cubicBezTo>
                      <a:cubicBezTo>
                        <a:pt x="23784" y="76800"/>
                        <a:pt x="23126" y="78400"/>
                        <a:pt x="23988" y="65600"/>
                      </a:cubicBezTo>
                      <a:lnTo>
                        <a:pt x="24191" y="72000"/>
                      </a:lnTo>
                      <a:cubicBezTo>
                        <a:pt x="24478" y="65600"/>
                        <a:pt x="24502" y="64000"/>
                        <a:pt x="25172" y="62400"/>
                      </a:cubicBezTo>
                      <a:cubicBezTo>
                        <a:pt x="24622" y="67200"/>
                        <a:pt x="25591" y="70400"/>
                        <a:pt x="24981" y="78400"/>
                      </a:cubicBezTo>
                      <a:cubicBezTo>
                        <a:pt x="26380" y="91200"/>
                        <a:pt x="27050" y="65600"/>
                        <a:pt x="27684" y="84800"/>
                      </a:cubicBezTo>
                      <a:cubicBezTo>
                        <a:pt x="28331" y="67200"/>
                        <a:pt x="26488" y="75200"/>
                        <a:pt x="26847" y="72000"/>
                      </a:cubicBezTo>
                      <a:cubicBezTo>
                        <a:pt x="26548" y="65600"/>
                        <a:pt x="27373" y="59200"/>
                        <a:pt x="27804" y="60800"/>
                      </a:cubicBezTo>
                      <a:cubicBezTo>
                        <a:pt x="28247" y="60800"/>
                        <a:pt x="28558" y="81600"/>
                        <a:pt x="29682" y="81600"/>
                      </a:cubicBezTo>
                      <a:cubicBezTo>
                        <a:pt x="29563" y="81600"/>
                        <a:pt x="29563" y="83200"/>
                        <a:pt x="29443" y="83200"/>
                      </a:cubicBezTo>
                      <a:cubicBezTo>
                        <a:pt x="29862" y="88000"/>
                        <a:pt x="30269" y="76800"/>
                        <a:pt x="30783" y="84800"/>
                      </a:cubicBezTo>
                      <a:cubicBezTo>
                        <a:pt x="31070" y="75200"/>
                        <a:pt x="31441" y="84800"/>
                        <a:pt x="31525" y="72000"/>
                      </a:cubicBezTo>
                      <a:lnTo>
                        <a:pt x="30508" y="75200"/>
                      </a:lnTo>
                      <a:cubicBezTo>
                        <a:pt x="31082" y="72000"/>
                        <a:pt x="31633" y="57600"/>
                        <a:pt x="32590" y="64000"/>
                      </a:cubicBezTo>
                      <a:cubicBezTo>
                        <a:pt x="32518" y="67200"/>
                        <a:pt x="32231" y="70400"/>
                        <a:pt x="32027" y="72000"/>
                      </a:cubicBezTo>
                      <a:cubicBezTo>
                        <a:pt x="32315" y="76800"/>
                        <a:pt x="32566" y="70400"/>
                        <a:pt x="32865" y="73600"/>
                      </a:cubicBezTo>
                      <a:cubicBezTo>
                        <a:pt x="32781" y="86400"/>
                        <a:pt x="31621" y="76800"/>
                        <a:pt x="30999" y="86400"/>
                      </a:cubicBezTo>
                      <a:cubicBezTo>
                        <a:pt x="31298" y="91200"/>
                        <a:pt x="32171" y="76800"/>
                        <a:pt x="31860" y="91200"/>
                      </a:cubicBezTo>
                      <a:cubicBezTo>
                        <a:pt x="32303" y="73600"/>
                        <a:pt x="32961" y="92800"/>
                        <a:pt x="33714" y="80000"/>
                      </a:cubicBezTo>
                      <a:lnTo>
                        <a:pt x="33666" y="88000"/>
                      </a:lnTo>
                      <a:cubicBezTo>
                        <a:pt x="33786" y="86400"/>
                        <a:pt x="34037" y="83200"/>
                        <a:pt x="34253" y="83200"/>
                      </a:cubicBezTo>
                      <a:lnTo>
                        <a:pt x="33858" y="92800"/>
                      </a:lnTo>
                      <a:cubicBezTo>
                        <a:pt x="34468" y="84800"/>
                        <a:pt x="35030" y="100800"/>
                        <a:pt x="35617" y="96000"/>
                      </a:cubicBezTo>
                      <a:cubicBezTo>
                        <a:pt x="34396" y="96000"/>
                        <a:pt x="35341" y="86400"/>
                        <a:pt x="34827" y="81600"/>
                      </a:cubicBezTo>
                      <a:cubicBezTo>
                        <a:pt x="36346" y="72000"/>
                        <a:pt x="35700" y="102400"/>
                        <a:pt x="37399" y="99200"/>
                      </a:cubicBezTo>
                      <a:cubicBezTo>
                        <a:pt x="37172" y="99200"/>
                        <a:pt x="36538" y="92800"/>
                        <a:pt x="36897" y="89600"/>
                      </a:cubicBezTo>
                      <a:cubicBezTo>
                        <a:pt x="37220" y="91200"/>
                        <a:pt x="37639" y="94400"/>
                        <a:pt x="37842" y="99200"/>
                      </a:cubicBezTo>
                      <a:cubicBezTo>
                        <a:pt x="38967" y="97600"/>
                        <a:pt x="37674" y="91200"/>
                        <a:pt x="38153" y="86400"/>
                      </a:cubicBezTo>
                      <a:cubicBezTo>
                        <a:pt x="38536" y="96000"/>
                        <a:pt x="38703" y="83200"/>
                        <a:pt x="39194" y="80000"/>
                      </a:cubicBezTo>
                      <a:lnTo>
                        <a:pt x="39194" y="88000"/>
                      </a:lnTo>
                      <a:cubicBezTo>
                        <a:pt x="40486" y="92800"/>
                        <a:pt x="39541" y="72000"/>
                        <a:pt x="40689" y="78400"/>
                      </a:cubicBezTo>
                      <a:lnTo>
                        <a:pt x="40211" y="88000"/>
                      </a:lnTo>
                      <a:lnTo>
                        <a:pt x="40809" y="86400"/>
                      </a:lnTo>
                      <a:lnTo>
                        <a:pt x="40677" y="94400"/>
                      </a:lnTo>
                      <a:cubicBezTo>
                        <a:pt x="41335" y="88000"/>
                        <a:pt x="41539" y="89600"/>
                        <a:pt x="42185" y="92800"/>
                      </a:cubicBezTo>
                      <a:cubicBezTo>
                        <a:pt x="42029" y="86400"/>
                        <a:pt x="42269" y="78400"/>
                        <a:pt x="42831" y="78400"/>
                      </a:cubicBezTo>
                      <a:cubicBezTo>
                        <a:pt x="43226" y="83200"/>
                        <a:pt x="42616" y="86400"/>
                        <a:pt x="43429" y="84800"/>
                      </a:cubicBezTo>
                      <a:cubicBezTo>
                        <a:pt x="43238" y="89600"/>
                        <a:pt x="43046" y="96000"/>
                        <a:pt x="42687" y="88000"/>
                      </a:cubicBezTo>
                      <a:cubicBezTo>
                        <a:pt x="42652" y="91200"/>
                        <a:pt x="42508" y="92800"/>
                        <a:pt x="42472" y="96000"/>
                      </a:cubicBezTo>
                      <a:cubicBezTo>
                        <a:pt x="42891" y="100800"/>
                        <a:pt x="43525" y="97600"/>
                        <a:pt x="43812" y="97600"/>
                      </a:cubicBezTo>
                      <a:cubicBezTo>
                        <a:pt x="43704" y="97600"/>
                        <a:pt x="43573" y="96000"/>
                        <a:pt x="43501" y="96000"/>
                      </a:cubicBezTo>
                      <a:lnTo>
                        <a:pt x="44673" y="84800"/>
                      </a:lnTo>
                      <a:cubicBezTo>
                        <a:pt x="44853" y="88000"/>
                        <a:pt x="44709" y="89600"/>
                        <a:pt x="44566" y="92800"/>
                      </a:cubicBezTo>
                      <a:cubicBezTo>
                        <a:pt x="44793" y="91200"/>
                        <a:pt x="44961" y="88000"/>
                        <a:pt x="45308" y="88000"/>
                      </a:cubicBezTo>
                      <a:cubicBezTo>
                        <a:pt x="45224" y="94400"/>
                        <a:pt x="45236" y="100800"/>
                        <a:pt x="44745" y="104000"/>
                      </a:cubicBezTo>
                      <a:lnTo>
                        <a:pt x="45858" y="96000"/>
                      </a:lnTo>
                      <a:cubicBezTo>
                        <a:pt x="45930" y="99200"/>
                        <a:pt x="46432" y="104000"/>
                        <a:pt x="46289" y="107200"/>
                      </a:cubicBezTo>
                      <a:cubicBezTo>
                        <a:pt x="46899" y="110400"/>
                        <a:pt x="47796" y="94400"/>
                        <a:pt x="48622" y="99200"/>
                      </a:cubicBezTo>
                      <a:cubicBezTo>
                        <a:pt x="48658" y="99200"/>
                        <a:pt x="48741" y="97600"/>
                        <a:pt x="48921" y="96000"/>
                      </a:cubicBezTo>
                      <a:cubicBezTo>
                        <a:pt x="49686" y="99200"/>
                        <a:pt x="50368" y="107200"/>
                        <a:pt x="51278" y="97600"/>
                      </a:cubicBezTo>
                      <a:lnTo>
                        <a:pt x="51792" y="108800"/>
                      </a:lnTo>
                      <a:cubicBezTo>
                        <a:pt x="52510" y="107200"/>
                        <a:pt x="51098" y="94400"/>
                        <a:pt x="52283" y="91200"/>
                      </a:cubicBezTo>
                      <a:cubicBezTo>
                        <a:pt x="53120" y="88000"/>
                        <a:pt x="52594" y="100800"/>
                        <a:pt x="52893" y="104000"/>
                      </a:cubicBezTo>
                      <a:cubicBezTo>
                        <a:pt x="53312" y="99200"/>
                        <a:pt x="54041" y="86400"/>
                        <a:pt x="54807" y="96000"/>
                      </a:cubicBezTo>
                      <a:cubicBezTo>
                        <a:pt x="54556" y="99200"/>
                        <a:pt x="54352" y="96000"/>
                        <a:pt x="54113" y="976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68" name="Shape 968"/>
                <p:cNvSpPr/>
                <p:nvPr/>
              </p:nvSpPr>
              <p:spPr>
                <a:xfrm>
                  <a:off x="7508875" y="1560020"/>
                  <a:ext cx="11112" cy="3693"/>
                </a:xfrm>
                <a:custGeom>
                  <a:avLst/>
                  <a:gdLst/>
                  <a:ahLst/>
                  <a:cxnLst/>
                  <a:rect l="0" t="0" r="0" b="0"/>
                  <a:pathLst>
                    <a:path w="120000" h="120000" extrusionOk="0">
                      <a:moveTo>
                        <a:pt x="120000" y="120000"/>
                      </a:moveTo>
                      <a:lnTo>
                        <a:pt x="120000" y="120000"/>
                      </a:lnTo>
                      <a:cubicBezTo>
                        <a:pt x="80000" y="80000"/>
                        <a:pt x="70000" y="40000"/>
                        <a:pt x="60000" y="0"/>
                      </a:cubicBezTo>
                      <a:cubicBezTo>
                        <a:pt x="10000" y="40000"/>
                        <a:pt x="0" y="8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69" name="Shape 969"/>
                <p:cNvSpPr/>
                <p:nvPr/>
              </p:nvSpPr>
              <p:spPr>
                <a:xfrm>
                  <a:off x="5434013" y="1567405"/>
                  <a:ext cx="4762" cy="1231"/>
                </a:xfrm>
                <a:custGeom>
                  <a:avLst/>
                  <a:gdLst/>
                  <a:ahLst/>
                  <a:cxnLst/>
                  <a:rect l="0" t="0" r="0" b="0"/>
                  <a:pathLst>
                    <a:path w="120000" h="120000" extrusionOk="0">
                      <a:moveTo>
                        <a:pt x="120000" y="120000"/>
                      </a:moveTo>
                      <a:lnTo>
                        <a:pt x="120000" y="120000"/>
                      </a:lnTo>
                      <a:lnTo>
                        <a:pt x="72000" y="0"/>
                      </a:lnTo>
                      <a:cubicBezTo>
                        <a:pt x="24000" y="120000"/>
                        <a:pt x="24000" y="120000"/>
                        <a:pt x="0" y="120000"/>
                      </a:cubicBez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70" name="Shape 970"/>
                <p:cNvSpPr/>
                <p:nvPr/>
              </p:nvSpPr>
              <p:spPr>
                <a:xfrm>
                  <a:off x="9672638" y="1567405"/>
                  <a:ext cx="25400" cy="2462"/>
                </a:xfrm>
                <a:custGeom>
                  <a:avLst/>
                  <a:gdLst/>
                  <a:ahLst/>
                  <a:cxnLst/>
                  <a:rect l="0" t="0" r="0" b="0"/>
                  <a:pathLst>
                    <a:path w="120000" h="120000" extrusionOk="0">
                      <a:moveTo>
                        <a:pt x="120000" y="120000"/>
                      </a:moveTo>
                      <a:lnTo>
                        <a:pt x="120000" y="120000"/>
                      </a:lnTo>
                      <a:cubicBezTo>
                        <a:pt x="57777" y="80000"/>
                        <a:pt x="26666" y="40000"/>
                        <a:pt x="4444" y="0"/>
                      </a:cubicBezTo>
                      <a:cubicBezTo>
                        <a:pt x="0" y="40000"/>
                        <a:pt x="26666" y="8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71" name="Shape 971"/>
                <p:cNvSpPr/>
                <p:nvPr/>
              </p:nvSpPr>
              <p:spPr>
                <a:xfrm>
                  <a:off x="10966450" y="1529246"/>
                  <a:ext cx="39687" cy="2462"/>
                </a:xfrm>
                <a:custGeom>
                  <a:avLst/>
                  <a:gdLst/>
                  <a:ahLst/>
                  <a:cxnLst/>
                  <a:rect l="0" t="0" r="0" b="0"/>
                  <a:pathLst>
                    <a:path w="120000" h="120000" extrusionOk="0">
                      <a:moveTo>
                        <a:pt x="120000" y="0"/>
                      </a:moveTo>
                      <a:lnTo>
                        <a:pt x="120000" y="0"/>
                      </a:lnTo>
                      <a:lnTo>
                        <a:pt x="0" y="40000"/>
                      </a:lnTo>
                      <a:cubicBezTo>
                        <a:pt x="57142" y="40000"/>
                        <a:pt x="77142" y="80000"/>
                        <a:pt x="108571" y="120000"/>
                      </a:cubicBezTo>
                      <a:cubicBezTo>
                        <a:pt x="105714" y="80000"/>
                        <a:pt x="82857"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72" name="Shape 972"/>
                <p:cNvSpPr/>
                <p:nvPr/>
              </p:nvSpPr>
              <p:spPr>
                <a:xfrm>
                  <a:off x="11329988" y="1552634"/>
                  <a:ext cx="44450" cy="2462"/>
                </a:xfrm>
                <a:custGeom>
                  <a:avLst/>
                  <a:gdLst/>
                  <a:ahLst/>
                  <a:cxnLst/>
                  <a:rect l="0" t="0" r="0" b="0"/>
                  <a:pathLst>
                    <a:path w="120000" h="120000" extrusionOk="0">
                      <a:moveTo>
                        <a:pt x="70434" y="120000"/>
                      </a:moveTo>
                      <a:lnTo>
                        <a:pt x="70434" y="120000"/>
                      </a:lnTo>
                      <a:cubicBezTo>
                        <a:pt x="86086" y="80000"/>
                        <a:pt x="104347" y="120000"/>
                        <a:pt x="120000" y="80000"/>
                      </a:cubicBezTo>
                      <a:lnTo>
                        <a:pt x="114782" y="0"/>
                      </a:lnTo>
                      <a:cubicBezTo>
                        <a:pt x="46956" y="0"/>
                        <a:pt x="0" y="80000"/>
                        <a:pt x="70434"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73" name="Shape 973"/>
                <p:cNvSpPr/>
                <p:nvPr/>
              </p:nvSpPr>
              <p:spPr>
                <a:xfrm>
                  <a:off x="11042650" y="1540325"/>
                  <a:ext cx="60325" cy="6155"/>
                </a:xfrm>
                <a:custGeom>
                  <a:avLst/>
                  <a:gdLst/>
                  <a:ahLst/>
                  <a:cxnLst/>
                  <a:rect l="0" t="0" r="0" b="0"/>
                  <a:pathLst>
                    <a:path w="120000" h="120000" extrusionOk="0">
                      <a:moveTo>
                        <a:pt x="0" y="51428"/>
                      </a:moveTo>
                      <a:lnTo>
                        <a:pt x="0" y="51428"/>
                      </a:lnTo>
                      <a:cubicBezTo>
                        <a:pt x="5714" y="119999"/>
                        <a:pt x="57142" y="102857"/>
                        <a:pt x="114285" y="85714"/>
                      </a:cubicBezTo>
                      <a:lnTo>
                        <a:pt x="102857" y="85714"/>
                      </a:lnTo>
                      <a:cubicBezTo>
                        <a:pt x="120000" y="0"/>
                        <a:pt x="59047" y="17142"/>
                        <a:pt x="0" y="514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74" name="Shape 974"/>
                <p:cNvSpPr/>
                <p:nvPr/>
              </p:nvSpPr>
              <p:spPr>
                <a:xfrm>
                  <a:off x="11106150" y="1542787"/>
                  <a:ext cx="28575" cy="1231"/>
                </a:xfrm>
                <a:custGeom>
                  <a:avLst/>
                  <a:gdLst/>
                  <a:ahLst/>
                  <a:cxnLst/>
                  <a:rect l="0" t="0" r="0" b="0"/>
                  <a:pathLst>
                    <a:path w="120000" h="120000" extrusionOk="0">
                      <a:moveTo>
                        <a:pt x="0" y="120000"/>
                      </a:moveTo>
                      <a:lnTo>
                        <a:pt x="0" y="120000"/>
                      </a:lnTo>
                      <a:cubicBezTo>
                        <a:pt x="38709" y="120000"/>
                        <a:pt x="73548" y="120000"/>
                        <a:pt x="108387" y="120000"/>
                      </a:cubicBezTo>
                      <a:cubicBezTo>
                        <a:pt x="120000" y="0"/>
                        <a:pt x="65806" y="12000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75" name="Shape 975"/>
                <p:cNvSpPr/>
                <p:nvPr/>
              </p:nvSpPr>
              <p:spPr>
                <a:xfrm>
                  <a:off x="10679113" y="1525554"/>
                  <a:ext cx="103187" cy="9847"/>
                </a:xfrm>
                <a:custGeom>
                  <a:avLst/>
                  <a:gdLst/>
                  <a:ahLst/>
                  <a:cxnLst/>
                  <a:rect l="0" t="0" r="0" b="0"/>
                  <a:pathLst>
                    <a:path w="120000" h="120000" extrusionOk="0">
                      <a:moveTo>
                        <a:pt x="84770" y="90000"/>
                      </a:moveTo>
                      <a:lnTo>
                        <a:pt x="84770" y="90000"/>
                      </a:lnTo>
                      <a:cubicBezTo>
                        <a:pt x="100183" y="100000"/>
                        <a:pt x="94678" y="40000"/>
                        <a:pt x="103486" y="60000"/>
                      </a:cubicBezTo>
                      <a:cubicBezTo>
                        <a:pt x="120000" y="0"/>
                        <a:pt x="0" y="120000"/>
                        <a:pt x="84770" y="9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76" name="Shape 976"/>
                <p:cNvSpPr/>
                <p:nvPr/>
              </p:nvSpPr>
              <p:spPr>
                <a:xfrm>
                  <a:off x="11039475" y="1550172"/>
                  <a:ext cx="26987" cy="4924"/>
                </a:xfrm>
                <a:custGeom>
                  <a:avLst/>
                  <a:gdLst/>
                  <a:ahLst/>
                  <a:cxnLst/>
                  <a:rect l="0" t="0" r="0" b="0"/>
                  <a:pathLst>
                    <a:path w="120000" h="120000" extrusionOk="0">
                      <a:moveTo>
                        <a:pt x="120000" y="120000"/>
                      </a:moveTo>
                      <a:lnTo>
                        <a:pt x="120000" y="120000"/>
                      </a:lnTo>
                      <a:lnTo>
                        <a:pt x="71111" y="0"/>
                      </a:lnTo>
                      <a:lnTo>
                        <a:pt x="0" y="96000"/>
                      </a:ln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77" name="Shape 977"/>
                <p:cNvSpPr/>
                <p:nvPr/>
              </p:nvSpPr>
              <p:spPr>
                <a:xfrm>
                  <a:off x="10841038" y="1548941"/>
                  <a:ext cx="58737" cy="2462"/>
                </a:xfrm>
                <a:custGeom>
                  <a:avLst/>
                  <a:gdLst/>
                  <a:ahLst/>
                  <a:cxnLst/>
                  <a:rect l="0" t="0" r="0" b="0"/>
                  <a:pathLst>
                    <a:path w="120000" h="120000" extrusionOk="0">
                      <a:moveTo>
                        <a:pt x="1967" y="80000"/>
                      </a:moveTo>
                      <a:lnTo>
                        <a:pt x="1967" y="80000"/>
                      </a:lnTo>
                      <a:lnTo>
                        <a:pt x="96393" y="120000"/>
                      </a:lnTo>
                      <a:cubicBezTo>
                        <a:pt x="94426" y="80000"/>
                        <a:pt x="106229" y="80000"/>
                        <a:pt x="120000" y="80000"/>
                      </a:cubicBezTo>
                      <a:cubicBezTo>
                        <a:pt x="62950" y="40000"/>
                        <a:pt x="0" y="0"/>
                        <a:pt x="1967" y="8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78" name="Shape 978"/>
                <p:cNvSpPr/>
                <p:nvPr/>
              </p:nvSpPr>
              <p:spPr>
                <a:xfrm>
                  <a:off x="10899775" y="1550172"/>
                  <a:ext cx="36512" cy="1231"/>
                </a:xfrm>
                <a:custGeom>
                  <a:avLst/>
                  <a:gdLst/>
                  <a:ahLst/>
                  <a:cxnLst/>
                  <a:rect l="0" t="0" r="0" b="0"/>
                  <a:pathLst>
                    <a:path w="120000" h="120000" extrusionOk="0">
                      <a:moveTo>
                        <a:pt x="0" y="120000"/>
                      </a:moveTo>
                      <a:lnTo>
                        <a:pt x="0" y="120000"/>
                      </a:lnTo>
                      <a:cubicBezTo>
                        <a:pt x="47368" y="120000"/>
                        <a:pt x="94736" y="120000"/>
                        <a:pt x="120000" y="0"/>
                      </a:cubicBezTo>
                      <a:cubicBezTo>
                        <a:pt x="94736" y="0"/>
                        <a:pt x="37894"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79" name="Shape 979"/>
                <p:cNvSpPr/>
                <p:nvPr/>
              </p:nvSpPr>
              <p:spPr>
                <a:xfrm>
                  <a:off x="10958513" y="1555096"/>
                  <a:ext cx="46037" cy="0"/>
                </a:xfrm>
                <a:custGeom>
                  <a:avLst/>
                  <a:gdLst/>
                  <a:ahLst/>
                  <a:cxnLst/>
                  <a:rect l="0" t="0" r="0" b="0"/>
                  <a:pathLst>
                    <a:path w="120000" h="120000" extrusionOk="0">
                      <a:moveTo>
                        <a:pt x="120000" y="0"/>
                      </a:moveTo>
                      <a:lnTo>
                        <a:pt x="120000" y="0"/>
                      </a:lnTo>
                      <a:lnTo>
                        <a:pt x="84255" y="0"/>
                      </a:lnTo>
                      <a:lnTo>
                        <a:pt x="0" y="0"/>
                      </a:lnTo>
                      <a:lnTo>
                        <a:pt x="12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80" name="Shape 980"/>
                <p:cNvSpPr/>
                <p:nvPr/>
              </p:nvSpPr>
              <p:spPr>
                <a:xfrm>
                  <a:off x="10304463" y="1548941"/>
                  <a:ext cx="61912" cy="3693"/>
                </a:xfrm>
                <a:custGeom>
                  <a:avLst/>
                  <a:gdLst/>
                  <a:ahLst/>
                  <a:cxnLst/>
                  <a:rect l="0" t="0" r="0" b="0"/>
                  <a:pathLst>
                    <a:path w="120000" h="120000" extrusionOk="0">
                      <a:moveTo>
                        <a:pt x="105230" y="0"/>
                      </a:moveTo>
                      <a:lnTo>
                        <a:pt x="105230" y="0"/>
                      </a:lnTo>
                      <a:lnTo>
                        <a:pt x="9230" y="30000"/>
                      </a:lnTo>
                      <a:cubicBezTo>
                        <a:pt x="0" y="90000"/>
                        <a:pt x="25846" y="120000"/>
                        <a:pt x="60923" y="120000"/>
                      </a:cubicBezTo>
                      <a:cubicBezTo>
                        <a:pt x="83076" y="60000"/>
                        <a:pt x="120000" y="60000"/>
                        <a:pt x="10523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81" name="Shape 981"/>
                <p:cNvSpPr/>
                <p:nvPr/>
              </p:nvSpPr>
              <p:spPr>
                <a:xfrm>
                  <a:off x="10483850" y="1557558"/>
                  <a:ext cx="23812" cy="6155"/>
                </a:xfrm>
                <a:custGeom>
                  <a:avLst/>
                  <a:gdLst/>
                  <a:ahLst/>
                  <a:cxnLst/>
                  <a:rect l="0" t="0" r="0" b="0"/>
                  <a:pathLst>
                    <a:path w="120000" h="120000" extrusionOk="0">
                      <a:moveTo>
                        <a:pt x="120000" y="68571"/>
                      </a:moveTo>
                      <a:lnTo>
                        <a:pt x="120000" y="68571"/>
                      </a:lnTo>
                      <a:cubicBezTo>
                        <a:pt x="52800" y="51428"/>
                        <a:pt x="48000" y="34285"/>
                        <a:pt x="9600" y="0"/>
                      </a:cubicBezTo>
                      <a:lnTo>
                        <a:pt x="0" y="119999"/>
                      </a:lnTo>
                      <a:lnTo>
                        <a:pt x="120000" y="68571"/>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82" name="Shape 982"/>
                <p:cNvSpPr/>
                <p:nvPr/>
              </p:nvSpPr>
              <p:spPr>
                <a:xfrm>
                  <a:off x="10291763" y="1563712"/>
                  <a:ext cx="117475" cy="2462"/>
                </a:xfrm>
                <a:custGeom>
                  <a:avLst/>
                  <a:gdLst/>
                  <a:ahLst/>
                  <a:cxnLst/>
                  <a:rect l="0" t="0" r="0" b="0"/>
                  <a:pathLst>
                    <a:path w="120000" h="120000" extrusionOk="0">
                      <a:moveTo>
                        <a:pt x="73170" y="0"/>
                      </a:moveTo>
                      <a:lnTo>
                        <a:pt x="73170" y="0"/>
                      </a:lnTo>
                      <a:cubicBezTo>
                        <a:pt x="68292" y="30000"/>
                        <a:pt x="0" y="120000"/>
                        <a:pt x="64390" y="120000"/>
                      </a:cubicBezTo>
                      <a:cubicBezTo>
                        <a:pt x="69268" y="60000"/>
                        <a:pt x="120000" y="30000"/>
                        <a:pt x="7317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83" name="Shape 983"/>
                <p:cNvSpPr/>
                <p:nvPr/>
              </p:nvSpPr>
              <p:spPr>
                <a:xfrm>
                  <a:off x="9621838" y="1546479"/>
                  <a:ext cx="11112" cy="8617"/>
                </a:xfrm>
                <a:custGeom>
                  <a:avLst/>
                  <a:gdLst/>
                  <a:ahLst/>
                  <a:cxnLst/>
                  <a:rect l="0" t="0" r="0" b="0"/>
                  <a:pathLst>
                    <a:path w="120000" h="120000" extrusionOk="0">
                      <a:moveTo>
                        <a:pt x="0" y="120000"/>
                      </a:moveTo>
                      <a:lnTo>
                        <a:pt x="0" y="120000"/>
                      </a:lnTo>
                      <a:lnTo>
                        <a:pt x="120000" y="120000"/>
                      </a:lnTo>
                      <a:lnTo>
                        <a:pt x="110769" y="0"/>
                      </a:lnTo>
                      <a:lnTo>
                        <a:pt x="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84" name="Shape 984"/>
                <p:cNvSpPr/>
                <p:nvPr/>
              </p:nvSpPr>
              <p:spPr>
                <a:xfrm>
                  <a:off x="8951913" y="1568636"/>
                  <a:ext cx="96837" cy="8617"/>
                </a:xfrm>
                <a:custGeom>
                  <a:avLst/>
                  <a:gdLst/>
                  <a:ahLst/>
                  <a:cxnLst/>
                  <a:rect l="0" t="0" r="0" b="0"/>
                  <a:pathLst>
                    <a:path w="120000" h="120000" extrusionOk="0">
                      <a:moveTo>
                        <a:pt x="19009" y="96000"/>
                      </a:moveTo>
                      <a:lnTo>
                        <a:pt x="19009" y="96000"/>
                      </a:lnTo>
                      <a:cubicBezTo>
                        <a:pt x="92673" y="120000"/>
                        <a:pt x="36831" y="12000"/>
                        <a:pt x="102178" y="48000"/>
                      </a:cubicBezTo>
                      <a:cubicBezTo>
                        <a:pt x="120000" y="24000"/>
                        <a:pt x="48712" y="24000"/>
                        <a:pt x="66534" y="0"/>
                      </a:cubicBezTo>
                      <a:cubicBezTo>
                        <a:pt x="22574" y="24000"/>
                        <a:pt x="0" y="12000"/>
                        <a:pt x="19009" y="96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85" name="Shape 985"/>
                <p:cNvSpPr/>
                <p:nvPr/>
              </p:nvSpPr>
              <p:spPr>
                <a:xfrm>
                  <a:off x="9005888" y="1566174"/>
                  <a:ext cx="17462" cy="2462"/>
                </a:xfrm>
                <a:custGeom>
                  <a:avLst/>
                  <a:gdLst/>
                  <a:ahLst/>
                  <a:cxnLst/>
                  <a:rect l="0" t="0" r="0" b="0"/>
                  <a:pathLst>
                    <a:path w="120000" h="120000" extrusionOk="0">
                      <a:moveTo>
                        <a:pt x="0" y="120000"/>
                      </a:moveTo>
                      <a:lnTo>
                        <a:pt x="0" y="120000"/>
                      </a:lnTo>
                      <a:lnTo>
                        <a:pt x="120000" y="0"/>
                      </a:lnTo>
                      <a:cubicBezTo>
                        <a:pt x="50526" y="60000"/>
                        <a:pt x="18947" y="6000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86" name="Shape 986"/>
                <p:cNvSpPr/>
                <p:nvPr/>
              </p:nvSpPr>
              <p:spPr>
                <a:xfrm>
                  <a:off x="1587500" y="1516937"/>
                  <a:ext cx="38100" cy="3693"/>
                </a:xfrm>
                <a:custGeom>
                  <a:avLst/>
                  <a:gdLst/>
                  <a:ahLst/>
                  <a:cxnLst/>
                  <a:rect l="0" t="0" r="0" b="0"/>
                  <a:pathLst>
                    <a:path w="120000" h="120000" extrusionOk="0">
                      <a:moveTo>
                        <a:pt x="120000" y="60000"/>
                      </a:moveTo>
                      <a:lnTo>
                        <a:pt x="120000" y="60000"/>
                      </a:lnTo>
                      <a:lnTo>
                        <a:pt x="0" y="0"/>
                      </a:lnTo>
                      <a:lnTo>
                        <a:pt x="76923" y="120000"/>
                      </a:lnTo>
                      <a:lnTo>
                        <a:pt x="120000" y="6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87" name="Shape 987"/>
                <p:cNvSpPr/>
                <p:nvPr/>
              </p:nvSpPr>
              <p:spPr>
                <a:xfrm>
                  <a:off x="1522413" y="1519399"/>
                  <a:ext cx="30162" cy="4924"/>
                </a:xfrm>
                <a:custGeom>
                  <a:avLst/>
                  <a:gdLst/>
                  <a:ahLst/>
                  <a:cxnLst/>
                  <a:rect l="0" t="0" r="0" b="0"/>
                  <a:pathLst>
                    <a:path w="120000" h="120000" extrusionOk="0">
                      <a:moveTo>
                        <a:pt x="120000" y="120000"/>
                      </a:moveTo>
                      <a:lnTo>
                        <a:pt x="120000" y="120000"/>
                      </a:lnTo>
                      <a:lnTo>
                        <a:pt x="86250" y="0"/>
                      </a:lnTo>
                      <a:lnTo>
                        <a:pt x="0" y="100000"/>
                      </a:lnTo>
                      <a:cubicBezTo>
                        <a:pt x="30000" y="100000"/>
                        <a:pt x="97500" y="10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88" name="Shape 988"/>
                <p:cNvSpPr/>
                <p:nvPr/>
              </p:nvSpPr>
              <p:spPr>
                <a:xfrm>
                  <a:off x="6650038" y="1573559"/>
                  <a:ext cx="33337" cy="3693"/>
                </a:xfrm>
                <a:custGeom>
                  <a:avLst/>
                  <a:gdLst/>
                  <a:ahLst/>
                  <a:cxnLst/>
                  <a:rect l="0" t="0" r="0" b="0"/>
                  <a:pathLst>
                    <a:path w="120000" h="120000" extrusionOk="0">
                      <a:moveTo>
                        <a:pt x="109411" y="120000"/>
                      </a:moveTo>
                      <a:lnTo>
                        <a:pt x="109411" y="120000"/>
                      </a:lnTo>
                      <a:lnTo>
                        <a:pt x="120000" y="60000"/>
                      </a:lnTo>
                      <a:cubicBezTo>
                        <a:pt x="98823" y="30000"/>
                        <a:pt x="63529" y="30000"/>
                        <a:pt x="0" y="0"/>
                      </a:cubicBezTo>
                      <a:lnTo>
                        <a:pt x="109411"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89" name="Shape 989"/>
                <p:cNvSpPr/>
                <p:nvPr/>
              </p:nvSpPr>
              <p:spPr>
                <a:xfrm>
                  <a:off x="6162675" y="1566174"/>
                  <a:ext cx="15875" cy="4924"/>
                </a:xfrm>
                <a:custGeom>
                  <a:avLst/>
                  <a:gdLst/>
                  <a:ahLst/>
                  <a:cxnLst/>
                  <a:rect l="0" t="0" r="0" b="0"/>
                  <a:pathLst>
                    <a:path w="120000" h="120000" extrusionOk="0">
                      <a:moveTo>
                        <a:pt x="56470" y="120000"/>
                      </a:moveTo>
                      <a:lnTo>
                        <a:pt x="56470" y="120000"/>
                      </a:lnTo>
                      <a:lnTo>
                        <a:pt x="120000" y="120000"/>
                      </a:lnTo>
                      <a:lnTo>
                        <a:pt x="0" y="0"/>
                      </a:lnTo>
                      <a:lnTo>
                        <a:pt x="5647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90" name="Shape 990"/>
                <p:cNvSpPr/>
                <p:nvPr/>
              </p:nvSpPr>
              <p:spPr>
                <a:xfrm>
                  <a:off x="5738813" y="1571097"/>
                  <a:ext cx="60325" cy="6155"/>
                </a:xfrm>
                <a:custGeom>
                  <a:avLst/>
                  <a:gdLst/>
                  <a:ahLst/>
                  <a:cxnLst/>
                  <a:rect l="0" t="0" r="0" b="0"/>
                  <a:pathLst>
                    <a:path w="120000" h="120000" extrusionOk="0">
                      <a:moveTo>
                        <a:pt x="9523" y="105000"/>
                      </a:moveTo>
                      <a:lnTo>
                        <a:pt x="9523" y="105000"/>
                      </a:lnTo>
                      <a:cubicBezTo>
                        <a:pt x="43809" y="120000"/>
                        <a:pt x="85714" y="90000"/>
                        <a:pt x="120000" y="105000"/>
                      </a:cubicBezTo>
                      <a:cubicBezTo>
                        <a:pt x="43809" y="120000"/>
                        <a:pt x="0" y="0"/>
                        <a:pt x="9523" y="105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grpSp>
            <p:nvGrpSpPr>
              <p:cNvPr id="991" name="Shape 991"/>
              <p:cNvGrpSpPr/>
              <p:nvPr/>
            </p:nvGrpSpPr>
            <p:grpSpPr>
              <a:xfrm rot="-5400000" flipH="1">
                <a:off x="6492229" y="2755658"/>
                <a:ext cx="4114800" cy="36576"/>
                <a:chOff x="1522413" y="1514475"/>
                <a:chExt cx="10569575" cy="64008"/>
              </a:xfrm>
            </p:grpSpPr>
            <p:sp>
              <p:nvSpPr>
                <p:cNvPr id="992" name="Shape 992"/>
                <p:cNvSpPr/>
                <p:nvPr/>
              </p:nvSpPr>
              <p:spPr>
                <a:xfrm>
                  <a:off x="12028488" y="1525554"/>
                  <a:ext cx="63500" cy="4924"/>
                </a:xfrm>
                <a:custGeom>
                  <a:avLst/>
                  <a:gdLst/>
                  <a:ahLst/>
                  <a:cxnLst/>
                  <a:rect l="0" t="0" r="0" b="0"/>
                  <a:pathLst>
                    <a:path w="120000" h="120000" extrusionOk="0">
                      <a:moveTo>
                        <a:pt x="53731" y="120000"/>
                      </a:moveTo>
                      <a:lnTo>
                        <a:pt x="53731" y="120000"/>
                      </a:lnTo>
                      <a:lnTo>
                        <a:pt x="120000" y="60000"/>
                      </a:lnTo>
                      <a:cubicBezTo>
                        <a:pt x="107462" y="40000"/>
                        <a:pt x="46567" y="20000"/>
                        <a:pt x="69850" y="0"/>
                      </a:cubicBezTo>
                      <a:cubicBezTo>
                        <a:pt x="0" y="20000"/>
                        <a:pt x="14328" y="60000"/>
                        <a:pt x="53731"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93" name="Shape 993"/>
                <p:cNvSpPr/>
                <p:nvPr/>
              </p:nvSpPr>
              <p:spPr>
                <a:xfrm>
                  <a:off x="12022138" y="1532939"/>
                  <a:ext cx="19050" cy="1231"/>
                </a:xfrm>
                <a:custGeom>
                  <a:avLst/>
                  <a:gdLst/>
                  <a:ahLst/>
                  <a:cxnLst/>
                  <a:rect l="0" t="0" r="0" b="0"/>
                  <a:pathLst>
                    <a:path w="120000" h="120000" extrusionOk="0">
                      <a:moveTo>
                        <a:pt x="0" y="120000"/>
                      </a:moveTo>
                      <a:lnTo>
                        <a:pt x="0" y="120000"/>
                      </a:lnTo>
                      <a:lnTo>
                        <a:pt x="120000" y="60000"/>
                      </a:lnTo>
                      <a:cubicBezTo>
                        <a:pt x="96000" y="0"/>
                        <a:pt x="66000"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94" name="Shape 994"/>
                <p:cNvSpPr/>
                <p:nvPr/>
              </p:nvSpPr>
              <p:spPr>
                <a:xfrm>
                  <a:off x="12041188" y="1531708"/>
                  <a:ext cx="39687" cy="6155"/>
                </a:xfrm>
                <a:custGeom>
                  <a:avLst/>
                  <a:gdLst/>
                  <a:ahLst/>
                  <a:cxnLst/>
                  <a:rect l="0" t="0" r="0" b="0"/>
                  <a:pathLst>
                    <a:path w="120000" h="120000" extrusionOk="0">
                      <a:moveTo>
                        <a:pt x="120000" y="0"/>
                      </a:moveTo>
                      <a:lnTo>
                        <a:pt x="120000" y="0"/>
                      </a:lnTo>
                      <a:lnTo>
                        <a:pt x="0" y="40000"/>
                      </a:lnTo>
                      <a:cubicBezTo>
                        <a:pt x="14634" y="60000"/>
                        <a:pt x="17560" y="120000"/>
                        <a:pt x="55609" y="20000"/>
                      </a:cubicBezTo>
                      <a:cubicBezTo>
                        <a:pt x="43902" y="60000"/>
                        <a:pt x="67317" y="2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95" name="Shape 995"/>
                <p:cNvSpPr/>
                <p:nvPr/>
              </p:nvSpPr>
              <p:spPr>
                <a:xfrm>
                  <a:off x="11831638" y="1526784"/>
                  <a:ext cx="42862" cy="4924"/>
                </a:xfrm>
                <a:custGeom>
                  <a:avLst/>
                  <a:gdLst/>
                  <a:ahLst/>
                  <a:cxnLst/>
                  <a:rect l="0" t="0" r="0" b="0"/>
                  <a:pathLst>
                    <a:path w="120000" h="120000" extrusionOk="0">
                      <a:moveTo>
                        <a:pt x="5333" y="0"/>
                      </a:moveTo>
                      <a:lnTo>
                        <a:pt x="5333" y="0"/>
                      </a:lnTo>
                      <a:cubicBezTo>
                        <a:pt x="0" y="20000"/>
                        <a:pt x="40000" y="80000"/>
                        <a:pt x="48000" y="120000"/>
                      </a:cubicBezTo>
                      <a:lnTo>
                        <a:pt x="120000" y="80000"/>
                      </a:lnTo>
                      <a:cubicBezTo>
                        <a:pt x="82666" y="60000"/>
                        <a:pt x="10666" y="40000"/>
                        <a:pt x="533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96" name="Shape 996"/>
                <p:cNvSpPr/>
                <p:nvPr/>
              </p:nvSpPr>
              <p:spPr>
                <a:xfrm>
                  <a:off x="11809413" y="1531708"/>
                  <a:ext cx="41275" cy="2462"/>
                </a:xfrm>
                <a:custGeom>
                  <a:avLst/>
                  <a:gdLst/>
                  <a:ahLst/>
                  <a:cxnLst/>
                  <a:rect l="0" t="0" r="0" b="0"/>
                  <a:pathLst>
                    <a:path w="120000" h="120000" extrusionOk="0">
                      <a:moveTo>
                        <a:pt x="114545" y="0"/>
                      </a:moveTo>
                      <a:lnTo>
                        <a:pt x="114545" y="0"/>
                      </a:lnTo>
                      <a:lnTo>
                        <a:pt x="0" y="120000"/>
                      </a:lnTo>
                      <a:cubicBezTo>
                        <a:pt x="100909" y="120000"/>
                        <a:pt x="120000" y="80000"/>
                        <a:pt x="114545"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97" name="Shape 997"/>
                <p:cNvSpPr/>
                <p:nvPr/>
              </p:nvSpPr>
              <p:spPr>
                <a:xfrm>
                  <a:off x="12003088" y="1537863"/>
                  <a:ext cx="77787" cy="3693"/>
                </a:xfrm>
                <a:custGeom>
                  <a:avLst/>
                  <a:gdLst/>
                  <a:ahLst/>
                  <a:cxnLst/>
                  <a:rect l="0" t="0" r="0" b="0"/>
                  <a:pathLst>
                    <a:path w="120000" h="120000" extrusionOk="0">
                      <a:moveTo>
                        <a:pt x="20487" y="120000"/>
                      </a:moveTo>
                      <a:lnTo>
                        <a:pt x="20487" y="120000"/>
                      </a:lnTo>
                      <a:lnTo>
                        <a:pt x="120000" y="0"/>
                      </a:lnTo>
                      <a:lnTo>
                        <a:pt x="0" y="120000"/>
                      </a:lnTo>
                      <a:lnTo>
                        <a:pt x="20487"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98" name="Shape 998"/>
                <p:cNvSpPr/>
                <p:nvPr/>
              </p:nvSpPr>
              <p:spPr>
                <a:xfrm>
                  <a:off x="11664950" y="1523092"/>
                  <a:ext cx="39687" cy="4924"/>
                </a:xfrm>
                <a:custGeom>
                  <a:avLst/>
                  <a:gdLst/>
                  <a:ahLst/>
                  <a:cxnLst/>
                  <a:rect l="0" t="0" r="0" b="0"/>
                  <a:pathLst>
                    <a:path w="120000" h="120000" extrusionOk="0">
                      <a:moveTo>
                        <a:pt x="54285" y="96000"/>
                      </a:moveTo>
                      <a:lnTo>
                        <a:pt x="54285" y="96000"/>
                      </a:lnTo>
                      <a:lnTo>
                        <a:pt x="120000" y="0"/>
                      </a:lnTo>
                      <a:lnTo>
                        <a:pt x="0" y="120000"/>
                      </a:lnTo>
                      <a:lnTo>
                        <a:pt x="54285" y="96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99" name="Shape 999"/>
                <p:cNvSpPr/>
                <p:nvPr/>
              </p:nvSpPr>
              <p:spPr>
                <a:xfrm>
                  <a:off x="11506200" y="1521861"/>
                  <a:ext cx="92075" cy="4924"/>
                </a:xfrm>
                <a:custGeom>
                  <a:avLst/>
                  <a:gdLst/>
                  <a:ahLst/>
                  <a:cxnLst/>
                  <a:rect l="0" t="0" r="0" b="0"/>
                  <a:pathLst>
                    <a:path w="120000" h="120000" extrusionOk="0">
                      <a:moveTo>
                        <a:pt x="99183" y="120000"/>
                      </a:moveTo>
                      <a:lnTo>
                        <a:pt x="99183" y="120000"/>
                      </a:lnTo>
                      <a:cubicBezTo>
                        <a:pt x="119999" y="60000"/>
                        <a:pt x="69795" y="20000"/>
                        <a:pt x="91836" y="0"/>
                      </a:cubicBezTo>
                      <a:cubicBezTo>
                        <a:pt x="57551" y="0"/>
                        <a:pt x="26938" y="40000"/>
                        <a:pt x="0" y="100000"/>
                      </a:cubicBezTo>
                      <a:cubicBezTo>
                        <a:pt x="29387" y="60000"/>
                        <a:pt x="59999" y="80000"/>
                        <a:pt x="99183"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00" name="Shape 1000"/>
                <p:cNvSpPr/>
                <p:nvPr/>
              </p:nvSpPr>
              <p:spPr>
                <a:xfrm>
                  <a:off x="11471275" y="1525554"/>
                  <a:ext cx="34925" cy="3693"/>
                </a:xfrm>
                <a:custGeom>
                  <a:avLst/>
                  <a:gdLst/>
                  <a:ahLst/>
                  <a:cxnLst/>
                  <a:rect l="0" t="0" r="0" b="0"/>
                  <a:pathLst>
                    <a:path w="120000" h="120000" extrusionOk="0">
                      <a:moveTo>
                        <a:pt x="0" y="120000"/>
                      </a:moveTo>
                      <a:lnTo>
                        <a:pt x="0" y="120000"/>
                      </a:lnTo>
                      <a:cubicBezTo>
                        <a:pt x="36666" y="80000"/>
                        <a:pt x="76666" y="40000"/>
                        <a:pt x="120000" y="0"/>
                      </a:cubicBezTo>
                      <a:cubicBezTo>
                        <a:pt x="80000" y="0"/>
                        <a:pt x="40000" y="4000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01" name="Shape 1001"/>
                <p:cNvSpPr/>
                <p:nvPr/>
              </p:nvSpPr>
              <p:spPr>
                <a:xfrm>
                  <a:off x="11710988" y="1529246"/>
                  <a:ext cx="30162" cy="4924"/>
                </a:xfrm>
                <a:custGeom>
                  <a:avLst/>
                  <a:gdLst/>
                  <a:ahLst/>
                  <a:cxnLst/>
                  <a:rect l="0" t="0" r="0" b="0"/>
                  <a:pathLst>
                    <a:path w="120000" h="120000" extrusionOk="0">
                      <a:moveTo>
                        <a:pt x="120000" y="120000"/>
                      </a:moveTo>
                      <a:lnTo>
                        <a:pt x="120000" y="120000"/>
                      </a:lnTo>
                      <a:cubicBezTo>
                        <a:pt x="108750" y="96000"/>
                        <a:pt x="86250" y="24000"/>
                        <a:pt x="0" y="0"/>
                      </a:cubicBezTo>
                      <a:lnTo>
                        <a:pt x="60000" y="120000"/>
                      </a:ln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02" name="Shape 1002"/>
                <p:cNvSpPr/>
                <p:nvPr/>
              </p:nvSpPr>
              <p:spPr>
                <a:xfrm>
                  <a:off x="11691938" y="1532939"/>
                  <a:ext cx="34925" cy="1231"/>
                </a:xfrm>
                <a:custGeom>
                  <a:avLst/>
                  <a:gdLst/>
                  <a:ahLst/>
                  <a:cxnLst/>
                  <a:rect l="0" t="0" r="0" b="0"/>
                  <a:pathLst>
                    <a:path w="120000" h="120000" extrusionOk="0">
                      <a:moveTo>
                        <a:pt x="120000" y="120000"/>
                      </a:moveTo>
                      <a:lnTo>
                        <a:pt x="120000" y="120000"/>
                      </a:lnTo>
                      <a:lnTo>
                        <a:pt x="116666" y="120000"/>
                      </a:lnTo>
                      <a:lnTo>
                        <a:pt x="0" y="0"/>
                      </a:ln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03" name="Shape 1003"/>
                <p:cNvSpPr/>
                <p:nvPr/>
              </p:nvSpPr>
              <p:spPr>
                <a:xfrm>
                  <a:off x="11741150" y="1534170"/>
                  <a:ext cx="4762" cy="0"/>
                </a:xfrm>
                <a:custGeom>
                  <a:avLst/>
                  <a:gdLst/>
                  <a:ahLst/>
                  <a:cxnLst/>
                  <a:rect l="0" t="0" r="0" b="0"/>
                  <a:pathLst>
                    <a:path w="120000" h="120000" extrusionOk="0">
                      <a:moveTo>
                        <a:pt x="120000" y="0"/>
                      </a:moveTo>
                      <a:lnTo>
                        <a:pt x="120000" y="0"/>
                      </a:lnTo>
                      <a:lnTo>
                        <a:pt x="0" y="0"/>
                      </a:lnTo>
                      <a:cubicBezTo>
                        <a:pt x="48000" y="0"/>
                        <a:pt x="72000"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04" name="Shape 1004"/>
                <p:cNvSpPr/>
                <p:nvPr/>
              </p:nvSpPr>
              <p:spPr>
                <a:xfrm>
                  <a:off x="11841163" y="1537863"/>
                  <a:ext cx="71437" cy="8617"/>
                </a:xfrm>
                <a:custGeom>
                  <a:avLst/>
                  <a:gdLst/>
                  <a:ahLst/>
                  <a:cxnLst/>
                  <a:rect l="0" t="0" r="0" b="0"/>
                  <a:pathLst>
                    <a:path w="120000" h="120000" extrusionOk="0">
                      <a:moveTo>
                        <a:pt x="120000" y="0"/>
                      </a:moveTo>
                      <a:lnTo>
                        <a:pt x="120000" y="0"/>
                      </a:lnTo>
                      <a:cubicBezTo>
                        <a:pt x="81600" y="40000"/>
                        <a:pt x="0" y="66666"/>
                        <a:pt x="78400" y="120000"/>
                      </a:cubicBezTo>
                      <a:cubicBezTo>
                        <a:pt x="105600" y="80000"/>
                        <a:pt x="60800" y="53333"/>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05" name="Shape 1005"/>
                <p:cNvSpPr/>
                <p:nvPr/>
              </p:nvSpPr>
              <p:spPr>
                <a:xfrm>
                  <a:off x="11764963" y="1535401"/>
                  <a:ext cx="44450" cy="3693"/>
                </a:xfrm>
                <a:custGeom>
                  <a:avLst/>
                  <a:gdLst/>
                  <a:ahLst/>
                  <a:cxnLst/>
                  <a:rect l="0" t="0" r="0" b="0"/>
                  <a:pathLst>
                    <a:path w="120000" h="120000" extrusionOk="0">
                      <a:moveTo>
                        <a:pt x="0" y="90000"/>
                      </a:moveTo>
                      <a:lnTo>
                        <a:pt x="0" y="90000"/>
                      </a:lnTo>
                      <a:lnTo>
                        <a:pt x="112340" y="120000"/>
                      </a:lnTo>
                      <a:cubicBezTo>
                        <a:pt x="109787" y="90000"/>
                        <a:pt x="89361" y="30000"/>
                        <a:pt x="120000" y="0"/>
                      </a:cubicBezTo>
                      <a:lnTo>
                        <a:pt x="0" y="9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06" name="Shape 1006"/>
                <p:cNvSpPr/>
                <p:nvPr/>
              </p:nvSpPr>
              <p:spPr>
                <a:xfrm>
                  <a:off x="11744325" y="1537863"/>
                  <a:ext cx="20637" cy="2462"/>
                </a:xfrm>
                <a:custGeom>
                  <a:avLst/>
                  <a:gdLst/>
                  <a:ahLst/>
                  <a:cxnLst/>
                  <a:rect l="0" t="0" r="0" b="0"/>
                  <a:pathLst>
                    <a:path w="120000" h="120000" extrusionOk="0">
                      <a:moveTo>
                        <a:pt x="0" y="120000"/>
                      </a:moveTo>
                      <a:lnTo>
                        <a:pt x="0" y="120000"/>
                      </a:lnTo>
                      <a:lnTo>
                        <a:pt x="120000" y="0"/>
                      </a:lnTo>
                      <a:lnTo>
                        <a:pt x="27272" y="0"/>
                      </a:lnTo>
                      <a:lnTo>
                        <a:pt x="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07" name="Shape 1007"/>
                <p:cNvSpPr/>
                <p:nvPr/>
              </p:nvSpPr>
              <p:spPr>
                <a:xfrm>
                  <a:off x="11482388" y="1531708"/>
                  <a:ext cx="85725" cy="3693"/>
                </a:xfrm>
                <a:custGeom>
                  <a:avLst/>
                  <a:gdLst/>
                  <a:ahLst/>
                  <a:cxnLst/>
                  <a:rect l="0" t="0" r="0" b="0"/>
                  <a:pathLst>
                    <a:path w="120000" h="120000" extrusionOk="0">
                      <a:moveTo>
                        <a:pt x="84000" y="0"/>
                      </a:moveTo>
                      <a:lnTo>
                        <a:pt x="84000" y="0"/>
                      </a:lnTo>
                      <a:cubicBezTo>
                        <a:pt x="58666" y="60000"/>
                        <a:pt x="30666" y="60000"/>
                        <a:pt x="0" y="60000"/>
                      </a:cubicBezTo>
                      <a:cubicBezTo>
                        <a:pt x="33333" y="90000"/>
                        <a:pt x="68000" y="120000"/>
                        <a:pt x="101333" y="120000"/>
                      </a:cubicBezTo>
                      <a:cubicBezTo>
                        <a:pt x="105333" y="60000"/>
                        <a:pt x="120000" y="0"/>
                        <a:pt x="84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08" name="Shape 1008"/>
                <p:cNvSpPr/>
                <p:nvPr/>
              </p:nvSpPr>
              <p:spPr>
                <a:xfrm>
                  <a:off x="11626850" y="1532939"/>
                  <a:ext cx="4762" cy="1231"/>
                </a:xfrm>
                <a:custGeom>
                  <a:avLst/>
                  <a:gdLst/>
                  <a:ahLst/>
                  <a:cxnLst/>
                  <a:rect l="0" t="0" r="0" b="0"/>
                  <a:pathLst>
                    <a:path w="120000" h="120000" extrusionOk="0">
                      <a:moveTo>
                        <a:pt x="120000" y="0"/>
                      </a:moveTo>
                      <a:lnTo>
                        <a:pt x="120000" y="0"/>
                      </a:lnTo>
                      <a:lnTo>
                        <a:pt x="0" y="120000"/>
                      </a:lnTo>
                      <a:cubicBezTo>
                        <a:pt x="72000" y="120000"/>
                        <a:pt x="120000" y="12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09" name="Shape 1009"/>
                <p:cNvSpPr/>
                <p:nvPr/>
              </p:nvSpPr>
              <p:spPr>
                <a:xfrm>
                  <a:off x="11261725" y="1534170"/>
                  <a:ext cx="4762" cy="0"/>
                </a:xfrm>
                <a:custGeom>
                  <a:avLst/>
                  <a:gdLst/>
                  <a:ahLst/>
                  <a:cxnLst/>
                  <a:rect l="0" t="0" r="0" b="0"/>
                  <a:pathLst>
                    <a:path w="120000" h="120000" extrusionOk="0">
                      <a:moveTo>
                        <a:pt x="0" y="0"/>
                      </a:moveTo>
                      <a:lnTo>
                        <a:pt x="0" y="0"/>
                      </a:lnTo>
                      <a:lnTo>
                        <a:pt x="96000" y="0"/>
                      </a:lnTo>
                      <a:cubicBezTo>
                        <a:pt x="96000" y="0"/>
                        <a:pt x="96000" y="0"/>
                        <a:pt x="120000" y="0"/>
                      </a:cubicBez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10" name="Shape 1010"/>
                <p:cNvSpPr/>
                <p:nvPr/>
              </p:nvSpPr>
              <p:spPr>
                <a:xfrm>
                  <a:off x="11553825" y="1534170"/>
                  <a:ext cx="44450" cy="2462"/>
                </a:xfrm>
                <a:custGeom>
                  <a:avLst/>
                  <a:gdLst/>
                  <a:ahLst/>
                  <a:cxnLst/>
                  <a:rect l="0" t="0" r="0" b="0"/>
                  <a:pathLst>
                    <a:path w="120000" h="120000" extrusionOk="0">
                      <a:moveTo>
                        <a:pt x="15319" y="120000"/>
                      </a:moveTo>
                      <a:lnTo>
                        <a:pt x="15319" y="120000"/>
                      </a:lnTo>
                      <a:cubicBezTo>
                        <a:pt x="63829" y="120000"/>
                        <a:pt x="91914" y="60000"/>
                        <a:pt x="120000" y="0"/>
                      </a:cubicBezTo>
                      <a:cubicBezTo>
                        <a:pt x="84255" y="0"/>
                        <a:pt x="45957" y="60000"/>
                        <a:pt x="5106" y="60000"/>
                      </a:cubicBezTo>
                      <a:cubicBezTo>
                        <a:pt x="0" y="60000"/>
                        <a:pt x="0" y="120000"/>
                        <a:pt x="15319"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11" name="Shape 1011"/>
                <p:cNvSpPr/>
                <p:nvPr/>
              </p:nvSpPr>
              <p:spPr>
                <a:xfrm>
                  <a:off x="11409363" y="1529246"/>
                  <a:ext cx="31750" cy="2462"/>
                </a:xfrm>
                <a:custGeom>
                  <a:avLst/>
                  <a:gdLst/>
                  <a:ahLst/>
                  <a:cxnLst/>
                  <a:rect l="0" t="0" r="0" b="0"/>
                  <a:pathLst>
                    <a:path w="120000" h="120000" extrusionOk="0">
                      <a:moveTo>
                        <a:pt x="0" y="40000"/>
                      </a:moveTo>
                      <a:lnTo>
                        <a:pt x="0" y="40000"/>
                      </a:lnTo>
                      <a:cubicBezTo>
                        <a:pt x="36363" y="80000"/>
                        <a:pt x="76363" y="120000"/>
                        <a:pt x="120000" y="120000"/>
                      </a:cubicBezTo>
                      <a:cubicBezTo>
                        <a:pt x="83636" y="80000"/>
                        <a:pt x="10909" y="0"/>
                        <a:pt x="0" y="4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12" name="Shape 1012"/>
                <p:cNvSpPr/>
                <p:nvPr/>
              </p:nvSpPr>
              <p:spPr>
                <a:xfrm>
                  <a:off x="11618913" y="1531708"/>
                  <a:ext cx="6350" cy="0"/>
                </a:xfrm>
                <a:custGeom>
                  <a:avLst/>
                  <a:gdLst/>
                  <a:ahLst/>
                  <a:cxnLst/>
                  <a:rect l="0" t="0" r="0" b="0"/>
                  <a:pathLst>
                    <a:path w="120000" h="120000" extrusionOk="0">
                      <a:moveTo>
                        <a:pt x="60000" y="0"/>
                      </a:moveTo>
                      <a:lnTo>
                        <a:pt x="60000" y="0"/>
                      </a:lnTo>
                      <a:lnTo>
                        <a:pt x="120000" y="0"/>
                      </a:lnTo>
                      <a:cubicBezTo>
                        <a:pt x="0" y="0"/>
                        <a:pt x="0" y="0"/>
                        <a:pt x="6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13" name="Shape 1013"/>
                <p:cNvSpPr/>
                <p:nvPr/>
              </p:nvSpPr>
              <p:spPr>
                <a:xfrm>
                  <a:off x="11598275" y="1531708"/>
                  <a:ext cx="28575" cy="2462"/>
                </a:xfrm>
                <a:custGeom>
                  <a:avLst/>
                  <a:gdLst/>
                  <a:ahLst/>
                  <a:cxnLst/>
                  <a:rect l="0" t="0" r="0" b="0"/>
                  <a:pathLst>
                    <a:path w="120000" h="120000" extrusionOk="0">
                      <a:moveTo>
                        <a:pt x="96774" y="0"/>
                      </a:moveTo>
                      <a:lnTo>
                        <a:pt x="96774" y="0"/>
                      </a:lnTo>
                      <a:cubicBezTo>
                        <a:pt x="58064" y="40000"/>
                        <a:pt x="30967" y="80000"/>
                        <a:pt x="0" y="120000"/>
                      </a:cubicBezTo>
                      <a:cubicBezTo>
                        <a:pt x="42580" y="120000"/>
                        <a:pt x="85161" y="80000"/>
                        <a:pt x="120000" y="80000"/>
                      </a:cubicBezTo>
                      <a:cubicBezTo>
                        <a:pt x="112258" y="40000"/>
                        <a:pt x="104516" y="40000"/>
                        <a:pt x="96774"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14" name="Shape 1014"/>
                <p:cNvSpPr/>
                <p:nvPr/>
              </p:nvSpPr>
              <p:spPr>
                <a:xfrm>
                  <a:off x="11137900" y="1534170"/>
                  <a:ext cx="188912" cy="23388"/>
                </a:xfrm>
                <a:custGeom>
                  <a:avLst/>
                  <a:gdLst/>
                  <a:ahLst/>
                  <a:cxnLst/>
                  <a:rect l="0" t="0" r="0" b="0"/>
                  <a:pathLst>
                    <a:path w="120000" h="120000" extrusionOk="0">
                      <a:moveTo>
                        <a:pt x="36363" y="120000"/>
                      </a:moveTo>
                      <a:lnTo>
                        <a:pt x="36363" y="120000"/>
                      </a:lnTo>
                      <a:cubicBezTo>
                        <a:pt x="38181" y="102222"/>
                        <a:pt x="68484" y="84444"/>
                        <a:pt x="94545" y="106666"/>
                      </a:cubicBezTo>
                      <a:cubicBezTo>
                        <a:pt x="119999" y="93333"/>
                        <a:pt x="103636" y="31111"/>
                        <a:pt x="81212" y="0"/>
                      </a:cubicBezTo>
                      <a:cubicBezTo>
                        <a:pt x="80606" y="8888"/>
                        <a:pt x="80606" y="13333"/>
                        <a:pt x="53939" y="26666"/>
                      </a:cubicBezTo>
                      <a:cubicBezTo>
                        <a:pt x="63030" y="35555"/>
                        <a:pt x="112727" y="48888"/>
                        <a:pt x="90303" y="62222"/>
                      </a:cubicBezTo>
                      <a:cubicBezTo>
                        <a:pt x="55151" y="71111"/>
                        <a:pt x="61818" y="57777"/>
                        <a:pt x="44848" y="48888"/>
                      </a:cubicBezTo>
                      <a:cubicBezTo>
                        <a:pt x="58787" y="71111"/>
                        <a:pt x="0" y="80000"/>
                        <a:pt x="7878" y="111111"/>
                      </a:cubicBezTo>
                      <a:lnTo>
                        <a:pt x="38181" y="102222"/>
                      </a:lnTo>
                      <a:cubicBezTo>
                        <a:pt x="38787" y="106666"/>
                        <a:pt x="27878" y="115555"/>
                        <a:pt x="36363"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15" name="Shape 1015"/>
                <p:cNvSpPr/>
                <p:nvPr/>
              </p:nvSpPr>
              <p:spPr>
                <a:xfrm>
                  <a:off x="11266488" y="1529246"/>
                  <a:ext cx="95250" cy="4924"/>
                </a:xfrm>
                <a:custGeom>
                  <a:avLst/>
                  <a:gdLst/>
                  <a:ahLst/>
                  <a:cxnLst/>
                  <a:rect l="0" t="0" r="0" b="0"/>
                  <a:pathLst>
                    <a:path w="120000" h="120000" extrusionOk="0">
                      <a:moveTo>
                        <a:pt x="98400" y="120000"/>
                      </a:moveTo>
                      <a:lnTo>
                        <a:pt x="98400" y="120000"/>
                      </a:lnTo>
                      <a:lnTo>
                        <a:pt x="120000" y="120000"/>
                      </a:lnTo>
                      <a:cubicBezTo>
                        <a:pt x="94800" y="100000"/>
                        <a:pt x="78000" y="80000"/>
                        <a:pt x="45600" y="0"/>
                      </a:cubicBezTo>
                      <a:cubicBezTo>
                        <a:pt x="9600" y="40000"/>
                        <a:pt x="2400" y="80000"/>
                        <a:pt x="0" y="100000"/>
                      </a:cubicBezTo>
                      <a:lnTo>
                        <a:pt x="105600" y="120000"/>
                      </a:lnTo>
                      <a:lnTo>
                        <a:pt x="984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16" name="Shape 1016"/>
                <p:cNvSpPr/>
                <p:nvPr/>
              </p:nvSpPr>
              <p:spPr>
                <a:xfrm>
                  <a:off x="11361738" y="1531708"/>
                  <a:ext cx="134937" cy="12309"/>
                </a:xfrm>
                <a:custGeom>
                  <a:avLst/>
                  <a:gdLst/>
                  <a:ahLst/>
                  <a:cxnLst/>
                  <a:rect l="0" t="0" r="0" b="0"/>
                  <a:pathLst>
                    <a:path w="120000" h="120000" extrusionOk="0">
                      <a:moveTo>
                        <a:pt x="67605" y="25714"/>
                      </a:moveTo>
                      <a:lnTo>
                        <a:pt x="67605" y="25714"/>
                      </a:lnTo>
                      <a:cubicBezTo>
                        <a:pt x="55774" y="59999"/>
                        <a:pt x="19436" y="77142"/>
                        <a:pt x="41408" y="119999"/>
                      </a:cubicBezTo>
                      <a:cubicBezTo>
                        <a:pt x="86197" y="119999"/>
                        <a:pt x="72676" y="85714"/>
                        <a:pt x="99718" y="68571"/>
                      </a:cubicBezTo>
                      <a:cubicBezTo>
                        <a:pt x="27887" y="77142"/>
                        <a:pt x="120000" y="51428"/>
                        <a:pt x="68450" y="25714"/>
                      </a:cubicBezTo>
                      <a:cubicBezTo>
                        <a:pt x="81971" y="25714"/>
                        <a:pt x="94647" y="17142"/>
                        <a:pt x="107323" y="17142"/>
                      </a:cubicBezTo>
                      <a:cubicBezTo>
                        <a:pt x="93802" y="17142"/>
                        <a:pt x="81971" y="8571"/>
                        <a:pt x="70140" y="0"/>
                      </a:cubicBezTo>
                      <a:lnTo>
                        <a:pt x="71830" y="8571"/>
                      </a:lnTo>
                      <a:lnTo>
                        <a:pt x="71830" y="8571"/>
                      </a:lnTo>
                      <a:cubicBezTo>
                        <a:pt x="71830" y="8571"/>
                        <a:pt x="71830" y="8571"/>
                        <a:pt x="71830" y="8571"/>
                      </a:cubicBezTo>
                      <a:cubicBezTo>
                        <a:pt x="75211" y="8571"/>
                        <a:pt x="76056" y="8571"/>
                        <a:pt x="72676" y="8571"/>
                      </a:cubicBezTo>
                      <a:lnTo>
                        <a:pt x="70985" y="8571"/>
                      </a:lnTo>
                      <a:cubicBezTo>
                        <a:pt x="70140" y="17142"/>
                        <a:pt x="69295" y="17142"/>
                        <a:pt x="67605" y="25714"/>
                      </a:cubicBezTo>
                      <a:cubicBezTo>
                        <a:pt x="47323" y="17142"/>
                        <a:pt x="64225" y="17142"/>
                        <a:pt x="70985" y="8571"/>
                      </a:cubicBezTo>
                      <a:cubicBezTo>
                        <a:pt x="70985" y="8571"/>
                        <a:pt x="71830" y="8571"/>
                        <a:pt x="71830" y="8571"/>
                      </a:cubicBezTo>
                      <a:lnTo>
                        <a:pt x="71830" y="8571"/>
                      </a:lnTo>
                      <a:lnTo>
                        <a:pt x="0" y="25714"/>
                      </a:lnTo>
                      <a:cubicBezTo>
                        <a:pt x="15211" y="25714"/>
                        <a:pt x="33802" y="25714"/>
                        <a:pt x="67605" y="2571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17" name="Shape 1017"/>
                <p:cNvSpPr/>
                <p:nvPr/>
              </p:nvSpPr>
              <p:spPr>
                <a:xfrm>
                  <a:off x="11834813" y="1552634"/>
                  <a:ext cx="9525" cy="1231"/>
                </a:xfrm>
                <a:custGeom>
                  <a:avLst/>
                  <a:gdLst/>
                  <a:ahLst/>
                  <a:cxnLst/>
                  <a:rect l="0" t="0" r="0" b="0"/>
                  <a:pathLst>
                    <a:path w="120000" h="120000" extrusionOk="0">
                      <a:moveTo>
                        <a:pt x="120000" y="120000"/>
                      </a:moveTo>
                      <a:lnTo>
                        <a:pt x="120000" y="120000"/>
                      </a:lnTo>
                      <a:cubicBezTo>
                        <a:pt x="87272" y="120000"/>
                        <a:pt x="87272" y="120000"/>
                        <a:pt x="87272" y="0"/>
                      </a:cubicBezTo>
                      <a:cubicBezTo>
                        <a:pt x="21818" y="120000"/>
                        <a:pt x="0" y="12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18" name="Shape 1018"/>
                <p:cNvSpPr/>
                <p:nvPr/>
              </p:nvSpPr>
              <p:spPr>
                <a:xfrm>
                  <a:off x="11764963" y="1542787"/>
                  <a:ext cx="117475" cy="9847"/>
                </a:xfrm>
                <a:custGeom>
                  <a:avLst/>
                  <a:gdLst/>
                  <a:ahLst/>
                  <a:cxnLst/>
                  <a:rect l="0" t="0" r="0" b="0"/>
                  <a:pathLst>
                    <a:path w="120000" h="120000" extrusionOk="0">
                      <a:moveTo>
                        <a:pt x="47213" y="110000"/>
                      </a:moveTo>
                      <a:lnTo>
                        <a:pt x="47213" y="110000"/>
                      </a:lnTo>
                      <a:cubicBezTo>
                        <a:pt x="53114" y="100000"/>
                        <a:pt x="58032" y="80000"/>
                        <a:pt x="77704" y="90000"/>
                      </a:cubicBezTo>
                      <a:cubicBezTo>
                        <a:pt x="94426" y="100000"/>
                        <a:pt x="77704" y="110000"/>
                        <a:pt x="78688" y="120000"/>
                      </a:cubicBezTo>
                      <a:cubicBezTo>
                        <a:pt x="90491" y="110000"/>
                        <a:pt x="120000" y="90000"/>
                        <a:pt x="82622" y="70000"/>
                      </a:cubicBezTo>
                      <a:lnTo>
                        <a:pt x="76721" y="80000"/>
                      </a:lnTo>
                      <a:cubicBezTo>
                        <a:pt x="43278" y="60000"/>
                        <a:pt x="0" y="10000"/>
                        <a:pt x="5901" y="0"/>
                      </a:cubicBezTo>
                      <a:cubicBezTo>
                        <a:pt x="15737" y="40000"/>
                        <a:pt x="24590" y="70000"/>
                        <a:pt x="47213" y="11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19" name="Shape 1019"/>
                <p:cNvSpPr/>
                <p:nvPr/>
              </p:nvSpPr>
              <p:spPr>
                <a:xfrm>
                  <a:off x="11555413" y="1544017"/>
                  <a:ext cx="69850" cy="4924"/>
                </a:xfrm>
                <a:custGeom>
                  <a:avLst/>
                  <a:gdLst/>
                  <a:ahLst/>
                  <a:cxnLst/>
                  <a:rect l="0" t="0" r="0" b="0"/>
                  <a:pathLst>
                    <a:path w="120000" h="120000" extrusionOk="0">
                      <a:moveTo>
                        <a:pt x="113513" y="0"/>
                      </a:moveTo>
                      <a:lnTo>
                        <a:pt x="113513" y="0"/>
                      </a:lnTo>
                      <a:lnTo>
                        <a:pt x="0" y="40000"/>
                      </a:lnTo>
                      <a:lnTo>
                        <a:pt x="58378" y="120000"/>
                      </a:lnTo>
                      <a:lnTo>
                        <a:pt x="55135" y="80000"/>
                      </a:lnTo>
                      <a:cubicBezTo>
                        <a:pt x="120000" y="80000"/>
                        <a:pt x="105405" y="40000"/>
                        <a:pt x="11351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20" name="Shape 1020"/>
                <p:cNvSpPr/>
                <p:nvPr/>
              </p:nvSpPr>
              <p:spPr>
                <a:xfrm>
                  <a:off x="11223625" y="1528016"/>
                  <a:ext cx="38100" cy="6155"/>
                </a:xfrm>
                <a:custGeom>
                  <a:avLst/>
                  <a:gdLst/>
                  <a:ahLst/>
                  <a:cxnLst/>
                  <a:rect l="0" t="0" r="0" b="0"/>
                  <a:pathLst>
                    <a:path w="120000" h="120000" extrusionOk="0">
                      <a:moveTo>
                        <a:pt x="93000" y="85714"/>
                      </a:moveTo>
                      <a:lnTo>
                        <a:pt x="93000" y="85714"/>
                      </a:lnTo>
                      <a:lnTo>
                        <a:pt x="120000" y="0"/>
                      </a:lnTo>
                      <a:lnTo>
                        <a:pt x="0" y="119999"/>
                      </a:lnTo>
                      <a:lnTo>
                        <a:pt x="93000" y="85714"/>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21" name="Shape 1021"/>
                <p:cNvSpPr/>
                <p:nvPr/>
              </p:nvSpPr>
              <p:spPr>
                <a:xfrm>
                  <a:off x="11145838" y="1529246"/>
                  <a:ext cx="22225" cy="2462"/>
                </a:xfrm>
                <a:custGeom>
                  <a:avLst/>
                  <a:gdLst/>
                  <a:ahLst/>
                  <a:cxnLst/>
                  <a:rect l="0" t="0" r="0" b="0"/>
                  <a:pathLst>
                    <a:path w="120000" h="120000" extrusionOk="0">
                      <a:moveTo>
                        <a:pt x="105000" y="120000"/>
                      </a:moveTo>
                      <a:lnTo>
                        <a:pt x="105000" y="120000"/>
                      </a:lnTo>
                      <a:lnTo>
                        <a:pt x="120000" y="0"/>
                      </a:lnTo>
                      <a:lnTo>
                        <a:pt x="0" y="90000"/>
                      </a:lnTo>
                      <a:lnTo>
                        <a:pt x="105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22" name="Shape 1022"/>
                <p:cNvSpPr/>
                <p:nvPr/>
              </p:nvSpPr>
              <p:spPr>
                <a:xfrm>
                  <a:off x="6197600" y="1566174"/>
                  <a:ext cx="20637" cy="1231"/>
                </a:xfrm>
                <a:custGeom>
                  <a:avLst/>
                  <a:gdLst/>
                  <a:ahLst/>
                  <a:cxnLst/>
                  <a:rect l="0" t="0" r="0" b="0"/>
                  <a:pathLst>
                    <a:path w="120000" h="120000" extrusionOk="0">
                      <a:moveTo>
                        <a:pt x="120000" y="0"/>
                      </a:moveTo>
                      <a:lnTo>
                        <a:pt x="120000" y="0"/>
                      </a:lnTo>
                      <a:lnTo>
                        <a:pt x="0" y="120000"/>
                      </a:lnTo>
                      <a:cubicBezTo>
                        <a:pt x="57142" y="0"/>
                        <a:pt x="91428"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23" name="Shape 1023"/>
                <p:cNvSpPr/>
                <p:nvPr/>
              </p:nvSpPr>
              <p:spPr>
                <a:xfrm>
                  <a:off x="6356350" y="1564943"/>
                  <a:ext cx="9525" cy="1231"/>
                </a:xfrm>
                <a:custGeom>
                  <a:avLst/>
                  <a:gdLst/>
                  <a:ahLst/>
                  <a:cxnLst/>
                  <a:rect l="0" t="0" r="0" b="0"/>
                  <a:pathLst>
                    <a:path w="120000" h="120000" extrusionOk="0">
                      <a:moveTo>
                        <a:pt x="72000" y="120000"/>
                      </a:moveTo>
                      <a:lnTo>
                        <a:pt x="72000" y="120000"/>
                      </a:lnTo>
                      <a:lnTo>
                        <a:pt x="120000" y="0"/>
                      </a:lnTo>
                      <a:cubicBezTo>
                        <a:pt x="36000" y="60000"/>
                        <a:pt x="0" y="120000"/>
                        <a:pt x="72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24" name="Shape 1024"/>
                <p:cNvSpPr/>
                <p:nvPr/>
              </p:nvSpPr>
              <p:spPr>
                <a:xfrm>
                  <a:off x="8950325" y="1521861"/>
                  <a:ext cx="61912" cy="7386"/>
                </a:xfrm>
                <a:custGeom>
                  <a:avLst/>
                  <a:gdLst/>
                  <a:ahLst/>
                  <a:cxnLst/>
                  <a:rect l="0" t="0" r="0" b="0"/>
                  <a:pathLst>
                    <a:path w="120000" h="120000" extrusionOk="0">
                      <a:moveTo>
                        <a:pt x="120000" y="120000"/>
                      </a:moveTo>
                      <a:lnTo>
                        <a:pt x="120000" y="120000"/>
                      </a:lnTo>
                      <a:cubicBezTo>
                        <a:pt x="62769" y="66666"/>
                        <a:pt x="0" y="0"/>
                        <a:pt x="7384" y="53333"/>
                      </a:cubicBezTo>
                      <a:lnTo>
                        <a:pt x="24000" y="106666"/>
                      </a:lnTo>
                      <a:cubicBezTo>
                        <a:pt x="64615" y="93333"/>
                        <a:pt x="94153" y="106666"/>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25" name="Shape 1025"/>
                <p:cNvSpPr/>
                <p:nvPr/>
              </p:nvSpPr>
              <p:spPr>
                <a:xfrm>
                  <a:off x="7537450" y="1546479"/>
                  <a:ext cx="28575" cy="3693"/>
                </a:xfrm>
                <a:custGeom>
                  <a:avLst/>
                  <a:gdLst/>
                  <a:ahLst/>
                  <a:cxnLst/>
                  <a:rect l="0" t="0" r="0" b="0"/>
                  <a:pathLst>
                    <a:path w="120000" h="120000" extrusionOk="0">
                      <a:moveTo>
                        <a:pt x="0" y="90000"/>
                      </a:moveTo>
                      <a:lnTo>
                        <a:pt x="0" y="90000"/>
                      </a:lnTo>
                      <a:lnTo>
                        <a:pt x="37241" y="120000"/>
                      </a:lnTo>
                      <a:lnTo>
                        <a:pt x="120000" y="0"/>
                      </a:lnTo>
                      <a:lnTo>
                        <a:pt x="0" y="9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26" name="Shape 1026"/>
                <p:cNvSpPr/>
                <p:nvPr/>
              </p:nvSpPr>
              <p:spPr>
                <a:xfrm>
                  <a:off x="7478713" y="1562481"/>
                  <a:ext cx="38100" cy="2462"/>
                </a:xfrm>
                <a:custGeom>
                  <a:avLst/>
                  <a:gdLst/>
                  <a:ahLst/>
                  <a:cxnLst/>
                  <a:rect l="0" t="0" r="0" b="0"/>
                  <a:pathLst>
                    <a:path w="120000" h="120000" extrusionOk="0">
                      <a:moveTo>
                        <a:pt x="120000" y="120000"/>
                      </a:moveTo>
                      <a:lnTo>
                        <a:pt x="120000" y="120000"/>
                      </a:lnTo>
                      <a:lnTo>
                        <a:pt x="0" y="0"/>
                      </a:lnTo>
                      <a:cubicBezTo>
                        <a:pt x="27000" y="40000"/>
                        <a:pt x="66000" y="8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27" name="Shape 1027"/>
                <p:cNvSpPr/>
                <p:nvPr/>
              </p:nvSpPr>
              <p:spPr>
                <a:xfrm>
                  <a:off x="5410200" y="1568636"/>
                  <a:ext cx="36512" cy="3693"/>
                </a:xfrm>
                <a:custGeom>
                  <a:avLst/>
                  <a:gdLst/>
                  <a:ahLst/>
                  <a:cxnLst/>
                  <a:rect l="0" t="0" r="0" b="0"/>
                  <a:pathLst>
                    <a:path w="120000" h="120000" extrusionOk="0">
                      <a:moveTo>
                        <a:pt x="75789" y="0"/>
                      </a:moveTo>
                      <a:lnTo>
                        <a:pt x="75789" y="0"/>
                      </a:lnTo>
                      <a:lnTo>
                        <a:pt x="0" y="120000"/>
                      </a:lnTo>
                      <a:cubicBezTo>
                        <a:pt x="120000" y="120000"/>
                        <a:pt x="66315" y="72000"/>
                        <a:pt x="75789"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28" name="Shape 1028"/>
                <p:cNvSpPr/>
                <p:nvPr/>
              </p:nvSpPr>
              <p:spPr>
                <a:xfrm>
                  <a:off x="10206038" y="1530477"/>
                  <a:ext cx="61912" cy="4924"/>
                </a:xfrm>
                <a:custGeom>
                  <a:avLst/>
                  <a:gdLst/>
                  <a:ahLst/>
                  <a:cxnLst/>
                  <a:rect l="0" t="0" r="0" b="0"/>
                  <a:pathLst>
                    <a:path w="120000" h="120000" extrusionOk="0">
                      <a:moveTo>
                        <a:pt x="120000" y="60000"/>
                      </a:moveTo>
                      <a:lnTo>
                        <a:pt x="120000" y="60000"/>
                      </a:lnTo>
                      <a:cubicBezTo>
                        <a:pt x="72000" y="20000"/>
                        <a:pt x="33230" y="0"/>
                        <a:pt x="0" y="0"/>
                      </a:cubicBezTo>
                      <a:cubicBezTo>
                        <a:pt x="59076" y="40000"/>
                        <a:pt x="105230" y="120000"/>
                        <a:pt x="120000" y="6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29" name="Shape 1029"/>
                <p:cNvSpPr/>
                <p:nvPr/>
              </p:nvSpPr>
              <p:spPr>
                <a:xfrm>
                  <a:off x="6257925" y="1525554"/>
                  <a:ext cx="19050" cy="2462"/>
                </a:xfrm>
                <a:custGeom>
                  <a:avLst/>
                  <a:gdLst/>
                  <a:ahLst/>
                  <a:cxnLst/>
                  <a:rect l="0" t="0" r="0" b="0"/>
                  <a:pathLst>
                    <a:path w="120000" h="120000" extrusionOk="0">
                      <a:moveTo>
                        <a:pt x="102857" y="0"/>
                      </a:moveTo>
                      <a:lnTo>
                        <a:pt x="102857" y="0"/>
                      </a:lnTo>
                      <a:cubicBezTo>
                        <a:pt x="28571" y="60000"/>
                        <a:pt x="0" y="120000"/>
                        <a:pt x="0" y="120000"/>
                      </a:cubicBezTo>
                      <a:cubicBezTo>
                        <a:pt x="74285" y="120000"/>
                        <a:pt x="120000" y="60000"/>
                        <a:pt x="102857"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30" name="Shape 1030"/>
                <p:cNvSpPr/>
                <p:nvPr/>
              </p:nvSpPr>
              <p:spPr>
                <a:xfrm>
                  <a:off x="10134600" y="1528016"/>
                  <a:ext cx="71437" cy="3693"/>
                </a:xfrm>
                <a:custGeom>
                  <a:avLst/>
                  <a:gdLst/>
                  <a:ahLst/>
                  <a:cxnLst/>
                  <a:rect l="0" t="0" r="0" b="0"/>
                  <a:pathLst>
                    <a:path w="120000" h="120000" extrusionOk="0">
                      <a:moveTo>
                        <a:pt x="0" y="90000"/>
                      </a:moveTo>
                      <a:lnTo>
                        <a:pt x="0" y="90000"/>
                      </a:lnTo>
                      <a:lnTo>
                        <a:pt x="20800" y="120000"/>
                      </a:lnTo>
                      <a:cubicBezTo>
                        <a:pt x="51200" y="90000"/>
                        <a:pt x="83200" y="60000"/>
                        <a:pt x="120000" y="90000"/>
                      </a:cubicBezTo>
                      <a:cubicBezTo>
                        <a:pt x="83200" y="30000"/>
                        <a:pt x="40000" y="0"/>
                        <a:pt x="0" y="9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31" name="Shape 1031"/>
                <p:cNvSpPr/>
                <p:nvPr/>
              </p:nvSpPr>
              <p:spPr>
                <a:xfrm>
                  <a:off x="2582863" y="1560020"/>
                  <a:ext cx="7937" cy="1231"/>
                </a:xfrm>
                <a:custGeom>
                  <a:avLst/>
                  <a:gdLst/>
                  <a:ahLst/>
                  <a:cxnLst/>
                  <a:rect l="0" t="0" r="0" b="0"/>
                  <a:pathLst>
                    <a:path w="120000" h="120000" extrusionOk="0">
                      <a:moveTo>
                        <a:pt x="120000" y="120000"/>
                      </a:moveTo>
                      <a:lnTo>
                        <a:pt x="120000" y="120000"/>
                      </a:lnTo>
                      <a:lnTo>
                        <a:pt x="15000" y="0"/>
                      </a:lnTo>
                      <a:cubicBezTo>
                        <a:pt x="0" y="120000"/>
                        <a:pt x="45000" y="12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32" name="Shape 1032"/>
                <p:cNvSpPr/>
                <p:nvPr/>
              </p:nvSpPr>
              <p:spPr>
                <a:xfrm>
                  <a:off x="1762125" y="1521861"/>
                  <a:ext cx="34925" cy="1231"/>
                </a:xfrm>
                <a:custGeom>
                  <a:avLst/>
                  <a:gdLst/>
                  <a:ahLst/>
                  <a:cxnLst/>
                  <a:rect l="0" t="0" r="0" b="0"/>
                  <a:pathLst>
                    <a:path w="120000" h="120000" extrusionOk="0">
                      <a:moveTo>
                        <a:pt x="0" y="120000"/>
                      </a:moveTo>
                      <a:lnTo>
                        <a:pt x="0" y="120000"/>
                      </a:lnTo>
                      <a:cubicBezTo>
                        <a:pt x="30000" y="120000"/>
                        <a:pt x="76666" y="120000"/>
                        <a:pt x="120000" y="120000"/>
                      </a:cubicBezTo>
                      <a:cubicBezTo>
                        <a:pt x="96666" y="0"/>
                        <a:pt x="63333"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33" name="Shape 1033"/>
                <p:cNvSpPr/>
                <p:nvPr/>
              </p:nvSpPr>
              <p:spPr>
                <a:xfrm>
                  <a:off x="10812463" y="1529246"/>
                  <a:ext cx="19050" cy="1231"/>
                </a:xfrm>
                <a:custGeom>
                  <a:avLst/>
                  <a:gdLst/>
                  <a:ahLst/>
                  <a:cxnLst/>
                  <a:rect l="0" t="0" r="0" b="0"/>
                  <a:pathLst>
                    <a:path w="120000" h="120000" extrusionOk="0">
                      <a:moveTo>
                        <a:pt x="0" y="120000"/>
                      </a:moveTo>
                      <a:lnTo>
                        <a:pt x="0" y="120000"/>
                      </a:lnTo>
                      <a:cubicBezTo>
                        <a:pt x="120000" y="120000"/>
                        <a:pt x="18000"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34" name="Shape 1034"/>
                <p:cNvSpPr/>
                <p:nvPr/>
              </p:nvSpPr>
              <p:spPr>
                <a:xfrm>
                  <a:off x="10896600" y="1545248"/>
                  <a:ext cx="7937" cy="2462"/>
                </a:xfrm>
                <a:custGeom>
                  <a:avLst/>
                  <a:gdLst/>
                  <a:ahLst/>
                  <a:cxnLst/>
                  <a:rect l="0" t="0" r="0" b="0"/>
                  <a:pathLst>
                    <a:path w="120000" h="120000" extrusionOk="0">
                      <a:moveTo>
                        <a:pt x="120000" y="0"/>
                      </a:moveTo>
                      <a:lnTo>
                        <a:pt x="120000" y="0"/>
                      </a:lnTo>
                      <a:cubicBezTo>
                        <a:pt x="60000" y="40000"/>
                        <a:pt x="15000" y="80000"/>
                        <a:pt x="0" y="120000"/>
                      </a:cubicBezTo>
                      <a:cubicBezTo>
                        <a:pt x="30000" y="80000"/>
                        <a:pt x="60000" y="4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35" name="Shape 1035"/>
                <p:cNvSpPr/>
                <p:nvPr/>
              </p:nvSpPr>
              <p:spPr>
                <a:xfrm>
                  <a:off x="9947275" y="1553865"/>
                  <a:ext cx="4762" cy="1231"/>
                </a:xfrm>
                <a:custGeom>
                  <a:avLst/>
                  <a:gdLst/>
                  <a:ahLst/>
                  <a:cxnLst/>
                  <a:rect l="0" t="0" r="0" b="0"/>
                  <a:pathLst>
                    <a:path w="120000" h="120000" extrusionOk="0">
                      <a:moveTo>
                        <a:pt x="24000" y="0"/>
                      </a:moveTo>
                      <a:lnTo>
                        <a:pt x="24000" y="0"/>
                      </a:lnTo>
                      <a:lnTo>
                        <a:pt x="0" y="0"/>
                      </a:lnTo>
                      <a:cubicBezTo>
                        <a:pt x="120000" y="120000"/>
                        <a:pt x="96000" y="0"/>
                        <a:pt x="24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36" name="Shape 1036"/>
                <p:cNvSpPr/>
                <p:nvPr/>
              </p:nvSpPr>
              <p:spPr>
                <a:xfrm>
                  <a:off x="10817225" y="1531708"/>
                  <a:ext cx="23812" cy="0"/>
                </a:xfrm>
                <a:custGeom>
                  <a:avLst/>
                  <a:gdLst/>
                  <a:ahLst/>
                  <a:cxnLst/>
                  <a:rect l="0" t="0" r="0" b="0"/>
                  <a:pathLst>
                    <a:path w="120000" h="120000" extrusionOk="0">
                      <a:moveTo>
                        <a:pt x="120000" y="0"/>
                      </a:moveTo>
                      <a:lnTo>
                        <a:pt x="120000" y="0"/>
                      </a:lnTo>
                      <a:cubicBezTo>
                        <a:pt x="86400" y="0"/>
                        <a:pt x="48000" y="0"/>
                        <a:pt x="0" y="0"/>
                      </a:cubicBezTo>
                      <a:cubicBezTo>
                        <a:pt x="24000" y="0"/>
                        <a:pt x="57600"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37" name="Shape 1037"/>
                <p:cNvSpPr/>
                <p:nvPr/>
              </p:nvSpPr>
              <p:spPr>
                <a:xfrm>
                  <a:off x="10836275" y="1529246"/>
                  <a:ext cx="19050" cy="1231"/>
                </a:xfrm>
                <a:custGeom>
                  <a:avLst/>
                  <a:gdLst/>
                  <a:ahLst/>
                  <a:cxnLst/>
                  <a:rect l="0" t="0" r="0" b="0"/>
                  <a:pathLst>
                    <a:path w="120000" h="120000" extrusionOk="0">
                      <a:moveTo>
                        <a:pt x="0" y="120000"/>
                      </a:moveTo>
                      <a:lnTo>
                        <a:pt x="0" y="120000"/>
                      </a:lnTo>
                      <a:lnTo>
                        <a:pt x="108000" y="120000"/>
                      </a:lnTo>
                      <a:cubicBezTo>
                        <a:pt x="120000" y="120000"/>
                        <a:pt x="108000"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38" name="Shape 1038"/>
                <p:cNvSpPr/>
                <p:nvPr/>
              </p:nvSpPr>
              <p:spPr>
                <a:xfrm>
                  <a:off x="10787063" y="1530477"/>
                  <a:ext cx="30162" cy="1231"/>
                </a:xfrm>
                <a:custGeom>
                  <a:avLst/>
                  <a:gdLst/>
                  <a:ahLst/>
                  <a:cxnLst/>
                  <a:rect l="0" t="0" r="0" b="0"/>
                  <a:pathLst>
                    <a:path w="120000" h="120000" extrusionOk="0">
                      <a:moveTo>
                        <a:pt x="0" y="0"/>
                      </a:moveTo>
                      <a:lnTo>
                        <a:pt x="0" y="0"/>
                      </a:lnTo>
                      <a:cubicBezTo>
                        <a:pt x="42580" y="0"/>
                        <a:pt x="81290" y="0"/>
                        <a:pt x="120000" y="120000"/>
                      </a:cubicBezTo>
                      <a:cubicBezTo>
                        <a:pt x="108387" y="0"/>
                        <a:pt x="100645" y="0"/>
                        <a:pt x="104516" y="0"/>
                      </a:cubicBez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39" name="Shape 1039"/>
                <p:cNvSpPr/>
                <p:nvPr/>
              </p:nvSpPr>
              <p:spPr>
                <a:xfrm>
                  <a:off x="4092575" y="1552634"/>
                  <a:ext cx="20637" cy="2462"/>
                </a:xfrm>
                <a:custGeom>
                  <a:avLst/>
                  <a:gdLst/>
                  <a:ahLst/>
                  <a:cxnLst/>
                  <a:rect l="0" t="0" r="0" b="0"/>
                  <a:pathLst>
                    <a:path w="120000" h="120000" extrusionOk="0">
                      <a:moveTo>
                        <a:pt x="120000" y="0"/>
                      </a:moveTo>
                      <a:lnTo>
                        <a:pt x="120000" y="0"/>
                      </a:lnTo>
                      <a:lnTo>
                        <a:pt x="99130" y="0"/>
                      </a:lnTo>
                      <a:cubicBezTo>
                        <a:pt x="0" y="120000"/>
                        <a:pt x="41739" y="6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40" name="Shape 1040"/>
                <p:cNvSpPr/>
                <p:nvPr/>
              </p:nvSpPr>
              <p:spPr>
                <a:xfrm>
                  <a:off x="8528050" y="1567405"/>
                  <a:ext cx="3175" cy="1231"/>
                </a:xfrm>
                <a:custGeom>
                  <a:avLst/>
                  <a:gdLst/>
                  <a:ahLst/>
                  <a:cxnLst/>
                  <a:rect l="0" t="0" r="0" b="0"/>
                  <a:pathLst>
                    <a:path w="120000" h="120000" extrusionOk="0">
                      <a:moveTo>
                        <a:pt x="40000" y="120000"/>
                      </a:moveTo>
                      <a:lnTo>
                        <a:pt x="40000" y="120000"/>
                      </a:lnTo>
                      <a:lnTo>
                        <a:pt x="120000" y="0"/>
                      </a:lnTo>
                      <a:lnTo>
                        <a:pt x="0" y="0"/>
                      </a:lnTo>
                      <a:lnTo>
                        <a:pt x="4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41" name="Shape 1041"/>
                <p:cNvSpPr/>
                <p:nvPr/>
              </p:nvSpPr>
              <p:spPr>
                <a:xfrm>
                  <a:off x="8461375" y="1556326"/>
                  <a:ext cx="66675" cy="14771"/>
                </a:xfrm>
                <a:custGeom>
                  <a:avLst/>
                  <a:gdLst/>
                  <a:ahLst/>
                  <a:cxnLst/>
                  <a:rect l="0" t="0" r="0" b="0"/>
                  <a:pathLst>
                    <a:path w="120000" h="120000" extrusionOk="0">
                      <a:moveTo>
                        <a:pt x="0" y="120000"/>
                      </a:moveTo>
                      <a:lnTo>
                        <a:pt x="0" y="120000"/>
                      </a:lnTo>
                      <a:cubicBezTo>
                        <a:pt x="52173" y="77647"/>
                        <a:pt x="81739" y="84705"/>
                        <a:pt x="120000" y="91764"/>
                      </a:cubicBezTo>
                      <a:lnTo>
                        <a:pt x="80000" y="0"/>
                      </a:lnTo>
                      <a:lnTo>
                        <a:pt x="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42" name="Shape 1042"/>
                <p:cNvSpPr/>
                <p:nvPr/>
              </p:nvSpPr>
              <p:spPr>
                <a:xfrm>
                  <a:off x="1562100" y="1514475"/>
                  <a:ext cx="9563100" cy="64008"/>
                </a:xfrm>
                <a:custGeom>
                  <a:avLst/>
                  <a:gdLst/>
                  <a:ahLst/>
                  <a:cxnLst/>
                  <a:rect l="0" t="0" r="0" b="0"/>
                  <a:pathLst>
                    <a:path w="120000" h="120000" extrusionOk="0">
                      <a:moveTo>
                        <a:pt x="29539" y="19200"/>
                      </a:moveTo>
                      <a:lnTo>
                        <a:pt x="29539" y="19200"/>
                      </a:lnTo>
                      <a:lnTo>
                        <a:pt x="29694" y="20800"/>
                      </a:lnTo>
                      <a:cubicBezTo>
                        <a:pt x="29347" y="24000"/>
                        <a:pt x="29443" y="20800"/>
                        <a:pt x="29539" y="19200"/>
                      </a:cubicBezTo>
                      <a:close/>
                      <a:moveTo>
                        <a:pt x="114317" y="40000"/>
                      </a:moveTo>
                      <a:lnTo>
                        <a:pt x="114317" y="40000"/>
                      </a:lnTo>
                      <a:cubicBezTo>
                        <a:pt x="114400" y="38400"/>
                        <a:pt x="114388" y="36800"/>
                        <a:pt x="114364" y="36800"/>
                      </a:cubicBezTo>
                      <a:cubicBezTo>
                        <a:pt x="114305" y="38400"/>
                        <a:pt x="114125" y="38400"/>
                        <a:pt x="113922" y="38400"/>
                      </a:cubicBezTo>
                      <a:cubicBezTo>
                        <a:pt x="113982" y="40000"/>
                        <a:pt x="114089" y="41600"/>
                        <a:pt x="114317" y="40000"/>
                      </a:cubicBezTo>
                      <a:close/>
                      <a:moveTo>
                        <a:pt x="113527" y="36800"/>
                      </a:moveTo>
                      <a:lnTo>
                        <a:pt x="113527" y="36800"/>
                      </a:lnTo>
                      <a:lnTo>
                        <a:pt x="113515" y="36800"/>
                      </a:lnTo>
                      <a:cubicBezTo>
                        <a:pt x="113132" y="33600"/>
                        <a:pt x="113264" y="35200"/>
                        <a:pt x="113527" y="36800"/>
                      </a:cubicBezTo>
                      <a:close/>
                      <a:moveTo>
                        <a:pt x="76283" y="80000"/>
                      </a:moveTo>
                      <a:lnTo>
                        <a:pt x="76283" y="80000"/>
                      </a:lnTo>
                      <a:cubicBezTo>
                        <a:pt x="76151" y="83200"/>
                        <a:pt x="75960" y="81600"/>
                        <a:pt x="75732" y="78400"/>
                      </a:cubicBezTo>
                      <a:cubicBezTo>
                        <a:pt x="75900" y="78400"/>
                        <a:pt x="76079" y="78400"/>
                        <a:pt x="76283" y="80000"/>
                      </a:cubicBezTo>
                      <a:close/>
                      <a:moveTo>
                        <a:pt x="62907" y="96000"/>
                      </a:moveTo>
                      <a:lnTo>
                        <a:pt x="62907" y="96000"/>
                      </a:lnTo>
                      <a:cubicBezTo>
                        <a:pt x="62739" y="97600"/>
                        <a:pt x="62404" y="102400"/>
                        <a:pt x="62273" y="97600"/>
                      </a:cubicBezTo>
                      <a:cubicBezTo>
                        <a:pt x="62476" y="88000"/>
                        <a:pt x="62620" y="92800"/>
                        <a:pt x="62907" y="96000"/>
                      </a:cubicBezTo>
                      <a:close/>
                      <a:moveTo>
                        <a:pt x="54113" y="97600"/>
                      </a:moveTo>
                      <a:lnTo>
                        <a:pt x="54113" y="97600"/>
                      </a:lnTo>
                      <a:lnTo>
                        <a:pt x="54699" y="104000"/>
                      </a:lnTo>
                      <a:cubicBezTo>
                        <a:pt x="53994" y="113600"/>
                        <a:pt x="53479" y="110400"/>
                        <a:pt x="54029" y="120000"/>
                      </a:cubicBezTo>
                      <a:cubicBezTo>
                        <a:pt x="54113" y="97600"/>
                        <a:pt x="56315" y="118400"/>
                        <a:pt x="56398" y="96000"/>
                      </a:cubicBezTo>
                      <a:lnTo>
                        <a:pt x="56793" y="100800"/>
                      </a:lnTo>
                      <a:cubicBezTo>
                        <a:pt x="56673" y="100800"/>
                        <a:pt x="56662" y="102400"/>
                        <a:pt x="56554" y="102400"/>
                      </a:cubicBezTo>
                      <a:cubicBezTo>
                        <a:pt x="57308" y="112000"/>
                        <a:pt x="57116" y="86400"/>
                        <a:pt x="58085" y="89600"/>
                      </a:cubicBezTo>
                      <a:cubicBezTo>
                        <a:pt x="58420" y="91200"/>
                        <a:pt x="58660" y="94400"/>
                        <a:pt x="58432" y="97600"/>
                      </a:cubicBezTo>
                      <a:lnTo>
                        <a:pt x="59186" y="91200"/>
                      </a:lnTo>
                      <a:cubicBezTo>
                        <a:pt x="59401" y="92800"/>
                        <a:pt x="59353" y="96000"/>
                        <a:pt x="59126" y="96000"/>
                      </a:cubicBezTo>
                      <a:lnTo>
                        <a:pt x="60287" y="94400"/>
                      </a:lnTo>
                      <a:lnTo>
                        <a:pt x="60275" y="94400"/>
                      </a:lnTo>
                      <a:cubicBezTo>
                        <a:pt x="60442" y="91200"/>
                        <a:pt x="60813" y="86400"/>
                        <a:pt x="60993" y="83200"/>
                      </a:cubicBezTo>
                      <a:cubicBezTo>
                        <a:pt x="61280" y="86400"/>
                        <a:pt x="60849" y="86400"/>
                        <a:pt x="60921" y="89600"/>
                      </a:cubicBezTo>
                      <a:lnTo>
                        <a:pt x="61555" y="83200"/>
                      </a:lnTo>
                      <a:cubicBezTo>
                        <a:pt x="61818" y="89600"/>
                        <a:pt x="61292" y="94400"/>
                        <a:pt x="60849" y="94400"/>
                      </a:cubicBezTo>
                      <a:cubicBezTo>
                        <a:pt x="61447" y="116800"/>
                        <a:pt x="61375" y="88000"/>
                        <a:pt x="62667" y="102400"/>
                      </a:cubicBezTo>
                      <a:lnTo>
                        <a:pt x="62057" y="104000"/>
                      </a:lnTo>
                      <a:cubicBezTo>
                        <a:pt x="62452" y="116800"/>
                        <a:pt x="62919" y="112000"/>
                        <a:pt x="63601" y="120000"/>
                      </a:cubicBezTo>
                      <a:cubicBezTo>
                        <a:pt x="63433" y="116800"/>
                        <a:pt x="62237" y="100800"/>
                        <a:pt x="62931" y="96000"/>
                      </a:cubicBezTo>
                      <a:cubicBezTo>
                        <a:pt x="63122" y="97600"/>
                        <a:pt x="63385" y="97600"/>
                        <a:pt x="63756" y="94400"/>
                      </a:cubicBezTo>
                      <a:cubicBezTo>
                        <a:pt x="63756" y="100800"/>
                        <a:pt x="64115" y="99200"/>
                        <a:pt x="64582" y="99200"/>
                      </a:cubicBezTo>
                      <a:lnTo>
                        <a:pt x="64546" y="110400"/>
                      </a:lnTo>
                      <a:cubicBezTo>
                        <a:pt x="65036" y="107200"/>
                        <a:pt x="65000" y="102400"/>
                        <a:pt x="65288" y="97600"/>
                      </a:cubicBezTo>
                      <a:cubicBezTo>
                        <a:pt x="65838" y="97600"/>
                        <a:pt x="65958" y="105600"/>
                        <a:pt x="66077" y="113600"/>
                      </a:cubicBezTo>
                      <a:cubicBezTo>
                        <a:pt x="66963" y="115200"/>
                        <a:pt x="65479" y="100800"/>
                        <a:pt x="66520" y="99200"/>
                      </a:cubicBezTo>
                      <a:cubicBezTo>
                        <a:pt x="67250" y="102400"/>
                        <a:pt x="67764" y="99200"/>
                        <a:pt x="68638" y="92800"/>
                      </a:cubicBezTo>
                      <a:cubicBezTo>
                        <a:pt x="69152" y="96000"/>
                        <a:pt x="68554" y="99200"/>
                        <a:pt x="68733" y="102400"/>
                      </a:cubicBezTo>
                      <a:lnTo>
                        <a:pt x="69188" y="94400"/>
                      </a:lnTo>
                      <a:cubicBezTo>
                        <a:pt x="69296" y="94400"/>
                        <a:pt x="69260" y="96000"/>
                        <a:pt x="69248" y="97600"/>
                      </a:cubicBezTo>
                      <a:cubicBezTo>
                        <a:pt x="69631" y="94400"/>
                        <a:pt x="69272" y="88000"/>
                        <a:pt x="69882" y="84800"/>
                      </a:cubicBezTo>
                      <a:cubicBezTo>
                        <a:pt x="70037" y="73600"/>
                        <a:pt x="71114" y="102400"/>
                        <a:pt x="71856" y="89600"/>
                      </a:cubicBezTo>
                      <a:cubicBezTo>
                        <a:pt x="72035" y="92800"/>
                        <a:pt x="71772" y="96000"/>
                        <a:pt x="71820" y="99200"/>
                      </a:cubicBezTo>
                      <a:cubicBezTo>
                        <a:pt x="72849" y="91200"/>
                        <a:pt x="72705" y="94400"/>
                        <a:pt x="73543" y="83200"/>
                      </a:cubicBezTo>
                      <a:lnTo>
                        <a:pt x="74249" y="89600"/>
                      </a:lnTo>
                      <a:cubicBezTo>
                        <a:pt x="73734" y="81600"/>
                        <a:pt x="74404" y="72000"/>
                        <a:pt x="74991" y="65600"/>
                      </a:cubicBezTo>
                      <a:cubicBezTo>
                        <a:pt x="74799" y="60800"/>
                        <a:pt x="74644" y="57600"/>
                        <a:pt x="74536" y="56000"/>
                      </a:cubicBezTo>
                      <a:lnTo>
                        <a:pt x="75469" y="51200"/>
                      </a:lnTo>
                      <a:cubicBezTo>
                        <a:pt x="75589" y="52800"/>
                        <a:pt x="75493" y="56000"/>
                        <a:pt x="75337" y="60800"/>
                      </a:cubicBezTo>
                      <a:lnTo>
                        <a:pt x="75505" y="57600"/>
                      </a:lnTo>
                      <a:cubicBezTo>
                        <a:pt x="75840" y="62400"/>
                        <a:pt x="75672" y="68800"/>
                        <a:pt x="75433" y="73600"/>
                      </a:cubicBezTo>
                      <a:lnTo>
                        <a:pt x="75098" y="67200"/>
                      </a:lnTo>
                      <a:cubicBezTo>
                        <a:pt x="74859" y="73600"/>
                        <a:pt x="74644" y="80000"/>
                        <a:pt x="74691" y="86400"/>
                      </a:cubicBezTo>
                      <a:cubicBezTo>
                        <a:pt x="74751" y="84800"/>
                        <a:pt x="74871" y="84800"/>
                        <a:pt x="75002" y="83200"/>
                      </a:cubicBezTo>
                      <a:cubicBezTo>
                        <a:pt x="74943" y="84800"/>
                        <a:pt x="74907" y="86400"/>
                        <a:pt x="74931" y="88000"/>
                      </a:cubicBezTo>
                      <a:cubicBezTo>
                        <a:pt x="74967" y="89600"/>
                        <a:pt x="75062" y="86400"/>
                        <a:pt x="75218" y="84800"/>
                      </a:cubicBezTo>
                      <a:lnTo>
                        <a:pt x="75421" y="96000"/>
                      </a:lnTo>
                      <a:lnTo>
                        <a:pt x="75481" y="91200"/>
                      </a:lnTo>
                      <a:lnTo>
                        <a:pt x="76701" y="99200"/>
                      </a:lnTo>
                      <a:cubicBezTo>
                        <a:pt x="77587" y="88000"/>
                        <a:pt x="78340" y="70400"/>
                        <a:pt x="79740" y="65600"/>
                      </a:cubicBezTo>
                      <a:cubicBezTo>
                        <a:pt x="79393" y="75200"/>
                        <a:pt x="79668" y="80000"/>
                        <a:pt x="79645" y="89600"/>
                      </a:cubicBezTo>
                      <a:cubicBezTo>
                        <a:pt x="79262" y="80000"/>
                        <a:pt x="78568" y="94400"/>
                        <a:pt x="77850" y="92800"/>
                      </a:cubicBezTo>
                      <a:cubicBezTo>
                        <a:pt x="78221" y="92800"/>
                        <a:pt x="78137" y="97600"/>
                        <a:pt x="78041" y="99200"/>
                      </a:cubicBezTo>
                      <a:lnTo>
                        <a:pt x="79333" y="91200"/>
                      </a:lnTo>
                      <a:cubicBezTo>
                        <a:pt x="79298" y="99200"/>
                        <a:pt x="79609" y="96000"/>
                        <a:pt x="79944" y="100800"/>
                      </a:cubicBezTo>
                      <a:cubicBezTo>
                        <a:pt x="79680" y="83200"/>
                        <a:pt x="80901" y="89600"/>
                        <a:pt x="81427" y="84800"/>
                      </a:cubicBezTo>
                      <a:cubicBezTo>
                        <a:pt x="81451" y="89600"/>
                        <a:pt x="81332" y="96000"/>
                        <a:pt x="80685" y="94400"/>
                      </a:cubicBezTo>
                      <a:cubicBezTo>
                        <a:pt x="81391" y="107200"/>
                        <a:pt x="81607" y="75200"/>
                        <a:pt x="82301" y="86400"/>
                      </a:cubicBezTo>
                      <a:cubicBezTo>
                        <a:pt x="82133" y="86400"/>
                        <a:pt x="82049" y="84800"/>
                        <a:pt x="81990" y="88000"/>
                      </a:cubicBezTo>
                      <a:cubicBezTo>
                        <a:pt x="82360" y="83200"/>
                        <a:pt x="83246" y="88000"/>
                        <a:pt x="83042" y="92800"/>
                      </a:cubicBezTo>
                      <a:lnTo>
                        <a:pt x="82887" y="92800"/>
                      </a:lnTo>
                      <a:cubicBezTo>
                        <a:pt x="83916" y="94400"/>
                        <a:pt x="86033" y="92800"/>
                        <a:pt x="86189" y="80000"/>
                      </a:cubicBezTo>
                      <a:cubicBezTo>
                        <a:pt x="86201" y="81600"/>
                        <a:pt x="86057" y="96000"/>
                        <a:pt x="85998" y="99200"/>
                      </a:cubicBezTo>
                      <a:lnTo>
                        <a:pt x="87840" y="52800"/>
                      </a:lnTo>
                      <a:cubicBezTo>
                        <a:pt x="87684" y="65600"/>
                        <a:pt x="88307" y="92800"/>
                        <a:pt x="87445" y="99200"/>
                      </a:cubicBezTo>
                      <a:cubicBezTo>
                        <a:pt x="87696" y="100800"/>
                        <a:pt x="87996" y="104000"/>
                        <a:pt x="88522" y="99200"/>
                      </a:cubicBezTo>
                      <a:cubicBezTo>
                        <a:pt x="88354" y="97600"/>
                        <a:pt x="88103" y="81600"/>
                        <a:pt x="88331" y="81600"/>
                      </a:cubicBezTo>
                      <a:cubicBezTo>
                        <a:pt x="88965" y="94400"/>
                        <a:pt x="88773" y="88000"/>
                        <a:pt x="89551" y="99200"/>
                      </a:cubicBezTo>
                      <a:cubicBezTo>
                        <a:pt x="89288" y="97600"/>
                        <a:pt x="89575" y="78400"/>
                        <a:pt x="89970" y="80000"/>
                      </a:cubicBezTo>
                      <a:cubicBezTo>
                        <a:pt x="89910" y="81600"/>
                        <a:pt x="90005" y="97600"/>
                        <a:pt x="89862" y="99200"/>
                      </a:cubicBezTo>
                      <a:lnTo>
                        <a:pt x="90855" y="81600"/>
                      </a:lnTo>
                      <a:cubicBezTo>
                        <a:pt x="90604" y="84800"/>
                        <a:pt x="90807" y="97600"/>
                        <a:pt x="91034" y="102400"/>
                      </a:cubicBezTo>
                      <a:cubicBezTo>
                        <a:pt x="90927" y="99200"/>
                        <a:pt x="91884" y="102400"/>
                        <a:pt x="92147" y="100800"/>
                      </a:cubicBezTo>
                      <a:lnTo>
                        <a:pt x="91728" y="97600"/>
                      </a:lnTo>
                      <a:cubicBezTo>
                        <a:pt x="92853" y="100800"/>
                        <a:pt x="92841" y="72000"/>
                        <a:pt x="93954" y="73600"/>
                      </a:cubicBezTo>
                      <a:cubicBezTo>
                        <a:pt x="93822" y="76800"/>
                        <a:pt x="93619" y="96000"/>
                        <a:pt x="94181" y="99200"/>
                      </a:cubicBezTo>
                      <a:cubicBezTo>
                        <a:pt x="94444" y="89600"/>
                        <a:pt x="95330" y="54400"/>
                        <a:pt x="96311" y="46400"/>
                      </a:cubicBezTo>
                      <a:lnTo>
                        <a:pt x="96502" y="52800"/>
                      </a:lnTo>
                      <a:lnTo>
                        <a:pt x="97256" y="46400"/>
                      </a:lnTo>
                      <a:cubicBezTo>
                        <a:pt x="96789" y="60800"/>
                        <a:pt x="95473" y="89600"/>
                        <a:pt x="94743" y="100800"/>
                      </a:cubicBezTo>
                      <a:cubicBezTo>
                        <a:pt x="95162" y="105600"/>
                        <a:pt x="94863" y="107200"/>
                        <a:pt x="95497" y="107200"/>
                      </a:cubicBezTo>
                      <a:cubicBezTo>
                        <a:pt x="95712" y="112000"/>
                        <a:pt x="95150" y="115200"/>
                        <a:pt x="94971" y="115200"/>
                      </a:cubicBezTo>
                      <a:lnTo>
                        <a:pt x="96430" y="118400"/>
                      </a:lnTo>
                      <a:cubicBezTo>
                        <a:pt x="96358" y="107200"/>
                        <a:pt x="97543" y="107200"/>
                        <a:pt x="97495" y="99200"/>
                      </a:cubicBezTo>
                      <a:lnTo>
                        <a:pt x="95904" y="108800"/>
                      </a:lnTo>
                      <a:cubicBezTo>
                        <a:pt x="95844" y="99200"/>
                        <a:pt x="96825" y="78400"/>
                        <a:pt x="97854" y="81600"/>
                      </a:cubicBezTo>
                      <a:cubicBezTo>
                        <a:pt x="98117" y="84800"/>
                        <a:pt x="97663" y="100800"/>
                        <a:pt x="97686" y="104000"/>
                      </a:cubicBezTo>
                      <a:cubicBezTo>
                        <a:pt x="97818" y="100800"/>
                        <a:pt x="98667" y="97600"/>
                        <a:pt x="98763" y="99200"/>
                      </a:cubicBezTo>
                      <a:lnTo>
                        <a:pt x="98321" y="105600"/>
                      </a:lnTo>
                      <a:cubicBezTo>
                        <a:pt x="98895" y="110400"/>
                        <a:pt x="99266" y="91200"/>
                        <a:pt x="99960" y="102400"/>
                      </a:cubicBezTo>
                      <a:cubicBezTo>
                        <a:pt x="100199" y="102400"/>
                        <a:pt x="100666" y="116800"/>
                        <a:pt x="100713" y="110400"/>
                      </a:cubicBezTo>
                      <a:cubicBezTo>
                        <a:pt x="100319" y="97600"/>
                        <a:pt x="100247" y="59200"/>
                        <a:pt x="100510" y="49600"/>
                      </a:cubicBezTo>
                      <a:cubicBezTo>
                        <a:pt x="100594" y="49600"/>
                        <a:pt x="101754" y="60800"/>
                        <a:pt x="102029" y="67200"/>
                      </a:cubicBezTo>
                      <a:cubicBezTo>
                        <a:pt x="102424" y="76800"/>
                        <a:pt x="101443" y="91200"/>
                        <a:pt x="101778" y="99200"/>
                      </a:cubicBezTo>
                      <a:cubicBezTo>
                        <a:pt x="101790" y="96000"/>
                        <a:pt x="102005" y="92800"/>
                        <a:pt x="102101" y="91200"/>
                      </a:cubicBezTo>
                      <a:cubicBezTo>
                        <a:pt x="102352" y="94400"/>
                        <a:pt x="101994" y="100800"/>
                        <a:pt x="102544" y="99200"/>
                      </a:cubicBezTo>
                      <a:cubicBezTo>
                        <a:pt x="102628" y="88000"/>
                        <a:pt x="103657" y="100800"/>
                        <a:pt x="102795" y="89600"/>
                      </a:cubicBezTo>
                      <a:cubicBezTo>
                        <a:pt x="103333" y="88000"/>
                        <a:pt x="103369" y="92800"/>
                        <a:pt x="103992" y="92800"/>
                      </a:cubicBezTo>
                      <a:cubicBezTo>
                        <a:pt x="103788" y="84800"/>
                        <a:pt x="104554" y="68800"/>
                        <a:pt x="105092" y="65600"/>
                      </a:cubicBezTo>
                      <a:cubicBezTo>
                        <a:pt x="105056" y="67200"/>
                        <a:pt x="105176" y="72000"/>
                        <a:pt x="105236" y="73600"/>
                      </a:cubicBezTo>
                      <a:cubicBezTo>
                        <a:pt x="106336" y="75200"/>
                        <a:pt x="106923" y="80000"/>
                        <a:pt x="107940" y="80000"/>
                      </a:cubicBezTo>
                      <a:cubicBezTo>
                        <a:pt x="108035" y="83200"/>
                        <a:pt x="108526" y="86400"/>
                        <a:pt x="108323" y="91200"/>
                      </a:cubicBezTo>
                      <a:cubicBezTo>
                        <a:pt x="108466" y="89600"/>
                        <a:pt x="108598" y="84800"/>
                        <a:pt x="108909" y="84800"/>
                      </a:cubicBezTo>
                      <a:cubicBezTo>
                        <a:pt x="109519" y="94400"/>
                        <a:pt x="108215" y="86400"/>
                        <a:pt x="108681" y="97600"/>
                      </a:cubicBezTo>
                      <a:cubicBezTo>
                        <a:pt x="108717" y="91200"/>
                        <a:pt x="109495" y="89600"/>
                        <a:pt x="109938" y="84800"/>
                      </a:cubicBezTo>
                      <a:cubicBezTo>
                        <a:pt x="109806" y="75200"/>
                        <a:pt x="108909" y="83200"/>
                        <a:pt x="108454" y="86400"/>
                      </a:cubicBezTo>
                      <a:cubicBezTo>
                        <a:pt x="108454" y="73600"/>
                        <a:pt x="109232" y="59200"/>
                        <a:pt x="110297" y="52800"/>
                      </a:cubicBezTo>
                      <a:cubicBezTo>
                        <a:pt x="111146" y="49600"/>
                        <a:pt x="110667" y="62400"/>
                        <a:pt x="110811" y="60800"/>
                      </a:cubicBezTo>
                      <a:cubicBezTo>
                        <a:pt x="112402" y="62400"/>
                        <a:pt x="112175" y="36800"/>
                        <a:pt x="113491" y="46400"/>
                      </a:cubicBezTo>
                      <a:cubicBezTo>
                        <a:pt x="114017" y="56000"/>
                        <a:pt x="113515" y="64000"/>
                        <a:pt x="113635" y="70400"/>
                      </a:cubicBezTo>
                      <a:cubicBezTo>
                        <a:pt x="112941" y="73600"/>
                        <a:pt x="112570" y="64000"/>
                        <a:pt x="112103" y="64000"/>
                      </a:cubicBezTo>
                      <a:lnTo>
                        <a:pt x="112677" y="68800"/>
                      </a:lnTo>
                      <a:cubicBezTo>
                        <a:pt x="112462" y="72000"/>
                        <a:pt x="111996" y="73600"/>
                        <a:pt x="111744" y="72000"/>
                      </a:cubicBezTo>
                      <a:cubicBezTo>
                        <a:pt x="112187" y="80000"/>
                        <a:pt x="114436" y="73600"/>
                        <a:pt x="115668" y="81600"/>
                      </a:cubicBezTo>
                      <a:cubicBezTo>
                        <a:pt x="115884" y="78400"/>
                        <a:pt x="116267" y="75200"/>
                        <a:pt x="116087" y="72000"/>
                      </a:cubicBezTo>
                      <a:lnTo>
                        <a:pt x="115692" y="72000"/>
                      </a:lnTo>
                      <a:cubicBezTo>
                        <a:pt x="115333" y="65600"/>
                        <a:pt x="116434" y="62400"/>
                        <a:pt x="115932" y="59200"/>
                      </a:cubicBezTo>
                      <a:cubicBezTo>
                        <a:pt x="116458" y="54400"/>
                        <a:pt x="117044" y="46400"/>
                        <a:pt x="117774" y="51200"/>
                      </a:cubicBezTo>
                      <a:lnTo>
                        <a:pt x="117918" y="60800"/>
                      </a:lnTo>
                      <a:cubicBezTo>
                        <a:pt x="117894" y="57600"/>
                        <a:pt x="117439" y="56000"/>
                        <a:pt x="117224" y="57600"/>
                      </a:cubicBezTo>
                      <a:cubicBezTo>
                        <a:pt x="117535" y="54400"/>
                        <a:pt x="118348" y="72000"/>
                        <a:pt x="118683" y="59200"/>
                      </a:cubicBezTo>
                      <a:lnTo>
                        <a:pt x="118169" y="51200"/>
                      </a:lnTo>
                      <a:cubicBezTo>
                        <a:pt x="118695" y="46400"/>
                        <a:pt x="119341" y="36800"/>
                        <a:pt x="120000" y="40000"/>
                      </a:cubicBezTo>
                      <a:cubicBezTo>
                        <a:pt x="119700" y="30400"/>
                        <a:pt x="119844" y="41600"/>
                        <a:pt x="119389" y="28800"/>
                      </a:cubicBezTo>
                      <a:cubicBezTo>
                        <a:pt x="119784" y="43200"/>
                        <a:pt x="117714" y="28800"/>
                        <a:pt x="118360" y="43200"/>
                      </a:cubicBezTo>
                      <a:cubicBezTo>
                        <a:pt x="117894" y="30400"/>
                        <a:pt x="117547" y="38400"/>
                        <a:pt x="116925" y="25600"/>
                      </a:cubicBezTo>
                      <a:cubicBezTo>
                        <a:pt x="116937" y="28800"/>
                        <a:pt x="117140" y="32000"/>
                        <a:pt x="116602" y="30400"/>
                      </a:cubicBezTo>
                      <a:cubicBezTo>
                        <a:pt x="116566" y="32000"/>
                        <a:pt x="116518" y="33600"/>
                        <a:pt x="116470" y="33600"/>
                      </a:cubicBezTo>
                      <a:lnTo>
                        <a:pt x="116434" y="33600"/>
                      </a:lnTo>
                      <a:lnTo>
                        <a:pt x="116470" y="33600"/>
                      </a:lnTo>
                      <a:cubicBezTo>
                        <a:pt x="116446" y="33600"/>
                        <a:pt x="116446" y="35200"/>
                        <a:pt x="116482" y="33600"/>
                      </a:cubicBezTo>
                      <a:cubicBezTo>
                        <a:pt x="116614" y="35200"/>
                        <a:pt x="116721" y="36800"/>
                        <a:pt x="116757" y="38400"/>
                      </a:cubicBezTo>
                      <a:cubicBezTo>
                        <a:pt x="116482" y="46400"/>
                        <a:pt x="115621" y="46400"/>
                        <a:pt x="115322" y="49600"/>
                      </a:cubicBezTo>
                      <a:cubicBezTo>
                        <a:pt x="114999" y="48000"/>
                        <a:pt x="115465" y="46400"/>
                        <a:pt x="115286" y="43200"/>
                      </a:cubicBezTo>
                      <a:lnTo>
                        <a:pt x="114843" y="48000"/>
                      </a:lnTo>
                      <a:cubicBezTo>
                        <a:pt x="114807" y="41600"/>
                        <a:pt x="113982" y="36800"/>
                        <a:pt x="114747" y="32000"/>
                      </a:cubicBezTo>
                      <a:lnTo>
                        <a:pt x="114065" y="32000"/>
                      </a:lnTo>
                      <a:cubicBezTo>
                        <a:pt x="113659" y="27200"/>
                        <a:pt x="113096" y="25600"/>
                        <a:pt x="112761" y="28800"/>
                      </a:cubicBezTo>
                      <a:cubicBezTo>
                        <a:pt x="112438" y="27200"/>
                        <a:pt x="111936" y="36800"/>
                        <a:pt x="112223" y="30400"/>
                      </a:cubicBezTo>
                      <a:lnTo>
                        <a:pt x="111146" y="35200"/>
                      </a:lnTo>
                      <a:lnTo>
                        <a:pt x="111134" y="33600"/>
                      </a:lnTo>
                      <a:cubicBezTo>
                        <a:pt x="110069" y="32000"/>
                        <a:pt x="108945" y="44800"/>
                        <a:pt x="107724" y="32000"/>
                      </a:cubicBezTo>
                      <a:cubicBezTo>
                        <a:pt x="107365" y="33600"/>
                        <a:pt x="107006" y="35200"/>
                        <a:pt x="106396" y="33600"/>
                      </a:cubicBezTo>
                      <a:lnTo>
                        <a:pt x="106289" y="27200"/>
                      </a:lnTo>
                      <a:cubicBezTo>
                        <a:pt x="105822" y="28800"/>
                        <a:pt x="104901" y="20800"/>
                        <a:pt x="104709" y="27200"/>
                      </a:cubicBezTo>
                      <a:cubicBezTo>
                        <a:pt x="104207" y="11200"/>
                        <a:pt x="102472" y="22400"/>
                        <a:pt x="101670" y="19200"/>
                      </a:cubicBezTo>
                      <a:lnTo>
                        <a:pt x="101635" y="27200"/>
                      </a:lnTo>
                      <a:cubicBezTo>
                        <a:pt x="101084" y="27200"/>
                        <a:pt x="100546" y="28800"/>
                        <a:pt x="99852" y="32000"/>
                      </a:cubicBezTo>
                      <a:lnTo>
                        <a:pt x="99900" y="40000"/>
                      </a:lnTo>
                      <a:cubicBezTo>
                        <a:pt x="99302" y="44800"/>
                        <a:pt x="98368" y="33600"/>
                        <a:pt x="97423" y="35200"/>
                      </a:cubicBezTo>
                      <a:cubicBezTo>
                        <a:pt x="97495" y="32000"/>
                        <a:pt x="97734" y="32000"/>
                        <a:pt x="97902" y="33600"/>
                      </a:cubicBezTo>
                      <a:cubicBezTo>
                        <a:pt x="96777" y="17600"/>
                        <a:pt x="95521" y="44800"/>
                        <a:pt x="94504" y="33600"/>
                      </a:cubicBezTo>
                      <a:cubicBezTo>
                        <a:pt x="94253" y="35200"/>
                        <a:pt x="94061" y="35200"/>
                        <a:pt x="93894" y="33600"/>
                      </a:cubicBezTo>
                      <a:cubicBezTo>
                        <a:pt x="93918" y="33600"/>
                        <a:pt x="93930" y="33600"/>
                        <a:pt x="93954" y="32000"/>
                      </a:cubicBezTo>
                      <a:lnTo>
                        <a:pt x="93846" y="32000"/>
                      </a:lnTo>
                      <a:lnTo>
                        <a:pt x="93499" y="28800"/>
                      </a:lnTo>
                      <a:cubicBezTo>
                        <a:pt x="93595" y="30400"/>
                        <a:pt x="93702" y="32000"/>
                        <a:pt x="93786" y="32000"/>
                      </a:cubicBezTo>
                      <a:cubicBezTo>
                        <a:pt x="93595" y="32000"/>
                        <a:pt x="93296" y="33600"/>
                        <a:pt x="93008" y="35200"/>
                      </a:cubicBezTo>
                      <a:lnTo>
                        <a:pt x="92877" y="27200"/>
                      </a:lnTo>
                      <a:lnTo>
                        <a:pt x="92817" y="27200"/>
                      </a:lnTo>
                      <a:cubicBezTo>
                        <a:pt x="92530" y="24000"/>
                        <a:pt x="92590" y="30400"/>
                        <a:pt x="92733" y="36800"/>
                      </a:cubicBezTo>
                      <a:cubicBezTo>
                        <a:pt x="92590" y="38400"/>
                        <a:pt x="92458" y="40000"/>
                        <a:pt x="92350" y="41600"/>
                      </a:cubicBezTo>
                      <a:cubicBezTo>
                        <a:pt x="92123" y="28800"/>
                        <a:pt x="91585" y="46400"/>
                        <a:pt x="91274" y="32000"/>
                      </a:cubicBezTo>
                      <a:cubicBezTo>
                        <a:pt x="91070" y="38400"/>
                        <a:pt x="89802" y="36800"/>
                        <a:pt x="89647" y="51200"/>
                      </a:cubicBezTo>
                      <a:cubicBezTo>
                        <a:pt x="89635" y="48000"/>
                        <a:pt x="89551" y="48000"/>
                        <a:pt x="89706" y="48000"/>
                      </a:cubicBezTo>
                      <a:cubicBezTo>
                        <a:pt x="89383" y="46400"/>
                        <a:pt x="89060" y="44800"/>
                        <a:pt x="88773" y="48000"/>
                      </a:cubicBezTo>
                      <a:lnTo>
                        <a:pt x="88630" y="38400"/>
                      </a:lnTo>
                      <a:lnTo>
                        <a:pt x="87924" y="51200"/>
                      </a:lnTo>
                      <a:cubicBezTo>
                        <a:pt x="87493" y="44800"/>
                        <a:pt x="87314" y="41600"/>
                        <a:pt x="87744" y="33600"/>
                      </a:cubicBezTo>
                      <a:cubicBezTo>
                        <a:pt x="86703" y="44800"/>
                        <a:pt x="86895" y="38400"/>
                        <a:pt x="86021" y="49600"/>
                      </a:cubicBezTo>
                      <a:lnTo>
                        <a:pt x="86069" y="43200"/>
                      </a:lnTo>
                      <a:cubicBezTo>
                        <a:pt x="85746" y="43200"/>
                        <a:pt x="85244" y="51200"/>
                        <a:pt x="85052" y="46400"/>
                      </a:cubicBezTo>
                      <a:cubicBezTo>
                        <a:pt x="84358" y="33600"/>
                        <a:pt x="81583" y="43200"/>
                        <a:pt x="79776" y="32000"/>
                      </a:cubicBezTo>
                      <a:cubicBezTo>
                        <a:pt x="80123" y="51200"/>
                        <a:pt x="78939" y="22400"/>
                        <a:pt x="78867" y="38400"/>
                      </a:cubicBezTo>
                      <a:cubicBezTo>
                        <a:pt x="78759" y="33600"/>
                        <a:pt x="78508" y="30400"/>
                        <a:pt x="78795" y="27200"/>
                      </a:cubicBezTo>
                      <a:cubicBezTo>
                        <a:pt x="77874" y="30400"/>
                        <a:pt x="77419" y="19200"/>
                        <a:pt x="76785" y="32000"/>
                      </a:cubicBezTo>
                      <a:cubicBezTo>
                        <a:pt x="76677" y="27200"/>
                        <a:pt x="76977" y="25600"/>
                        <a:pt x="76881" y="22400"/>
                      </a:cubicBezTo>
                      <a:cubicBezTo>
                        <a:pt x="76809" y="22400"/>
                        <a:pt x="76594" y="25600"/>
                        <a:pt x="76498" y="24000"/>
                      </a:cubicBezTo>
                      <a:cubicBezTo>
                        <a:pt x="76402" y="20800"/>
                        <a:pt x="76630" y="19200"/>
                        <a:pt x="76773" y="17600"/>
                      </a:cubicBezTo>
                      <a:cubicBezTo>
                        <a:pt x="75840" y="17600"/>
                        <a:pt x="75744" y="32000"/>
                        <a:pt x="75672" y="44800"/>
                      </a:cubicBezTo>
                      <a:cubicBezTo>
                        <a:pt x="75194" y="38400"/>
                        <a:pt x="74955" y="40000"/>
                        <a:pt x="74608" y="48000"/>
                      </a:cubicBezTo>
                      <a:cubicBezTo>
                        <a:pt x="74452" y="43200"/>
                        <a:pt x="74165" y="38400"/>
                        <a:pt x="74751" y="38400"/>
                      </a:cubicBezTo>
                      <a:cubicBezTo>
                        <a:pt x="74428" y="36800"/>
                        <a:pt x="72741" y="30400"/>
                        <a:pt x="72717" y="41600"/>
                      </a:cubicBezTo>
                      <a:cubicBezTo>
                        <a:pt x="72610" y="38400"/>
                        <a:pt x="72251" y="40000"/>
                        <a:pt x="72167" y="41600"/>
                      </a:cubicBezTo>
                      <a:cubicBezTo>
                        <a:pt x="71425" y="40000"/>
                        <a:pt x="71365" y="40000"/>
                        <a:pt x="70636" y="40000"/>
                      </a:cubicBezTo>
                      <a:lnTo>
                        <a:pt x="70839" y="41600"/>
                      </a:lnTo>
                      <a:cubicBezTo>
                        <a:pt x="70552" y="54400"/>
                        <a:pt x="70241" y="44800"/>
                        <a:pt x="69655" y="46400"/>
                      </a:cubicBezTo>
                      <a:lnTo>
                        <a:pt x="69666" y="44800"/>
                      </a:lnTo>
                      <a:cubicBezTo>
                        <a:pt x="68327" y="35200"/>
                        <a:pt x="69092" y="49600"/>
                        <a:pt x="67776" y="38400"/>
                      </a:cubicBezTo>
                      <a:lnTo>
                        <a:pt x="67848" y="46400"/>
                      </a:lnTo>
                      <a:cubicBezTo>
                        <a:pt x="67716" y="62400"/>
                        <a:pt x="66675" y="35200"/>
                        <a:pt x="65910" y="41600"/>
                      </a:cubicBezTo>
                      <a:lnTo>
                        <a:pt x="66185" y="46400"/>
                      </a:lnTo>
                      <a:cubicBezTo>
                        <a:pt x="65766" y="52800"/>
                        <a:pt x="65012" y="24000"/>
                        <a:pt x="64594" y="20800"/>
                      </a:cubicBezTo>
                      <a:cubicBezTo>
                        <a:pt x="64498" y="19200"/>
                        <a:pt x="64737" y="19200"/>
                        <a:pt x="64869" y="17600"/>
                      </a:cubicBezTo>
                      <a:cubicBezTo>
                        <a:pt x="63768" y="9600"/>
                        <a:pt x="64725" y="27200"/>
                        <a:pt x="63900" y="30400"/>
                      </a:cubicBezTo>
                      <a:cubicBezTo>
                        <a:pt x="63744" y="24000"/>
                        <a:pt x="64091" y="16000"/>
                        <a:pt x="63541" y="14400"/>
                      </a:cubicBezTo>
                      <a:cubicBezTo>
                        <a:pt x="63266" y="11200"/>
                        <a:pt x="61938" y="32000"/>
                        <a:pt x="61184" y="20800"/>
                      </a:cubicBezTo>
                      <a:cubicBezTo>
                        <a:pt x="61351" y="25600"/>
                        <a:pt x="61519" y="30400"/>
                        <a:pt x="61136" y="33600"/>
                      </a:cubicBezTo>
                      <a:cubicBezTo>
                        <a:pt x="60550" y="33600"/>
                        <a:pt x="59557" y="16000"/>
                        <a:pt x="59030" y="30400"/>
                      </a:cubicBezTo>
                      <a:cubicBezTo>
                        <a:pt x="58959" y="28800"/>
                        <a:pt x="58923" y="27200"/>
                        <a:pt x="58923" y="25600"/>
                      </a:cubicBezTo>
                      <a:cubicBezTo>
                        <a:pt x="58480" y="30400"/>
                        <a:pt x="57475" y="32000"/>
                        <a:pt x="57200" y="38400"/>
                      </a:cubicBezTo>
                      <a:cubicBezTo>
                        <a:pt x="56793" y="12800"/>
                        <a:pt x="54424" y="51200"/>
                        <a:pt x="54436" y="25600"/>
                      </a:cubicBezTo>
                      <a:lnTo>
                        <a:pt x="53060" y="27200"/>
                      </a:lnTo>
                      <a:lnTo>
                        <a:pt x="53096" y="24000"/>
                      </a:lnTo>
                      <a:cubicBezTo>
                        <a:pt x="52223" y="22400"/>
                        <a:pt x="51912" y="28800"/>
                        <a:pt x="51601" y="35200"/>
                      </a:cubicBezTo>
                      <a:cubicBezTo>
                        <a:pt x="51397" y="32000"/>
                        <a:pt x="51553" y="30400"/>
                        <a:pt x="51565" y="28800"/>
                      </a:cubicBezTo>
                      <a:cubicBezTo>
                        <a:pt x="50285" y="24000"/>
                        <a:pt x="50153" y="24000"/>
                        <a:pt x="49076" y="36800"/>
                      </a:cubicBezTo>
                      <a:lnTo>
                        <a:pt x="48969" y="28800"/>
                      </a:lnTo>
                      <a:cubicBezTo>
                        <a:pt x="48669" y="33600"/>
                        <a:pt x="47114" y="16000"/>
                        <a:pt x="45858" y="24000"/>
                      </a:cubicBezTo>
                      <a:cubicBezTo>
                        <a:pt x="45870" y="24000"/>
                        <a:pt x="45894" y="22400"/>
                        <a:pt x="45990" y="20800"/>
                      </a:cubicBezTo>
                      <a:cubicBezTo>
                        <a:pt x="44578" y="30400"/>
                        <a:pt x="42604" y="0"/>
                        <a:pt x="42089" y="27200"/>
                      </a:cubicBezTo>
                      <a:lnTo>
                        <a:pt x="41144" y="33600"/>
                      </a:lnTo>
                      <a:cubicBezTo>
                        <a:pt x="42352" y="36800"/>
                        <a:pt x="40965" y="46400"/>
                        <a:pt x="41467" y="51200"/>
                      </a:cubicBezTo>
                      <a:cubicBezTo>
                        <a:pt x="40989" y="52800"/>
                        <a:pt x="40235" y="43200"/>
                        <a:pt x="40821" y="41600"/>
                      </a:cubicBezTo>
                      <a:lnTo>
                        <a:pt x="40917" y="43200"/>
                      </a:lnTo>
                      <a:cubicBezTo>
                        <a:pt x="41132" y="27200"/>
                        <a:pt x="39409" y="36800"/>
                        <a:pt x="39445" y="25600"/>
                      </a:cubicBezTo>
                      <a:cubicBezTo>
                        <a:pt x="37064" y="27200"/>
                        <a:pt x="34743" y="17600"/>
                        <a:pt x="32518" y="16000"/>
                      </a:cubicBezTo>
                      <a:lnTo>
                        <a:pt x="32781" y="28800"/>
                      </a:lnTo>
                      <a:lnTo>
                        <a:pt x="32003" y="27200"/>
                      </a:lnTo>
                      <a:cubicBezTo>
                        <a:pt x="31800" y="24000"/>
                        <a:pt x="31728" y="17600"/>
                        <a:pt x="32279" y="19200"/>
                      </a:cubicBezTo>
                      <a:cubicBezTo>
                        <a:pt x="31992" y="12800"/>
                        <a:pt x="31345" y="24000"/>
                        <a:pt x="31333" y="27200"/>
                      </a:cubicBezTo>
                      <a:cubicBezTo>
                        <a:pt x="30245" y="22400"/>
                        <a:pt x="31764" y="14400"/>
                        <a:pt x="31429" y="14400"/>
                      </a:cubicBezTo>
                      <a:lnTo>
                        <a:pt x="30975" y="14400"/>
                      </a:lnTo>
                      <a:lnTo>
                        <a:pt x="31070" y="14400"/>
                      </a:lnTo>
                      <a:cubicBezTo>
                        <a:pt x="30711" y="19200"/>
                        <a:pt x="30675" y="24000"/>
                        <a:pt x="30005" y="24000"/>
                      </a:cubicBezTo>
                      <a:cubicBezTo>
                        <a:pt x="29587" y="20800"/>
                        <a:pt x="29790" y="16000"/>
                        <a:pt x="29623" y="16000"/>
                      </a:cubicBezTo>
                      <a:cubicBezTo>
                        <a:pt x="29635" y="16000"/>
                        <a:pt x="29575" y="14400"/>
                        <a:pt x="29371" y="16000"/>
                      </a:cubicBezTo>
                      <a:lnTo>
                        <a:pt x="28390" y="14400"/>
                      </a:lnTo>
                      <a:lnTo>
                        <a:pt x="28785" y="24000"/>
                      </a:lnTo>
                      <a:cubicBezTo>
                        <a:pt x="28354" y="28800"/>
                        <a:pt x="27864" y="24000"/>
                        <a:pt x="28319" y="33600"/>
                      </a:cubicBezTo>
                      <a:cubicBezTo>
                        <a:pt x="27649" y="17600"/>
                        <a:pt x="24669" y="27200"/>
                        <a:pt x="24263" y="22400"/>
                      </a:cubicBezTo>
                      <a:cubicBezTo>
                        <a:pt x="23653" y="28800"/>
                        <a:pt x="23054" y="28800"/>
                        <a:pt x="22301" y="27200"/>
                      </a:cubicBezTo>
                      <a:cubicBezTo>
                        <a:pt x="22492" y="30400"/>
                        <a:pt x="22600" y="40000"/>
                        <a:pt x="21966" y="38400"/>
                      </a:cubicBezTo>
                      <a:cubicBezTo>
                        <a:pt x="22193" y="17600"/>
                        <a:pt x="20781" y="28800"/>
                        <a:pt x="20267" y="14400"/>
                      </a:cubicBezTo>
                      <a:cubicBezTo>
                        <a:pt x="20733" y="24000"/>
                        <a:pt x="18448" y="16000"/>
                        <a:pt x="19178" y="30400"/>
                      </a:cubicBezTo>
                      <a:cubicBezTo>
                        <a:pt x="18640" y="28800"/>
                        <a:pt x="19142" y="22400"/>
                        <a:pt x="18735" y="17600"/>
                      </a:cubicBezTo>
                      <a:cubicBezTo>
                        <a:pt x="17467" y="25600"/>
                        <a:pt x="15924" y="12800"/>
                        <a:pt x="14356" y="14400"/>
                      </a:cubicBezTo>
                      <a:cubicBezTo>
                        <a:pt x="14333" y="17600"/>
                        <a:pt x="14596" y="20800"/>
                        <a:pt x="14261" y="25600"/>
                      </a:cubicBezTo>
                      <a:lnTo>
                        <a:pt x="13423" y="12800"/>
                      </a:lnTo>
                      <a:cubicBezTo>
                        <a:pt x="13112" y="14400"/>
                        <a:pt x="13136" y="27200"/>
                        <a:pt x="12574" y="17600"/>
                      </a:cubicBezTo>
                      <a:cubicBezTo>
                        <a:pt x="12658" y="20800"/>
                        <a:pt x="12777" y="24000"/>
                        <a:pt x="12562" y="24000"/>
                      </a:cubicBezTo>
                      <a:cubicBezTo>
                        <a:pt x="9475" y="11200"/>
                        <a:pt x="6269" y="35200"/>
                        <a:pt x="3134" y="11200"/>
                      </a:cubicBezTo>
                      <a:cubicBezTo>
                        <a:pt x="3553" y="14400"/>
                        <a:pt x="3278" y="16000"/>
                        <a:pt x="2955" y="16000"/>
                      </a:cubicBezTo>
                      <a:cubicBezTo>
                        <a:pt x="3158" y="17600"/>
                        <a:pt x="2943" y="22400"/>
                        <a:pt x="2991" y="27200"/>
                      </a:cubicBezTo>
                      <a:lnTo>
                        <a:pt x="1674" y="16000"/>
                      </a:lnTo>
                      <a:cubicBezTo>
                        <a:pt x="1435" y="27200"/>
                        <a:pt x="275" y="16000"/>
                        <a:pt x="131" y="27200"/>
                      </a:cubicBezTo>
                      <a:lnTo>
                        <a:pt x="550" y="24000"/>
                      </a:lnTo>
                      <a:cubicBezTo>
                        <a:pt x="0" y="36800"/>
                        <a:pt x="1328" y="51200"/>
                        <a:pt x="1244" y="67200"/>
                      </a:cubicBezTo>
                      <a:cubicBezTo>
                        <a:pt x="1866" y="52800"/>
                        <a:pt x="2871" y="88000"/>
                        <a:pt x="3888" y="68800"/>
                      </a:cubicBezTo>
                      <a:cubicBezTo>
                        <a:pt x="4115" y="72000"/>
                        <a:pt x="3696" y="73600"/>
                        <a:pt x="3816" y="76800"/>
                      </a:cubicBezTo>
                      <a:cubicBezTo>
                        <a:pt x="4067" y="70400"/>
                        <a:pt x="4378" y="68800"/>
                        <a:pt x="4953" y="72000"/>
                      </a:cubicBezTo>
                      <a:lnTo>
                        <a:pt x="4893" y="73600"/>
                      </a:lnTo>
                      <a:cubicBezTo>
                        <a:pt x="6508" y="72000"/>
                        <a:pt x="7202" y="78400"/>
                        <a:pt x="9020" y="83200"/>
                      </a:cubicBezTo>
                      <a:lnTo>
                        <a:pt x="8877" y="75200"/>
                      </a:lnTo>
                      <a:cubicBezTo>
                        <a:pt x="9272" y="76800"/>
                        <a:pt x="9355" y="78400"/>
                        <a:pt x="9535" y="80000"/>
                      </a:cubicBezTo>
                      <a:cubicBezTo>
                        <a:pt x="9990" y="68800"/>
                        <a:pt x="8446" y="80000"/>
                        <a:pt x="8853" y="67200"/>
                      </a:cubicBezTo>
                      <a:cubicBezTo>
                        <a:pt x="9367" y="83200"/>
                        <a:pt x="11605" y="67200"/>
                        <a:pt x="11952" y="84800"/>
                      </a:cubicBezTo>
                      <a:cubicBezTo>
                        <a:pt x="12550" y="86400"/>
                        <a:pt x="11772" y="76800"/>
                        <a:pt x="12370" y="76800"/>
                      </a:cubicBezTo>
                      <a:lnTo>
                        <a:pt x="12538" y="81600"/>
                      </a:lnTo>
                      <a:lnTo>
                        <a:pt x="12681" y="75200"/>
                      </a:lnTo>
                      <a:cubicBezTo>
                        <a:pt x="13076" y="76800"/>
                        <a:pt x="13280" y="83200"/>
                        <a:pt x="13292" y="86400"/>
                      </a:cubicBezTo>
                      <a:cubicBezTo>
                        <a:pt x="13196" y="86400"/>
                        <a:pt x="13016" y="88000"/>
                        <a:pt x="12921" y="88000"/>
                      </a:cubicBezTo>
                      <a:cubicBezTo>
                        <a:pt x="13423" y="94400"/>
                        <a:pt x="14356" y="86400"/>
                        <a:pt x="14536" y="88000"/>
                      </a:cubicBezTo>
                      <a:lnTo>
                        <a:pt x="13950" y="84800"/>
                      </a:lnTo>
                      <a:cubicBezTo>
                        <a:pt x="15589" y="80000"/>
                        <a:pt x="17587" y="88000"/>
                        <a:pt x="19178" y="78400"/>
                      </a:cubicBezTo>
                      <a:lnTo>
                        <a:pt x="19058" y="73600"/>
                      </a:lnTo>
                      <a:cubicBezTo>
                        <a:pt x="20267" y="67200"/>
                        <a:pt x="20027" y="78400"/>
                        <a:pt x="21343" y="75200"/>
                      </a:cubicBezTo>
                      <a:lnTo>
                        <a:pt x="21296" y="76800"/>
                      </a:lnTo>
                      <a:cubicBezTo>
                        <a:pt x="21571" y="72000"/>
                        <a:pt x="21918" y="70400"/>
                        <a:pt x="22289" y="72000"/>
                      </a:cubicBezTo>
                      <a:cubicBezTo>
                        <a:pt x="21954" y="75200"/>
                        <a:pt x="22911" y="80000"/>
                        <a:pt x="22480" y="84800"/>
                      </a:cubicBezTo>
                      <a:cubicBezTo>
                        <a:pt x="23784" y="76800"/>
                        <a:pt x="23126" y="78400"/>
                        <a:pt x="23988" y="65600"/>
                      </a:cubicBezTo>
                      <a:lnTo>
                        <a:pt x="24191" y="72000"/>
                      </a:lnTo>
                      <a:cubicBezTo>
                        <a:pt x="24478" y="65600"/>
                        <a:pt x="24502" y="64000"/>
                        <a:pt x="25172" y="62400"/>
                      </a:cubicBezTo>
                      <a:cubicBezTo>
                        <a:pt x="24622" y="67200"/>
                        <a:pt x="25591" y="70400"/>
                        <a:pt x="24981" y="78400"/>
                      </a:cubicBezTo>
                      <a:cubicBezTo>
                        <a:pt x="26380" y="91200"/>
                        <a:pt x="27050" y="65600"/>
                        <a:pt x="27684" y="84800"/>
                      </a:cubicBezTo>
                      <a:cubicBezTo>
                        <a:pt x="28331" y="67200"/>
                        <a:pt x="26488" y="75200"/>
                        <a:pt x="26847" y="72000"/>
                      </a:cubicBezTo>
                      <a:cubicBezTo>
                        <a:pt x="26548" y="65600"/>
                        <a:pt x="27373" y="59200"/>
                        <a:pt x="27804" y="60800"/>
                      </a:cubicBezTo>
                      <a:cubicBezTo>
                        <a:pt x="28247" y="60800"/>
                        <a:pt x="28558" y="81600"/>
                        <a:pt x="29682" y="81600"/>
                      </a:cubicBezTo>
                      <a:cubicBezTo>
                        <a:pt x="29563" y="81600"/>
                        <a:pt x="29563" y="83200"/>
                        <a:pt x="29443" y="83200"/>
                      </a:cubicBezTo>
                      <a:cubicBezTo>
                        <a:pt x="29862" y="88000"/>
                        <a:pt x="30269" y="76800"/>
                        <a:pt x="30783" y="84800"/>
                      </a:cubicBezTo>
                      <a:cubicBezTo>
                        <a:pt x="31070" y="75200"/>
                        <a:pt x="31441" y="84800"/>
                        <a:pt x="31525" y="72000"/>
                      </a:cubicBezTo>
                      <a:lnTo>
                        <a:pt x="30508" y="75200"/>
                      </a:lnTo>
                      <a:cubicBezTo>
                        <a:pt x="31082" y="72000"/>
                        <a:pt x="31633" y="57600"/>
                        <a:pt x="32590" y="64000"/>
                      </a:cubicBezTo>
                      <a:cubicBezTo>
                        <a:pt x="32518" y="67200"/>
                        <a:pt x="32231" y="70400"/>
                        <a:pt x="32027" y="72000"/>
                      </a:cubicBezTo>
                      <a:cubicBezTo>
                        <a:pt x="32315" y="76800"/>
                        <a:pt x="32566" y="70400"/>
                        <a:pt x="32865" y="73600"/>
                      </a:cubicBezTo>
                      <a:cubicBezTo>
                        <a:pt x="32781" y="86400"/>
                        <a:pt x="31621" y="76800"/>
                        <a:pt x="30999" y="86400"/>
                      </a:cubicBezTo>
                      <a:cubicBezTo>
                        <a:pt x="31298" y="91200"/>
                        <a:pt x="32171" y="76800"/>
                        <a:pt x="31860" y="91200"/>
                      </a:cubicBezTo>
                      <a:cubicBezTo>
                        <a:pt x="32303" y="73600"/>
                        <a:pt x="32961" y="92800"/>
                        <a:pt x="33714" y="80000"/>
                      </a:cubicBezTo>
                      <a:lnTo>
                        <a:pt x="33666" y="88000"/>
                      </a:lnTo>
                      <a:cubicBezTo>
                        <a:pt x="33786" y="86400"/>
                        <a:pt x="34037" y="83200"/>
                        <a:pt x="34253" y="83200"/>
                      </a:cubicBezTo>
                      <a:lnTo>
                        <a:pt x="33858" y="92800"/>
                      </a:lnTo>
                      <a:cubicBezTo>
                        <a:pt x="34468" y="84800"/>
                        <a:pt x="35030" y="100800"/>
                        <a:pt x="35617" y="96000"/>
                      </a:cubicBezTo>
                      <a:cubicBezTo>
                        <a:pt x="34396" y="96000"/>
                        <a:pt x="35341" y="86400"/>
                        <a:pt x="34827" y="81600"/>
                      </a:cubicBezTo>
                      <a:cubicBezTo>
                        <a:pt x="36346" y="72000"/>
                        <a:pt x="35700" y="102400"/>
                        <a:pt x="37399" y="99200"/>
                      </a:cubicBezTo>
                      <a:cubicBezTo>
                        <a:pt x="37172" y="99200"/>
                        <a:pt x="36538" y="92800"/>
                        <a:pt x="36897" y="89600"/>
                      </a:cubicBezTo>
                      <a:cubicBezTo>
                        <a:pt x="37220" y="91200"/>
                        <a:pt x="37639" y="94400"/>
                        <a:pt x="37842" y="99200"/>
                      </a:cubicBezTo>
                      <a:cubicBezTo>
                        <a:pt x="38967" y="97600"/>
                        <a:pt x="37674" y="91200"/>
                        <a:pt x="38153" y="86400"/>
                      </a:cubicBezTo>
                      <a:cubicBezTo>
                        <a:pt x="38536" y="96000"/>
                        <a:pt x="38703" y="83200"/>
                        <a:pt x="39194" y="80000"/>
                      </a:cubicBezTo>
                      <a:lnTo>
                        <a:pt x="39194" y="88000"/>
                      </a:lnTo>
                      <a:cubicBezTo>
                        <a:pt x="40486" y="92800"/>
                        <a:pt x="39541" y="72000"/>
                        <a:pt x="40689" y="78400"/>
                      </a:cubicBezTo>
                      <a:lnTo>
                        <a:pt x="40211" y="88000"/>
                      </a:lnTo>
                      <a:lnTo>
                        <a:pt x="40809" y="86400"/>
                      </a:lnTo>
                      <a:lnTo>
                        <a:pt x="40677" y="94400"/>
                      </a:lnTo>
                      <a:cubicBezTo>
                        <a:pt x="41335" y="88000"/>
                        <a:pt x="41539" y="89600"/>
                        <a:pt x="42185" y="92800"/>
                      </a:cubicBezTo>
                      <a:cubicBezTo>
                        <a:pt x="42029" y="86400"/>
                        <a:pt x="42269" y="78400"/>
                        <a:pt x="42831" y="78400"/>
                      </a:cubicBezTo>
                      <a:cubicBezTo>
                        <a:pt x="43226" y="83200"/>
                        <a:pt x="42616" y="86400"/>
                        <a:pt x="43429" y="84800"/>
                      </a:cubicBezTo>
                      <a:cubicBezTo>
                        <a:pt x="43238" y="89600"/>
                        <a:pt x="43046" y="96000"/>
                        <a:pt x="42687" y="88000"/>
                      </a:cubicBezTo>
                      <a:cubicBezTo>
                        <a:pt x="42652" y="91200"/>
                        <a:pt x="42508" y="92800"/>
                        <a:pt x="42472" y="96000"/>
                      </a:cubicBezTo>
                      <a:cubicBezTo>
                        <a:pt x="42891" y="100800"/>
                        <a:pt x="43525" y="97600"/>
                        <a:pt x="43812" y="97600"/>
                      </a:cubicBezTo>
                      <a:cubicBezTo>
                        <a:pt x="43704" y="97600"/>
                        <a:pt x="43573" y="96000"/>
                        <a:pt x="43501" y="96000"/>
                      </a:cubicBezTo>
                      <a:lnTo>
                        <a:pt x="44673" y="84800"/>
                      </a:lnTo>
                      <a:cubicBezTo>
                        <a:pt x="44853" y="88000"/>
                        <a:pt x="44709" y="89600"/>
                        <a:pt x="44566" y="92800"/>
                      </a:cubicBezTo>
                      <a:cubicBezTo>
                        <a:pt x="44793" y="91200"/>
                        <a:pt x="44961" y="88000"/>
                        <a:pt x="45308" y="88000"/>
                      </a:cubicBezTo>
                      <a:cubicBezTo>
                        <a:pt x="45224" y="94400"/>
                        <a:pt x="45236" y="100800"/>
                        <a:pt x="44745" y="104000"/>
                      </a:cubicBezTo>
                      <a:lnTo>
                        <a:pt x="45858" y="96000"/>
                      </a:lnTo>
                      <a:cubicBezTo>
                        <a:pt x="45930" y="99200"/>
                        <a:pt x="46432" y="104000"/>
                        <a:pt x="46289" y="107200"/>
                      </a:cubicBezTo>
                      <a:cubicBezTo>
                        <a:pt x="46899" y="110400"/>
                        <a:pt x="47796" y="94400"/>
                        <a:pt x="48622" y="99200"/>
                      </a:cubicBezTo>
                      <a:cubicBezTo>
                        <a:pt x="48658" y="99200"/>
                        <a:pt x="48741" y="97600"/>
                        <a:pt x="48921" y="96000"/>
                      </a:cubicBezTo>
                      <a:cubicBezTo>
                        <a:pt x="49686" y="99200"/>
                        <a:pt x="50368" y="107200"/>
                        <a:pt x="51278" y="97600"/>
                      </a:cubicBezTo>
                      <a:lnTo>
                        <a:pt x="51792" y="108800"/>
                      </a:lnTo>
                      <a:cubicBezTo>
                        <a:pt x="52510" y="107200"/>
                        <a:pt x="51098" y="94400"/>
                        <a:pt x="52283" y="91200"/>
                      </a:cubicBezTo>
                      <a:cubicBezTo>
                        <a:pt x="53120" y="88000"/>
                        <a:pt x="52594" y="100800"/>
                        <a:pt x="52893" y="104000"/>
                      </a:cubicBezTo>
                      <a:cubicBezTo>
                        <a:pt x="53312" y="99200"/>
                        <a:pt x="54041" y="86400"/>
                        <a:pt x="54807" y="96000"/>
                      </a:cubicBezTo>
                      <a:cubicBezTo>
                        <a:pt x="54556" y="99200"/>
                        <a:pt x="54352" y="96000"/>
                        <a:pt x="54113" y="976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43" name="Shape 1043"/>
                <p:cNvSpPr/>
                <p:nvPr/>
              </p:nvSpPr>
              <p:spPr>
                <a:xfrm>
                  <a:off x="7508875" y="1560020"/>
                  <a:ext cx="11112" cy="3693"/>
                </a:xfrm>
                <a:custGeom>
                  <a:avLst/>
                  <a:gdLst/>
                  <a:ahLst/>
                  <a:cxnLst/>
                  <a:rect l="0" t="0" r="0" b="0"/>
                  <a:pathLst>
                    <a:path w="120000" h="120000" extrusionOk="0">
                      <a:moveTo>
                        <a:pt x="120000" y="120000"/>
                      </a:moveTo>
                      <a:lnTo>
                        <a:pt x="120000" y="120000"/>
                      </a:lnTo>
                      <a:cubicBezTo>
                        <a:pt x="80000" y="80000"/>
                        <a:pt x="70000" y="40000"/>
                        <a:pt x="60000" y="0"/>
                      </a:cubicBezTo>
                      <a:cubicBezTo>
                        <a:pt x="10000" y="40000"/>
                        <a:pt x="0" y="8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44" name="Shape 1044"/>
                <p:cNvSpPr/>
                <p:nvPr/>
              </p:nvSpPr>
              <p:spPr>
                <a:xfrm>
                  <a:off x="5434013" y="1567405"/>
                  <a:ext cx="4762" cy="1231"/>
                </a:xfrm>
                <a:custGeom>
                  <a:avLst/>
                  <a:gdLst/>
                  <a:ahLst/>
                  <a:cxnLst/>
                  <a:rect l="0" t="0" r="0" b="0"/>
                  <a:pathLst>
                    <a:path w="120000" h="120000" extrusionOk="0">
                      <a:moveTo>
                        <a:pt x="120000" y="120000"/>
                      </a:moveTo>
                      <a:lnTo>
                        <a:pt x="120000" y="120000"/>
                      </a:lnTo>
                      <a:lnTo>
                        <a:pt x="72000" y="0"/>
                      </a:lnTo>
                      <a:cubicBezTo>
                        <a:pt x="24000" y="120000"/>
                        <a:pt x="24000" y="120000"/>
                        <a:pt x="0" y="120000"/>
                      </a:cubicBez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45" name="Shape 1045"/>
                <p:cNvSpPr/>
                <p:nvPr/>
              </p:nvSpPr>
              <p:spPr>
                <a:xfrm>
                  <a:off x="9672638" y="1567405"/>
                  <a:ext cx="25400" cy="2462"/>
                </a:xfrm>
                <a:custGeom>
                  <a:avLst/>
                  <a:gdLst/>
                  <a:ahLst/>
                  <a:cxnLst/>
                  <a:rect l="0" t="0" r="0" b="0"/>
                  <a:pathLst>
                    <a:path w="120000" h="120000" extrusionOk="0">
                      <a:moveTo>
                        <a:pt x="120000" y="120000"/>
                      </a:moveTo>
                      <a:lnTo>
                        <a:pt x="120000" y="120000"/>
                      </a:lnTo>
                      <a:cubicBezTo>
                        <a:pt x="57777" y="80000"/>
                        <a:pt x="26666" y="40000"/>
                        <a:pt x="4444" y="0"/>
                      </a:cubicBezTo>
                      <a:cubicBezTo>
                        <a:pt x="0" y="40000"/>
                        <a:pt x="26666" y="8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46" name="Shape 1046"/>
                <p:cNvSpPr/>
                <p:nvPr/>
              </p:nvSpPr>
              <p:spPr>
                <a:xfrm>
                  <a:off x="10966450" y="1529246"/>
                  <a:ext cx="39687" cy="2462"/>
                </a:xfrm>
                <a:custGeom>
                  <a:avLst/>
                  <a:gdLst/>
                  <a:ahLst/>
                  <a:cxnLst/>
                  <a:rect l="0" t="0" r="0" b="0"/>
                  <a:pathLst>
                    <a:path w="120000" h="120000" extrusionOk="0">
                      <a:moveTo>
                        <a:pt x="120000" y="0"/>
                      </a:moveTo>
                      <a:lnTo>
                        <a:pt x="120000" y="0"/>
                      </a:lnTo>
                      <a:lnTo>
                        <a:pt x="0" y="40000"/>
                      </a:lnTo>
                      <a:cubicBezTo>
                        <a:pt x="57142" y="40000"/>
                        <a:pt x="77142" y="80000"/>
                        <a:pt x="108571" y="120000"/>
                      </a:cubicBezTo>
                      <a:cubicBezTo>
                        <a:pt x="105714" y="80000"/>
                        <a:pt x="82857"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47" name="Shape 1047"/>
                <p:cNvSpPr/>
                <p:nvPr/>
              </p:nvSpPr>
              <p:spPr>
                <a:xfrm>
                  <a:off x="11329988" y="1552634"/>
                  <a:ext cx="44450" cy="2462"/>
                </a:xfrm>
                <a:custGeom>
                  <a:avLst/>
                  <a:gdLst/>
                  <a:ahLst/>
                  <a:cxnLst/>
                  <a:rect l="0" t="0" r="0" b="0"/>
                  <a:pathLst>
                    <a:path w="120000" h="120000" extrusionOk="0">
                      <a:moveTo>
                        <a:pt x="70434" y="120000"/>
                      </a:moveTo>
                      <a:lnTo>
                        <a:pt x="70434" y="120000"/>
                      </a:lnTo>
                      <a:cubicBezTo>
                        <a:pt x="86086" y="80000"/>
                        <a:pt x="104347" y="120000"/>
                        <a:pt x="120000" y="80000"/>
                      </a:cubicBezTo>
                      <a:lnTo>
                        <a:pt x="114782" y="0"/>
                      </a:lnTo>
                      <a:cubicBezTo>
                        <a:pt x="46956" y="0"/>
                        <a:pt x="0" y="80000"/>
                        <a:pt x="70434"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48" name="Shape 1048"/>
                <p:cNvSpPr/>
                <p:nvPr/>
              </p:nvSpPr>
              <p:spPr>
                <a:xfrm>
                  <a:off x="11042650" y="1540325"/>
                  <a:ext cx="60325" cy="6155"/>
                </a:xfrm>
                <a:custGeom>
                  <a:avLst/>
                  <a:gdLst/>
                  <a:ahLst/>
                  <a:cxnLst/>
                  <a:rect l="0" t="0" r="0" b="0"/>
                  <a:pathLst>
                    <a:path w="120000" h="120000" extrusionOk="0">
                      <a:moveTo>
                        <a:pt x="0" y="51428"/>
                      </a:moveTo>
                      <a:lnTo>
                        <a:pt x="0" y="51428"/>
                      </a:lnTo>
                      <a:cubicBezTo>
                        <a:pt x="5714" y="119999"/>
                        <a:pt x="57142" y="102857"/>
                        <a:pt x="114285" y="85714"/>
                      </a:cubicBezTo>
                      <a:lnTo>
                        <a:pt x="102857" y="85714"/>
                      </a:lnTo>
                      <a:cubicBezTo>
                        <a:pt x="120000" y="0"/>
                        <a:pt x="59047" y="17142"/>
                        <a:pt x="0" y="514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49" name="Shape 1049"/>
                <p:cNvSpPr/>
                <p:nvPr/>
              </p:nvSpPr>
              <p:spPr>
                <a:xfrm>
                  <a:off x="11106150" y="1542787"/>
                  <a:ext cx="28575" cy="1231"/>
                </a:xfrm>
                <a:custGeom>
                  <a:avLst/>
                  <a:gdLst/>
                  <a:ahLst/>
                  <a:cxnLst/>
                  <a:rect l="0" t="0" r="0" b="0"/>
                  <a:pathLst>
                    <a:path w="120000" h="120000" extrusionOk="0">
                      <a:moveTo>
                        <a:pt x="0" y="120000"/>
                      </a:moveTo>
                      <a:lnTo>
                        <a:pt x="0" y="120000"/>
                      </a:lnTo>
                      <a:cubicBezTo>
                        <a:pt x="38709" y="120000"/>
                        <a:pt x="73548" y="120000"/>
                        <a:pt x="108387" y="120000"/>
                      </a:cubicBezTo>
                      <a:cubicBezTo>
                        <a:pt x="120000" y="0"/>
                        <a:pt x="65806" y="12000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50" name="Shape 1050"/>
                <p:cNvSpPr/>
                <p:nvPr/>
              </p:nvSpPr>
              <p:spPr>
                <a:xfrm>
                  <a:off x="10679113" y="1525554"/>
                  <a:ext cx="103187" cy="9847"/>
                </a:xfrm>
                <a:custGeom>
                  <a:avLst/>
                  <a:gdLst/>
                  <a:ahLst/>
                  <a:cxnLst/>
                  <a:rect l="0" t="0" r="0" b="0"/>
                  <a:pathLst>
                    <a:path w="120000" h="120000" extrusionOk="0">
                      <a:moveTo>
                        <a:pt x="84770" y="90000"/>
                      </a:moveTo>
                      <a:lnTo>
                        <a:pt x="84770" y="90000"/>
                      </a:lnTo>
                      <a:cubicBezTo>
                        <a:pt x="100183" y="100000"/>
                        <a:pt x="94678" y="40000"/>
                        <a:pt x="103486" y="60000"/>
                      </a:cubicBezTo>
                      <a:cubicBezTo>
                        <a:pt x="120000" y="0"/>
                        <a:pt x="0" y="120000"/>
                        <a:pt x="84770" y="9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51" name="Shape 1051"/>
                <p:cNvSpPr/>
                <p:nvPr/>
              </p:nvSpPr>
              <p:spPr>
                <a:xfrm>
                  <a:off x="11039475" y="1550172"/>
                  <a:ext cx="26987" cy="4924"/>
                </a:xfrm>
                <a:custGeom>
                  <a:avLst/>
                  <a:gdLst/>
                  <a:ahLst/>
                  <a:cxnLst/>
                  <a:rect l="0" t="0" r="0" b="0"/>
                  <a:pathLst>
                    <a:path w="120000" h="120000" extrusionOk="0">
                      <a:moveTo>
                        <a:pt x="120000" y="120000"/>
                      </a:moveTo>
                      <a:lnTo>
                        <a:pt x="120000" y="120000"/>
                      </a:lnTo>
                      <a:lnTo>
                        <a:pt x="71111" y="0"/>
                      </a:lnTo>
                      <a:lnTo>
                        <a:pt x="0" y="96000"/>
                      </a:ln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52" name="Shape 1052"/>
                <p:cNvSpPr/>
                <p:nvPr/>
              </p:nvSpPr>
              <p:spPr>
                <a:xfrm>
                  <a:off x="10841038" y="1548941"/>
                  <a:ext cx="58737" cy="2462"/>
                </a:xfrm>
                <a:custGeom>
                  <a:avLst/>
                  <a:gdLst/>
                  <a:ahLst/>
                  <a:cxnLst/>
                  <a:rect l="0" t="0" r="0" b="0"/>
                  <a:pathLst>
                    <a:path w="120000" h="120000" extrusionOk="0">
                      <a:moveTo>
                        <a:pt x="1967" y="80000"/>
                      </a:moveTo>
                      <a:lnTo>
                        <a:pt x="1967" y="80000"/>
                      </a:lnTo>
                      <a:lnTo>
                        <a:pt x="96393" y="120000"/>
                      </a:lnTo>
                      <a:cubicBezTo>
                        <a:pt x="94426" y="80000"/>
                        <a:pt x="106229" y="80000"/>
                        <a:pt x="120000" y="80000"/>
                      </a:cubicBezTo>
                      <a:cubicBezTo>
                        <a:pt x="62950" y="40000"/>
                        <a:pt x="0" y="0"/>
                        <a:pt x="1967" y="8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53" name="Shape 1053"/>
                <p:cNvSpPr/>
                <p:nvPr/>
              </p:nvSpPr>
              <p:spPr>
                <a:xfrm>
                  <a:off x="10899775" y="1550172"/>
                  <a:ext cx="36512" cy="1231"/>
                </a:xfrm>
                <a:custGeom>
                  <a:avLst/>
                  <a:gdLst/>
                  <a:ahLst/>
                  <a:cxnLst/>
                  <a:rect l="0" t="0" r="0" b="0"/>
                  <a:pathLst>
                    <a:path w="120000" h="120000" extrusionOk="0">
                      <a:moveTo>
                        <a:pt x="0" y="120000"/>
                      </a:moveTo>
                      <a:lnTo>
                        <a:pt x="0" y="120000"/>
                      </a:lnTo>
                      <a:cubicBezTo>
                        <a:pt x="47368" y="120000"/>
                        <a:pt x="94736" y="120000"/>
                        <a:pt x="120000" y="0"/>
                      </a:cubicBezTo>
                      <a:cubicBezTo>
                        <a:pt x="94736" y="0"/>
                        <a:pt x="37894"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54" name="Shape 1054"/>
                <p:cNvSpPr/>
                <p:nvPr/>
              </p:nvSpPr>
              <p:spPr>
                <a:xfrm>
                  <a:off x="10958513" y="1555096"/>
                  <a:ext cx="46037" cy="0"/>
                </a:xfrm>
                <a:custGeom>
                  <a:avLst/>
                  <a:gdLst/>
                  <a:ahLst/>
                  <a:cxnLst/>
                  <a:rect l="0" t="0" r="0" b="0"/>
                  <a:pathLst>
                    <a:path w="120000" h="120000" extrusionOk="0">
                      <a:moveTo>
                        <a:pt x="120000" y="0"/>
                      </a:moveTo>
                      <a:lnTo>
                        <a:pt x="120000" y="0"/>
                      </a:lnTo>
                      <a:lnTo>
                        <a:pt x="84255" y="0"/>
                      </a:lnTo>
                      <a:lnTo>
                        <a:pt x="0" y="0"/>
                      </a:lnTo>
                      <a:lnTo>
                        <a:pt x="12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55" name="Shape 1055"/>
                <p:cNvSpPr/>
                <p:nvPr/>
              </p:nvSpPr>
              <p:spPr>
                <a:xfrm>
                  <a:off x="10304463" y="1548941"/>
                  <a:ext cx="61912" cy="3693"/>
                </a:xfrm>
                <a:custGeom>
                  <a:avLst/>
                  <a:gdLst/>
                  <a:ahLst/>
                  <a:cxnLst/>
                  <a:rect l="0" t="0" r="0" b="0"/>
                  <a:pathLst>
                    <a:path w="120000" h="120000" extrusionOk="0">
                      <a:moveTo>
                        <a:pt x="105230" y="0"/>
                      </a:moveTo>
                      <a:lnTo>
                        <a:pt x="105230" y="0"/>
                      </a:lnTo>
                      <a:lnTo>
                        <a:pt x="9230" y="30000"/>
                      </a:lnTo>
                      <a:cubicBezTo>
                        <a:pt x="0" y="90000"/>
                        <a:pt x="25846" y="120000"/>
                        <a:pt x="60923" y="120000"/>
                      </a:cubicBezTo>
                      <a:cubicBezTo>
                        <a:pt x="83076" y="60000"/>
                        <a:pt x="120000" y="60000"/>
                        <a:pt x="10523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56" name="Shape 1056"/>
                <p:cNvSpPr/>
                <p:nvPr/>
              </p:nvSpPr>
              <p:spPr>
                <a:xfrm>
                  <a:off x="10483850" y="1557558"/>
                  <a:ext cx="23812" cy="6155"/>
                </a:xfrm>
                <a:custGeom>
                  <a:avLst/>
                  <a:gdLst/>
                  <a:ahLst/>
                  <a:cxnLst/>
                  <a:rect l="0" t="0" r="0" b="0"/>
                  <a:pathLst>
                    <a:path w="120000" h="120000" extrusionOk="0">
                      <a:moveTo>
                        <a:pt x="120000" y="68571"/>
                      </a:moveTo>
                      <a:lnTo>
                        <a:pt x="120000" y="68571"/>
                      </a:lnTo>
                      <a:cubicBezTo>
                        <a:pt x="52800" y="51428"/>
                        <a:pt x="48000" y="34285"/>
                        <a:pt x="9600" y="0"/>
                      </a:cubicBezTo>
                      <a:lnTo>
                        <a:pt x="0" y="119999"/>
                      </a:lnTo>
                      <a:lnTo>
                        <a:pt x="120000" y="68571"/>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57" name="Shape 1057"/>
                <p:cNvSpPr/>
                <p:nvPr/>
              </p:nvSpPr>
              <p:spPr>
                <a:xfrm>
                  <a:off x="10291763" y="1563712"/>
                  <a:ext cx="117475" cy="2462"/>
                </a:xfrm>
                <a:custGeom>
                  <a:avLst/>
                  <a:gdLst/>
                  <a:ahLst/>
                  <a:cxnLst/>
                  <a:rect l="0" t="0" r="0" b="0"/>
                  <a:pathLst>
                    <a:path w="120000" h="120000" extrusionOk="0">
                      <a:moveTo>
                        <a:pt x="73170" y="0"/>
                      </a:moveTo>
                      <a:lnTo>
                        <a:pt x="73170" y="0"/>
                      </a:lnTo>
                      <a:cubicBezTo>
                        <a:pt x="68292" y="30000"/>
                        <a:pt x="0" y="120000"/>
                        <a:pt x="64390" y="120000"/>
                      </a:cubicBezTo>
                      <a:cubicBezTo>
                        <a:pt x="69268" y="60000"/>
                        <a:pt x="120000" y="30000"/>
                        <a:pt x="7317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58" name="Shape 1058"/>
                <p:cNvSpPr/>
                <p:nvPr/>
              </p:nvSpPr>
              <p:spPr>
                <a:xfrm>
                  <a:off x="9621838" y="1546479"/>
                  <a:ext cx="11112" cy="8617"/>
                </a:xfrm>
                <a:custGeom>
                  <a:avLst/>
                  <a:gdLst/>
                  <a:ahLst/>
                  <a:cxnLst/>
                  <a:rect l="0" t="0" r="0" b="0"/>
                  <a:pathLst>
                    <a:path w="120000" h="120000" extrusionOk="0">
                      <a:moveTo>
                        <a:pt x="0" y="120000"/>
                      </a:moveTo>
                      <a:lnTo>
                        <a:pt x="0" y="120000"/>
                      </a:lnTo>
                      <a:lnTo>
                        <a:pt x="120000" y="120000"/>
                      </a:lnTo>
                      <a:lnTo>
                        <a:pt x="110769" y="0"/>
                      </a:lnTo>
                      <a:lnTo>
                        <a:pt x="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59" name="Shape 1059"/>
                <p:cNvSpPr/>
                <p:nvPr/>
              </p:nvSpPr>
              <p:spPr>
                <a:xfrm>
                  <a:off x="8951913" y="1568636"/>
                  <a:ext cx="96837" cy="8617"/>
                </a:xfrm>
                <a:custGeom>
                  <a:avLst/>
                  <a:gdLst/>
                  <a:ahLst/>
                  <a:cxnLst/>
                  <a:rect l="0" t="0" r="0" b="0"/>
                  <a:pathLst>
                    <a:path w="120000" h="120000" extrusionOk="0">
                      <a:moveTo>
                        <a:pt x="19009" y="96000"/>
                      </a:moveTo>
                      <a:lnTo>
                        <a:pt x="19009" y="96000"/>
                      </a:lnTo>
                      <a:cubicBezTo>
                        <a:pt x="92673" y="120000"/>
                        <a:pt x="36831" y="12000"/>
                        <a:pt x="102178" y="48000"/>
                      </a:cubicBezTo>
                      <a:cubicBezTo>
                        <a:pt x="120000" y="24000"/>
                        <a:pt x="48712" y="24000"/>
                        <a:pt x="66534" y="0"/>
                      </a:cubicBezTo>
                      <a:cubicBezTo>
                        <a:pt x="22574" y="24000"/>
                        <a:pt x="0" y="12000"/>
                        <a:pt x="19009" y="96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60" name="Shape 1060"/>
                <p:cNvSpPr/>
                <p:nvPr/>
              </p:nvSpPr>
              <p:spPr>
                <a:xfrm>
                  <a:off x="9005888" y="1566174"/>
                  <a:ext cx="17462" cy="2462"/>
                </a:xfrm>
                <a:custGeom>
                  <a:avLst/>
                  <a:gdLst/>
                  <a:ahLst/>
                  <a:cxnLst/>
                  <a:rect l="0" t="0" r="0" b="0"/>
                  <a:pathLst>
                    <a:path w="120000" h="120000" extrusionOk="0">
                      <a:moveTo>
                        <a:pt x="0" y="120000"/>
                      </a:moveTo>
                      <a:lnTo>
                        <a:pt x="0" y="120000"/>
                      </a:lnTo>
                      <a:lnTo>
                        <a:pt x="120000" y="0"/>
                      </a:lnTo>
                      <a:cubicBezTo>
                        <a:pt x="50526" y="60000"/>
                        <a:pt x="18947" y="6000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61" name="Shape 1061"/>
                <p:cNvSpPr/>
                <p:nvPr/>
              </p:nvSpPr>
              <p:spPr>
                <a:xfrm>
                  <a:off x="1587500" y="1516937"/>
                  <a:ext cx="38100" cy="3693"/>
                </a:xfrm>
                <a:custGeom>
                  <a:avLst/>
                  <a:gdLst/>
                  <a:ahLst/>
                  <a:cxnLst/>
                  <a:rect l="0" t="0" r="0" b="0"/>
                  <a:pathLst>
                    <a:path w="120000" h="120000" extrusionOk="0">
                      <a:moveTo>
                        <a:pt x="120000" y="60000"/>
                      </a:moveTo>
                      <a:lnTo>
                        <a:pt x="120000" y="60000"/>
                      </a:lnTo>
                      <a:lnTo>
                        <a:pt x="0" y="0"/>
                      </a:lnTo>
                      <a:lnTo>
                        <a:pt x="76923" y="120000"/>
                      </a:lnTo>
                      <a:lnTo>
                        <a:pt x="120000" y="6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62" name="Shape 1062"/>
                <p:cNvSpPr/>
                <p:nvPr/>
              </p:nvSpPr>
              <p:spPr>
                <a:xfrm>
                  <a:off x="1522413" y="1519399"/>
                  <a:ext cx="30162" cy="4924"/>
                </a:xfrm>
                <a:custGeom>
                  <a:avLst/>
                  <a:gdLst/>
                  <a:ahLst/>
                  <a:cxnLst/>
                  <a:rect l="0" t="0" r="0" b="0"/>
                  <a:pathLst>
                    <a:path w="120000" h="120000" extrusionOk="0">
                      <a:moveTo>
                        <a:pt x="120000" y="120000"/>
                      </a:moveTo>
                      <a:lnTo>
                        <a:pt x="120000" y="120000"/>
                      </a:lnTo>
                      <a:lnTo>
                        <a:pt x="86250" y="0"/>
                      </a:lnTo>
                      <a:lnTo>
                        <a:pt x="0" y="100000"/>
                      </a:lnTo>
                      <a:cubicBezTo>
                        <a:pt x="30000" y="100000"/>
                        <a:pt x="97500" y="10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63" name="Shape 1063"/>
                <p:cNvSpPr/>
                <p:nvPr/>
              </p:nvSpPr>
              <p:spPr>
                <a:xfrm>
                  <a:off x="6650038" y="1573559"/>
                  <a:ext cx="33337" cy="3693"/>
                </a:xfrm>
                <a:custGeom>
                  <a:avLst/>
                  <a:gdLst/>
                  <a:ahLst/>
                  <a:cxnLst/>
                  <a:rect l="0" t="0" r="0" b="0"/>
                  <a:pathLst>
                    <a:path w="120000" h="120000" extrusionOk="0">
                      <a:moveTo>
                        <a:pt x="109411" y="120000"/>
                      </a:moveTo>
                      <a:lnTo>
                        <a:pt x="109411" y="120000"/>
                      </a:lnTo>
                      <a:lnTo>
                        <a:pt x="120000" y="60000"/>
                      </a:lnTo>
                      <a:cubicBezTo>
                        <a:pt x="98823" y="30000"/>
                        <a:pt x="63529" y="30000"/>
                        <a:pt x="0" y="0"/>
                      </a:cubicBezTo>
                      <a:lnTo>
                        <a:pt x="109411"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64" name="Shape 1064"/>
                <p:cNvSpPr/>
                <p:nvPr/>
              </p:nvSpPr>
              <p:spPr>
                <a:xfrm>
                  <a:off x="6162675" y="1566174"/>
                  <a:ext cx="15875" cy="4924"/>
                </a:xfrm>
                <a:custGeom>
                  <a:avLst/>
                  <a:gdLst/>
                  <a:ahLst/>
                  <a:cxnLst/>
                  <a:rect l="0" t="0" r="0" b="0"/>
                  <a:pathLst>
                    <a:path w="120000" h="120000" extrusionOk="0">
                      <a:moveTo>
                        <a:pt x="56470" y="120000"/>
                      </a:moveTo>
                      <a:lnTo>
                        <a:pt x="56470" y="120000"/>
                      </a:lnTo>
                      <a:lnTo>
                        <a:pt x="120000" y="120000"/>
                      </a:lnTo>
                      <a:lnTo>
                        <a:pt x="0" y="0"/>
                      </a:lnTo>
                      <a:lnTo>
                        <a:pt x="5647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65" name="Shape 1065"/>
                <p:cNvSpPr/>
                <p:nvPr/>
              </p:nvSpPr>
              <p:spPr>
                <a:xfrm>
                  <a:off x="5738813" y="1571097"/>
                  <a:ext cx="60325" cy="6155"/>
                </a:xfrm>
                <a:custGeom>
                  <a:avLst/>
                  <a:gdLst/>
                  <a:ahLst/>
                  <a:cxnLst/>
                  <a:rect l="0" t="0" r="0" b="0"/>
                  <a:pathLst>
                    <a:path w="120000" h="120000" extrusionOk="0">
                      <a:moveTo>
                        <a:pt x="9523" y="105000"/>
                      </a:moveTo>
                      <a:lnTo>
                        <a:pt x="9523" y="105000"/>
                      </a:lnTo>
                      <a:cubicBezTo>
                        <a:pt x="43809" y="120000"/>
                        <a:pt x="85714" y="90000"/>
                        <a:pt x="120000" y="105000"/>
                      </a:cubicBezTo>
                      <a:cubicBezTo>
                        <a:pt x="43809" y="120000"/>
                        <a:pt x="0" y="0"/>
                        <a:pt x="9523" y="105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grpSp>
        <p:grpSp>
          <p:nvGrpSpPr>
            <p:cNvPr id="1066" name="Shape 1066"/>
            <p:cNvGrpSpPr/>
            <p:nvPr/>
          </p:nvGrpSpPr>
          <p:grpSpPr>
            <a:xfrm rot="10800000">
              <a:off x="4417839" y="2091906"/>
              <a:ext cx="5294376" cy="4114800"/>
              <a:chOff x="3310555" y="716546"/>
              <a:chExt cx="5294376" cy="4114800"/>
            </a:xfrm>
          </p:grpSpPr>
          <p:grpSp>
            <p:nvGrpSpPr>
              <p:cNvPr id="1067" name="Shape 1067"/>
              <p:cNvGrpSpPr/>
              <p:nvPr/>
            </p:nvGrpSpPr>
            <p:grpSpPr>
              <a:xfrm flipH="1">
                <a:off x="3310555" y="737968"/>
                <a:ext cx="5294376" cy="54864"/>
                <a:chOff x="1522413" y="1514475"/>
                <a:chExt cx="10569575" cy="64008"/>
              </a:xfrm>
            </p:grpSpPr>
            <p:sp>
              <p:nvSpPr>
                <p:cNvPr id="1068" name="Shape 1068"/>
                <p:cNvSpPr/>
                <p:nvPr/>
              </p:nvSpPr>
              <p:spPr>
                <a:xfrm>
                  <a:off x="12028488" y="1525554"/>
                  <a:ext cx="63500" cy="4924"/>
                </a:xfrm>
                <a:custGeom>
                  <a:avLst/>
                  <a:gdLst/>
                  <a:ahLst/>
                  <a:cxnLst/>
                  <a:rect l="0" t="0" r="0" b="0"/>
                  <a:pathLst>
                    <a:path w="120000" h="120000" extrusionOk="0">
                      <a:moveTo>
                        <a:pt x="53731" y="120000"/>
                      </a:moveTo>
                      <a:lnTo>
                        <a:pt x="53731" y="120000"/>
                      </a:lnTo>
                      <a:lnTo>
                        <a:pt x="120000" y="60000"/>
                      </a:lnTo>
                      <a:cubicBezTo>
                        <a:pt x="107462" y="40000"/>
                        <a:pt x="46567" y="20000"/>
                        <a:pt x="69850" y="0"/>
                      </a:cubicBezTo>
                      <a:cubicBezTo>
                        <a:pt x="0" y="20000"/>
                        <a:pt x="14328" y="60000"/>
                        <a:pt x="53731"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69" name="Shape 1069"/>
                <p:cNvSpPr/>
                <p:nvPr/>
              </p:nvSpPr>
              <p:spPr>
                <a:xfrm>
                  <a:off x="12022138" y="1532939"/>
                  <a:ext cx="19050" cy="1231"/>
                </a:xfrm>
                <a:custGeom>
                  <a:avLst/>
                  <a:gdLst/>
                  <a:ahLst/>
                  <a:cxnLst/>
                  <a:rect l="0" t="0" r="0" b="0"/>
                  <a:pathLst>
                    <a:path w="120000" h="120000" extrusionOk="0">
                      <a:moveTo>
                        <a:pt x="0" y="120000"/>
                      </a:moveTo>
                      <a:lnTo>
                        <a:pt x="0" y="120000"/>
                      </a:lnTo>
                      <a:lnTo>
                        <a:pt x="120000" y="60000"/>
                      </a:lnTo>
                      <a:cubicBezTo>
                        <a:pt x="96000" y="0"/>
                        <a:pt x="66000"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70" name="Shape 1070"/>
                <p:cNvSpPr/>
                <p:nvPr/>
              </p:nvSpPr>
              <p:spPr>
                <a:xfrm>
                  <a:off x="12041188" y="1531708"/>
                  <a:ext cx="39687" cy="6155"/>
                </a:xfrm>
                <a:custGeom>
                  <a:avLst/>
                  <a:gdLst/>
                  <a:ahLst/>
                  <a:cxnLst/>
                  <a:rect l="0" t="0" r="0" b="0"/>
                  <a:pathLst>
                    <a:path w="120000" h="120000" extrusionOk="0">
                      <a:moveTo>
                        <a:pt x="120000" y="0"/>
                      </a:moveTo>
                      <a:lnTo>
                        <a:pt x="120000" y="0"/>
                      </a:lnTo>
                      <a:lnTo>
                        <a:pt x="0" y="40000"/>
                      </a:lnTo>
                      <a:cubicBezTo>
                        <a:pt x="14634" y="60000"/>
                        <a:pt x="17560" y="120000"/>
                        <a:pt x="55609" y="20000"/>
                      </a:cubicBezTo>
                      <a:cubicBezTo>
                        <a:pt x="43902" y="60000"/>
                        <a:pt x="67317" y="2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71" name="Shape 1071"/>
                <p:cNvSpPr/>
                <p:nvPr/>
              </p:nvSpPr>
              <p:spPr>
                <a:xfrm>
                  <a:off x="11831638" y="1526784"/>
                  <a:ext cx="42862" cy="4924"/>
                </a:xfrm>
                <a:custGeom>
                  <a:avLst/>
                  <a:gdLst/>
                  <a:ahLst/>
                  <a:cxnLst/>
                  <a:rect l="0" t="0" r="0" b="0"/>
                  <a:pathLst>
                    <a:path w="120000" h="120000" extrusionOk="0">
                      <a:moveTo>
                        <a:pt x="5333" y="0"/>
                      </a:moveTo>
                      <a:lnTo>
                        <a:pt x="5333" y="0"/>
                      </a:lnTo>
                      <a:cubicBezTo>
                        <a:pt x="0" y="20000"/>
                        <a:pt x="40000" y="80000"/>
                        <a:pt x="48000" y="120000"/>
                      </a:cubicBezTo>
                      <a:lnTo>
                        <a:pt x="120000" y="80000"/>
                      </a:lnTo>
                      <a:cubicBezTo>
                        <a:pt x="82666" y="60000"/>
                        <a:pt x="10666" y="40000"/>
                        <a:pt x="533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72" name="Shape 1072"/>
                <p:cNvSpPr/>
                <p:nvPr/>
              </p:nvSpPr>
              <p:spPr>
                <a:xfrm>
                  <a:off x="11809413" y="1531708"/>
                  <a:ext cx="41275" cy="2462"/>
                </a:xfrm>
                <a:custGeom>
                  <a:avLst/>
                  <a:gdLst/>
                  <a:ahLst/>
                  <a:cxnLst/>
                  <a:rect l="0" t="0" r="0" b="0"/>
                  <a:pathLst>
                    <a:path w="120000" h="120000" extrusionOk="0">
                      <a:moveTo>
                        <a:pt x="114545" y="0"/>
                      </a:moveTo>
                      <a:lnTo>
                        <a:pt x="114545" y="0"/>
                      </a:lnTo>
                      <a:lnTo>
                        <a:pt x="0" y="120000"/>
                      </a:lnTo>
                      <a:cubicBezTo>
                        <a:pt x="100909" y="120000"/>
                        <a:pt x="120000" y="80000"/>
                        <a:pt x="114545"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73" name="Shape 1073"/>
                <p:cNvSpPr/>
                <p:nvPr/>
              </p:nvSpPr>
              <p:spPr>
                <a:xfrm>
                  <a:off x="12003088" y="1537863"/>
                  <a:ext cx="77787" cy="3693"/>
                </a:xfrm>
                <a:custGeom>
                  <a:avLst/>
                  <a:gdLst/>
                  <a:ahLst/>
                  <a:cxnLst/>
                  <a:rect l="0" t="0" r="0" b="0"/>
                  <a:pathLst>
                    <a:path w="120000" h="120000" extrusionOk="0">
                      <a:moveTo>
                        <a:pt x="20487" y="120000"/>
                      </a:moveTo>
                      <a:lnTo>
                        <a:pt x="20487" y="120000"/>
                      </a:lnTo>
                      <a:lnTo>
                        <a:pt x="120000" y="0"/>
                      </a:lnTo>
                      <a:lnTo>
                        <a:pt x="0" y="120000"/>
                      </a:lnTo>
                      <a:lnTo>
                        <a:pt x="20487"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74" name="Shape 1074"/>
                <p:cNvSpPr/>
                <p:nvPr/>
              </p:nvSpPr>
              <p:spPr>
                <a:xfrm>
                  <a:off x="11664950" y="1523092"/>
                  <a:ext cx="39687" cy="4924"/>
                </a:xfrm>
                <a:custGeom>
                  <a:avLst/>
                  <a:gdLst/>
                  <a:ahLst/>
                  <a:cxnLst/>
                  <a:rect l="0" t="0" r="0" b="0"/>
                  <a:pathLst>
                    <a:path w="120000" h="120000" extrusionOk="0">
                      <a:moveTo>
                        <a:pt x="54285" y="96000"/>
                      </a:moveTo>
                      <a:lnTo>
                        <a:pt x="54285" y="96000"/>
                      </a:lnTo>
                      <a:lnTo>
                        <a:pt x="120000" y="0"/>
                      </a:lnTo>
                      <a:lnTo>
                        <a:pt x="0" y="120000"/>
                      </a:lnTo>
                      <a:lnTo>
                        <a:pt x="54285" y="96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75" name="Shape 1075"/>
                <p:cNvSpPr/>
                <p:nvPr/>
              </p:nvSpPr>
              <p:spPr>
                <a:xfrm>
                  <a:off x="11506200" y="1521861"/>
                  <a:ext cx="92075" cy="4924"/>
                </a:xfrm>
                <a:custGeom>
                  <a:avLst/>
                  <a:gdLst/>
                  <a:ahLst/>
                  <a:cxnLst/>
                  <a:rect l="0" t="0" r="0" b="0"/>
                  <a:pathLst>
                    <a:path w="120000" h="120000" extrusionOk="0">
                      <a:moveTo>
                        <a:pt x="99183" y="120000"/>
                      </a:moveTo>
                      <a:lnTo>
                        <a:pt x="99183" y="120000"/>
                      </a:lnTo>
                      <a:cubicBezTo>
                        <a:pt x="119999" y="60000"/>
                        <a:pt x="69795" y="20000"/>
                        <a:pt x="91836" y="0"/>
                      </a:cubicBezTo>
                      <a:cubicBezTo>
                        <a:pt x="57551" y="0"/>
                        <a:pt x="26938" y="40000"/>
                        <a:pt x="0" y="100000"/>
                      </a:cubicBezTo>
                      <a:cubicBezTo>
                        <a:pt x="29387" y="60000"/>
                        <a:pt x="59999" y="80000"/>
                        <a:pt x="99183"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76" name="Shape 1076"/>
                <p:cNvSpPr/>
                <p:nvPr/>
              </p:nvSpPr>
              <p:spPr>
                <a:xfrm>
                  <a:off x="11471275" y="1525554"/>
                  <a:ext cx="34925" cy="3693"/>
                </a:xfrm>
                <a:custGeom>
                  <a:avLst/>
                  <a:gdLst/>
                  <a:ahLst/>
                  <a:cxnLst/>
                  <a:rect l="0" t="0" r="0" b="0"/>
                  <a:pathLst>
                    <a:path w="120000" h="120000" extrusionOk="0">
                      <a:moveTo>
                        <a:pt x="0" y="120000"/>
                      </a:moveTo>
                      <a:lnTo>
                        <a:pt x="0" y="120000"/>
                      </a:lnTo>
                      <a:cubicBezTo>
                        <a:pt x="36666" y="80000"/>
                        <a:pt x="76666" y="40000"/>
                        <a:pt x="120000" y="0"/>
                      </a:cubicBezTo>
                      <a:cubicBezTo>
                        <a:pt x="80000" y="0"/>
                        <a:pt x="40000" y="4000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77" name="Shape 1077"/>
                <p:cNvSpPr/>
                <p:nvPr/>
              </p:nvSpPr>
              <p:spPr>
                <a:xfrm>
                  <a:off x="11710988" y="1529246"/>
                  <a:ext cx="30162" cy="4924"/>
                </a:xfrm>
                <a:custGeom>
                  <a:avLst/>
                  <a:gdLst/>
                  <a:ahLst/>
                  <a:cxnLst/>
                  <a:rect l="0" t="0" r="0" b="0"/>
                  <a:pathLst>
                    <a:path w="120000" h="120000" extrusionOk="0">
                      <a:moveTo>
                        <a:pt x="120000" y="120000"/>
                      </a:moveTo>
                      <a:lnTo>
                        <a:pt x="120000" y="120000"/>
                      </a:lnTo>
                      <a:cubicBezTo>
                        <a:pt x="108750" y="96000"/>
                        <a:pt x="86250" y="24000"/>
                        <a:pt x="0" y="0"/>
                      </a:cubicBezTo>
                      <a:lnTo>
                        <a:pt x="60000" y="120000"/>
                      </a:ln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78" name="Shape 1078"/>
                <p:cNvSpPr/>
                <p:nvPr/>
              </p:nvSpPr>
              <p:spPr>
                <a:xfrm>
                  <a:off x="11691938" y="1532939"/>
                  <a:ext cx="34925" cy="1231"/>
                </a:xfrm>
                <a:custGeom>
                  <a:avLst/>
                  <a:gdLst/>
                  <a:ahLst/>
                  <a:cxnLst/>
                  <a:rect l="0" t="0" r="0" b="0"/>
                  <a:pathLst>
                    <a:path w="120000" h="120000" extrusionOk="0">
                      <a:moveTo>
                        <a:pt x="120000" y="120000"/>
                      </a:moveTo>
                      <a:lnTo>
                        <a:pt x="120000" y="120000"/>
                      </a:lnTo>
                      <a:lnTo>
                        <a:pt x="116666" y="120000"/>
                      </a:lnTo>
                      <a:lnTo>
                        <a:pt x="0" y="0"/>
                      </a:ln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79" name="Shape 1079"/>
                <p:cNvSpPr/>
                <p:nvPr/>
              </p:nvSpPr>
              <p:spPr>
                <a:xfrm>
                  <a:off x="11741150" y="1534170"/>
                  <a:ext cx="4762" cy="0"/>
                </a:xfrm>
                <a:custGeom>
                  <a:avLst/>
                  <a:gdLst/>
                  <a:ahLst/>
                  <a:cxnLst/>
                  <a:rect l="0" t="0" r="0" b="0"/>
                  <a:pathLst>
                    <a:path w="120000" h="120000" extrusionOk="0">
                      <a:moveTo>
                        <a:pt x="120000" y="0"/>
                      </a:moveTo>
                      <a:lnTo>
                        <a:pt x="120000" y="0"/>
                      </a:lnTo>
                      <a:lnTo>
                        <a:pt x="0" y="0"/>
                      </a:lnTo>
                      <a:cubicBezTo>
                        <a:pt x="48000" y="0"/>
                        <a:pt x="72000"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80" name="Shape 1080"/>
                <p:cNvSpPr/>
                <p:nvPr/>
              </p:nvSpPr>
              <p:spPr>
                <a:xfrm>
                  <a:off x="11841163" y="1537863"/>
                  <a:ext cx="71437" cy="8617"/>
                </a:xfrm>
                <a:custGeom>
                  <a:avLst/>
                  <a:gdLst/>
                  <a:ahLst/>
                  <a:cxnLst/>
                  <a:rect l="0" t="0" r="0" b="0"/>
                  <a:pathLst>
                    <a:path w="120000" h="120000" extrusionOk="0">
                      <a:moveTo>
                        <a:pt x="120000" y="0"/>
                      </a:moveTo>
                      <a:lnTo>
                        <a:pt x="120000" y="0"/>
                      </a:lnTo>
                      <a:cubicBezTo>
                        <a:pt x="81600" y="40000"/>
                        <a:pt x="0" y="66666"/>
                        <a:pt x="78400" y="120000"/>
                      </a:cubicBezTo>
                      <a:cubicBezTo>
                        <a:pt x="105600" y="80000"/>
                        <a:pt x="60800" y="53333"/>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81" name="Shape 1081"/>
                <p:cNvSpPr/>
                <p:nvPr/>
              </p:nvSpPr>
              <p:spPr>
                <a:xfrm>
                  <a:off x="11764963" y="1535401"/>
                  <a:ext cx="44450" cy="3693"/>
                </a:xfrm>
                <a:custGeom>
                  <a:avLst/>
                  <a:gdLst/>
                  <a:ahLst/>
                  <a:cxnLst/>
                  <a:rect l="0" t="0" r="0" b="0"/>
                  <a:pathLst>
                    <a:path w="120000" h="120000" extrusionOk="0">
                      <a:moveTo>
                        <a:pt x="0" y="90000"/>
                      </a:moveTo>
                      <a:lnTo>
                        <a:pt x="0" y="90000"/>
                      </a:lnTo>
                      <a:lnTo>
                        <a:pt x="112340" y="120000"/>
                      </a:lnTo>
                      <a:cubicBezTo>
                        <a:pt x="109787" y="90000"/>
                        <a:pt x="89361" y="30000"/>
                        <a:pt x="120000" y="0"/>
                      </a:cubicBezTo>
                      <a:lnTo>
                        <a:pt x="0" y="9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82" name="Shape 1082"/>
                <p:cNvSpPr/>
                <p:nvPr/>
              </p:nvSpPr>
              <p:spPr>
                <a:xfrm>
                  <a:off x="11744325" y="1537863"/>
                  <a:ext cx="20637" cy="2462"/>
                </a:xfrm>
                <a:custGeom>
                  <a:avLst/>
                  <a:gdLst/>
                  <a:ahLst/>
                  <a:cxnLst/>
                  <a:rect l="0" t="0" r="0" b="0"/>
                  <a:pathLst>
                    <a:path w="120000" h="120000" extrusionOk="0">
                      <a:moveTo>
                        <a:pt x="0" y="120000"/>
                      </a:moveTo>
                      <a:lnTo>
                        <a:pt x="0" y="120000"/>
                      </a:lnTo>
                      <a:lnTo>
                        <a:pt x="120000" y="0"/>
                      </a:lnTo>
                      <a:lnTo>
                        <a:pt x="27272" y="0"/>
                      </a:lnTo>
                      <a:lnTo>
                        <a:pt x="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83" name="Shape 1083"/>
                <p:cNvSpPr/>
                <p:nvPr/>
              </p:nvSpPr>
              <p:spPr>
                <a:xfrm>
                  <a:off x="11482388" y="1531708"/>
                  <a:ext cx="85725" cy="3693"/>
                </a:xfrm>
                <a:custGeom>
                  <a:avLst/>
                  <a:gdLst/>
                  <a:ahLst/>
                  <a:cxnLst/>
                  <a:rect l="0" t="0" r="0" b="0"/>
                  <a:pathLst>
                    <a:path w="120000" h="120000" extrusionOk="0">
                      <a:moveTo>
                        <a:pt x="84000" y="0"/>
                      </a:moveTo>
                      <a:lnTo>
                        <a:pt x="84000" y="0"/>
                      </a:lnTo>
                      <a:cubicBezTo>
                        <a:pt x="58666" y="60000"/>
                        <a:pt x="30666" y="60000"/>
                        <a:pt x="0" y="60000"/>
                      </a:cubicBezTo>
                      <a:cubicBezTo>
                        <a:pt x="33333" y="90000"/>
                        <a:pt x="68000" y="120000"/>
                        <a:pt x="101333" y="120000"/>
                      </a:cubicBezTo>
                      <a:cubicBezTo>
                        <a:pt x="105333" y="60000"/>
                        <a:pt x="120000" y="0"/>
                        <a:pt x="84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84" name="Shape 1084"/>
                <p:cNvSpPr/>
                <p:nvPr/>
              </p:nvSpPr>
              <p:spPr>
                <a:xfrm>
                  <a:off x="11626850" y="1532939"/>
                  <a:ext cx="4762" cy="1231"/>
                </a:xfrm>
                <a:custGeom>
                  <a:avLst/>
                  <a:gdLst/>
                  <a:ahLst/>
                  <a:cxnLst/>
                  <a:rect l="0" t="0" r="0" b="0"/>
                  <a:pathLst>
                    <a:path w="120000" h="120000" extrusionOk="0">
                      <a:moveTo>
                        <a:pt x="120000" y="0"/>
                      </a:moveTo>
                      <a:lnTo>
                        <a:pt x="120000" y="0"/>
                      </a:lnTo>
                      <a:lnTo>
                        <a:pt x="0" y="120000"/>
                      </a:lnTo>
                      <a:cubicBezTo>
                        <a:pt x="72000" y="120000"/>
                        <a:pt x="120000" y="12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85" name="Shape 1085"/>
                <p:cNvSpPr/>
                <p:nvPr/>
              </p:nvSpPr>
              <p:spPr>
                <a:xfrm>
                  <a:off x="11261725" y="1534170"/>
                  <a:ext cx="4762" cy="0"/>
                </a:xfrm>
                <a:custGeom>
                  <a:avLst/>
                  <a:gdLst/>
                  <a:ahLst/>
                  <a:cxnLst/>
                  <a:rect l="0" t="0" r="0" b="0"/>
                  <a:pathLst>
                    <a:path w="120000" h="120000" extrusionOk="0">
                      <a:moveTo>
                        <a:pt x="0" y="0"/>
                      </a:moveTo>
                      <a:lnTo>
                        <a:pt x="0" y="0"/>
                      </a:lnTo>
                      <a:lnTo>
                        <a:pt x="96000" y="0"/>
                      </a:lnTo>
                      <a:cubicBezTo>
                        <a:pt x="96000" y="0"/>
                        <a:pt x="96000" y="0"/>
                        <a:pt x="120000" y="0"/>
                      </a:cubicBez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86" name="Shape 1086"/>
                <p:cNvSpPr/>
                <p:nvPr/>
              </p:nvSpPr>
              <p:spPr>
                <a:xfrm>
                  <a:off x="11553825" y="1534170"/>
                  <a:ext cx="44450" cy="2462"/>
                </a:xfrm>
                <a:custGeom>
                  <a:avLst/>
                  <a:gdLst/>
                  <a:ahLst/>
                  <a:cxnLst/>
                  <a:rect l="0" t="0" r="0" b="0"/>
                  <a:pathLst>
                    <a:path w="120000" h="120000" extrusionOk="0">
                      <a:moveTo>
                        <a:pt x="15319" y="120000"/>
                      </a:moveTo>
                      <a:lnTo>
                        <a:pt x="15319" y="120000"/>
                      </a:lnTo>
                      <a:cubicBezTo>
                        <a:pt x="63829" y="120000"/>
                        <a:pt x="91914" y="60000"/>
                        <a:pt x="120000" y="0"/>
                      </a:cubicBezTo>
                      <a:cubicBezTo>
                        <a:pt x="84255" y="0"/>
                        <a:pt x="45957" y="60000"/>
                        <a:pt x="5106" y="60000"/>
                      </a:cubicBezTo>
                      <a:cubicBezTo>
                        <a:pt x="0" y="60000"/>
                        <a:pt x="0" y="120000"/>
                        <a:pt x="15319"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87" name="Shape 1087"/>
                <p:cNvSpPr/>
                <p:nvPr/>
              </p:nvSpPr>
              <p:spPr>
                <a:xfrm>
                  <a:off x="11409363" y="1529246"/>
                  <a:ext cx="31750" cy="2462"/>
                </a:xfrm>
                <a:custGeom>
                  <a:avLst/>
                  <a:gdLst/>
                  <a:ahLst/>
                  <a:cxnLst/>
                  <a:rect l="0" t="0" r="0" b="0"/>
                  <a:pathLst>
                    <a:path w="120000" h="120000" extrusionOk="0">
                      <a:moveTo>
                        <a:pt x="0" y="40000"/>
                      </a:moveTo>
                      <a:lnTo>
                        <a:pt x="0" y="40000"/>
                      </a:lnTo>
                      <a:cubicBezTo>
                        <a:pt x="36363" y="80000"/>
                        <a:pt x="76363" y="120000"/>
                        <a:pt x="120000" y="120000"/>
                      </a:cubicBezTo>
                      <a:cubicBezTo>
                        <a:pt x="83636" y="80000"/>
                        <a:pt x="10909" y="0"/>
                        <a:pt x="0" y="4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88" name="Shape 1088"/>
                <p:cNvSpPr/>
                <p:nvPr/>
              </p:nvSpPr>
              <p:spPr>
                <a:xfrm>
                  <a:off x="11618913" y="1531708"/>
                  <a:ext cx="6350" cy="0"/>
                </a:xfrm>
                <a:custGeom>
                  <a:avLst/>
                  <a:gdLst/>
                  <a:ahLst/>
                  <a:cxnLst/>
                  <a:rect l="0" t="0" r="0" b="0"/>
                  <a:pathLst>
                    <a:path w="120000" h="120000" extrusionOk="0">
                      <a:moveTo>
                        <a:pt x="60000" y="0"/>
                      </a:moveTo>
                      <a:lnTo>
                        <a:pt x="60000" y="0"/>
                      </a:lnTo>
                      <a:lnTo>
                        <a:pt x="120000" y="0"/>
                      </a:lnTo>
                      <a:cubicBezTo>
                        <a:pt x="0" y="0"/>
                        <a:pt x="0" y="0"/>
                        <a:pt x="6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89" name="Shape 1089"/>
                <p:cNvSpPr/>
                <p:nvPr/>
              </p:nvSpPr>
              <p:spPr>
                <a:xfrm>
                  <a:off x="11598275" y="1531708"/>
                  <a:ext cx="28575" cy="2462"/>
                </a:xfrm>
                <a:custGeom>
                  <a:avLst/>
                  <a:gdLst/>
                  <a:ahLst/>
                  <a:cxnLst/>
                  <a:rect l="0" t="0" r="0" b="0"/>
                  <a:pathLst>
                    <a:path w="120000" h="120000" extrusionOk="0">
                      <a:moveTo>
                        <a:pt x="96774" y="0"/>
                      </a:moveTo>
                      <a:lnTo>
                        <a:pt x="96774" y="0"/>
                      </a:lnTo>
                      <a:cubicBezTo>
                        <a:pt x="58064" y="40000"/>
                        <a:pt x="30967" y="80000"/>
                        <a:pt x="0" y="120000"/>
                      </a:cubicBezTo>
                      <a:cubicBezTo>
                        <a:pt x="42580" y="120000"/>
                        <a:pt x="85161" y="80000"/>
                        <a:pt x="120000" y="80000"/>
                      </a:cubicBezTo>
                      <a:cubicBezTo>
                        <a:pt x="112258" y="40000"/>
                        <a:pt x="104516" y="40000"/>
                        <a:pt x="96774"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90" name="Shape 1090"/>
                <p:cNvSpPr/>
                <p:nvPr/>
              </p:nvSpPr>
              <p:spPr>
                <a:xfrm>
                  <a:off x="11137900" y="1534170"/>
                  <a:ext cx="188912" cy="23388"/>
                </a:xfrm>
                <a:custGeom>
                  <a:avLst/>
                  <a:gdLst/>
                  <a:ahLst/>
                  <a:cxnLst/>
                  <a:rect l="0" t="0" r="0" b="0"/>
                  <a:pathLst>
                    <a:path w="120000" h="120000" extrusionOk="0">
                      <a:moveTo>
                        <a:pt x="36363" y="120000"/>
                      </a:moveTo>
                      <a:lnTo>
                        <a:pt x="36363" y="120000"/>
                      </a:lnTo>
                      <a:cubicBezTo>
                        <a:pt x="38181" y="102222"/>
                        <a:pt x="68484" y="84444"/>
                        <a:pt x="94545" y="106666"/>
                      </a:cubicBezTo>
                      <a:cubicBezTo>
                        <a:pt x="119999" y="93333"/>
                        <a:pt x="103636" y="31111"/>
                        <a:pt x="81212" y="0"/>
                      </a:cubicBezTo>
                      <a:cubicBezTo>
                        <a:pt x="80606" y="8888"/>
                        <a:pt x="80606" y="13333"/>
                        <a:pt x="53939" y="26666"/>
                      </a:cubicBezTo>
                      <a:cubicBezTo>
                        <a:pt x="63030" y="35555"/>
                        <a:pt x="112727" y="48888"/>
                        <a:pt x="90303" y="62222"/>
                      </a:cubicBezTo>
                      <a:cubicBezTo>
                        <a:pt x="55151" y="71111"/>
                        <a:pt x="61818" y="57777"/>
                        <a:pt x="44848" y="48888"/>
                      </a:cubicBezTo>
                      <a:cubicBezTo>
                        <a:pt x="58787" y="71111"/>
                        <a:pt x="0" y="80000"/>
                        <a:pt x="7878" y="111111"/>
                      </a:cubicBezTo>
                      <a:lnTo>
                        <a:pt x="38181" y="102222"/>
                      </a:lnTo>
                      <a:cubicBezTo>
                        <a:pt x="38787" y="106666"/>
                        <a:pt x="27878" y="115555"/>
                        <a:pt x="36363"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91" name="Shape 1091"/>
                <p:cNvSpPr/>
                <p:nvPr/>
              </p:nvSpPr>
              <p:spPr>
                <a:xfrm>
                  <a:off x="11266488" y="1529246"/>
                  <a:ext cx="95250" cy="4924"/>
                </a:xfrm>
                <a:custGeom>
                  <a:avLst/>
                  <a:gdLst/>
                  <a:ahLst/>
                  <a:cxnLst/>
                  <a:rect l="0" t="0" r="0" b="0"/>
                  <a:pathLst>
                    <a:path w="120000" h="120000" extrusionOk="0">
                      <a:moveTo>
                        <a:pt x="98400" y="120000"/>
                      </a:moveTo>
                      <a:lnTo>
                        <a:pt x="98400" y="120000"/>
                      </a:lnTo>
                      <a:lnTo>
                        <a:pt x="120000" y="120000"/>
                      </a:lnTo>
                      <a:cubicBezTo>
                        <a:pt x="94800" y="100000"/>
                        <a:pt x="78000" y="80000"/>
                        <a:pt x="45600" y="0"/>
                      </a:cubicBezTo>
                      <a:cubicBezTo>
                        <a:pt x="9600" y="40000"/>
                        <a:pt x="2400" y="80000"/>
                        <a:pt x="0" y="100000"/>
                      </a:cubicBezTo>
                      <a:lnTo>
                        <a:pt x="105600" y="120000"/>
                      </a:lnTo>
                      <a:lnTo>
                        <a:pt x="984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92" name="Shape 1092"/>
                <p:cNvSpPr/>
                <p:nvPr/>
              </p:nvSpPr>
              <p:spPr>
                <a:xfrm>
                  <a:off x="11361738" y="1531708"/>
                  <a:ext cx="134937" cy="12309"/>
                </a:xfrm>
                <a:custGeom>
                  <a:avLst/>
                  <a:gdLst/>
                  <a:ahLst/>
                  <a:cxnLst/>
                  <a:rect l="0" t="0" r="0" b="0"/>
                  <a:pathLst>
                    <a:path w="120000" h="120000" extrusionOk="0">
                      <a:moveTo>
                        <a:pt x="67605" y="25714"/>
                      </a:moveTo>
                      <a:lnTo>
                        <a:pt x="67605" y="25714"/>
                      </a:lnTo>
                      <a:cubicBezTo>
                        <a:pt x="55774" y="59999"/>
                        <a:pt x="19436" y="77142"/>
                        <a:pt x="41408" y="119999"/>
                      </a:cubicBezTo>
                      <a:cubicBezTo>
                        <a:pt x="86197" y="119999"/>
                        <a:pt x="72676" y="85714"/>
                        <a:pt x="99718" y="68571"/>
                      </a:cubicBezTo>
                      <a:cubicBezTo>
                        <a:pt x="27887" y="77142"/>
                        <a:pt x="120000" y="51428"/>
                        <a:pt x="68450" y="25714"/>
                      </a:cubicBezTo>
                      <a:cubicBezTo>
                        <a:pt x="81971" y="25714"/>
                        <a:pt x="94647" y="17142"/>
                        <a:pt x="107323" y="17142"/>
                      </a:cubicBezTo>
                      <a:cubicBezTo>
                        <a:pt x="93802" y="17142"/>
                        <a:pt x="81971" y="8571"/>
                        <a:pt x="70140" y="0"/>
                      </a:cubicBezTo>
                      <a:lnTo>
                        <a:pt x="71830" y="8571"/>
                      </a:lnTo>
                      <a:lnTo>
                        <a:pt x="71830" y="8571"/>
                      </a:lnTo>
                      <a:cubicBezTo>
                        <a:pt x="71830" y="8571"/>
                        <a:pt x="71830" y="8571"/>
                        <a:pt x="71830" y="8571"/>
                      </a:cubicBezTo>
                      <a:cubicBezTo>
                        <a:pt x="75211" y="8571"/>
                        <a:pt x="76056" y="8571"/>
                        <a:pt x="72676" y="8571"/>
                      </a:cubicBezTo>
                      <a:lnTo>
                        <a:pt x="70985" y="8571"/>
                      </a:lnTo>
                      <a:cubicBezTo>
                        <a:pt x="70140" y="17142"/>
                        <a:pt x="69295" y="17142"/>
                        <a:pt x="67605" y="25714"/>
                      </a:cubicBezTo>
                      <a:cubicBezTo>
                        <a:pt x="47323" y="17142"/>
                        <a:pt x="64225" y="17142"/>
                        <a:pt x="70985" y="8571"/>
                      </a:cubicBezTo>
                      <a:cubicBezTo>
                        <a:pt x="70985" y="8571"/>
                        <a:pt x="71830" y="8571"/>
                        <a:pt x="71830" y="8571"/>
                      </a:cubicBezTo>
                      <a:lnTo>
                        <a:pt x="71830" y="8571"/>
                      </a:lnTo>
                      <a:lnTo>
                        <a:pt x="0" y="25714"/>
                      </a:lnTo>
                      <a:cubicBezTo>
                        <a:pt x="15211" y="25714"/>
                        <a:pt x="33802" y="25714"/>
                        <a:pt x="67605" y="2571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93" name="Shape 1093"/>
                <p:cNvSpPr/>
                <p:nvPr/>
              </p:nvSpPr>
              <p:spPr>
                <a:xfrm>
                  <a:off x="11834813" y="1552634"/>
                  <a:ext cx="9525" cy="1231"/>
                </a:xfrm>
                <a:custGeom>
                  <a:avLst/>
                  <a:gdLst/>
                  <a:ahLst/>
                  <a:cxnLst/>
                  <a:rect l="0" t="0" r="0" b="0"/>
                  <a:pathLst>
                    <a:path w="120000" h="120000" extrusionOk="0">
                      <a:moveTo>
                        <a:pt x="120000" y="120000"/>
                      </a:moveTo>
                      <a:lnTo>
                        <a:pt x="120000" y="120000"/>
                      </a:lnTo>
                      <a:cubicBezTo>
                        <a:pt x="87272" y="120000"/>
                        <a:pt x="87272" y="120000"/>
                        <a:pt x="87272" y="0"/>
                      </a:cubicBezTo>
                      <a:cubicBezTo>
                        <a:pt x="21818" y="120000"/>
                        <a:pt x="0" y="12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94" name="Shape 1094"/>
                <p:cNvSpPr/>
                <p:nvPr/>
              </p:nvSpPr>
              <p:spPr>
                <a:xfrm>
                  <a:off x="11764963" y="1542787"/>
                  <a:ext cx="117475" cy="9847"/>
                </a:xfrm>
                <a:custGeom>
                  <a:avLst/>
                  <a:gdLst/>
                  <a:ahLst/>
                  <a:cxnLst/>
                  <a:rect l="0" t="0" r="0" b="0"/>
                  <a:pathLst>
                    <a:path w="120000" h="120000" extrusionOk="0">
                      <a:moveTo>
                        <a:pt x="47213" y="110000"/>
                      </a:moveTo>
                      <a:lnTo>
                        <a:pt x="47213" y="110000"/>
                      </a:lnTo>
                      <a:cubicBezTo>
                        <a:pt x="53114" y="100000"/>
                        <a:pt x="58032" y="80000"/>
                        <a:pt x="77704" y="90000"/>
                      </a:cubicBezTo>
                      <a:cubicBezTo>
                        <a:pt x="94426" y="100000"/>
                        <a:pt x="77704" y="110000"/>
                        <a:pt x="78688" y="120000"/>
                      </a:cubicBezTo>
                      <a:cubicBezTo>
                        <a:pt x="90491" y="110000"/>
                        <a:pt x="120000" y="90000"/>
                        <a:pt x="82622" y="70000"/>
                      </a:cubicBezTo>
                      <a:lnTo>
                        <a:pt x="76721" y="80000"/>
                      </a:lnTo>
                      <a:cubicBezTo>
                        <a:pt x="43278" y="60000"/>
                        <a:pt x="0" y="10000"/>
                        <a:pt x="5901" y="0"/>
                      </a:cubicBezTo>
                      <a:cubicBezTo>
                        <a:pt x="15737" y="40000"/>
                        <a:pt x="24590" y="70000"/>
                        <a:pt x="47213" y="11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95" name="Shape 1095"/>
                <p:cNvSpPr/>
                <p:nvPr/>
              </p:nvSpPr>
              <p:spPr>
                <a:xfrm>
                  <a:off x="11555413" y="1544017"/>
                  <a:ext cx="69850" cy="4924"/>
                </a:xfrm>
                <a:custGeom>
                  <a:avLst/>
                  <a:gdLst/>
                  <a:ahLst/>
                  <a:cxnLst/>
                  <a:rect l="0" t="0" r="0" b="0"/>
                  <a:pathLst>
                    <a:path w="120000" h="120000" extrusionOk="0">
                      <a:moveTo>
                        <a:pt x="113513" y="0"/>
                      </a:moveTo>
                      <a:lnTo>
                        <a:pt x="113513" y="0"/>
                      </a:lnTo>
                      <a:lnTo>
                        <a:pt x="0" y="40000"/>
                      </a:lnTo>
                      <a:lnTo>
                        <a:pt x="58378" y="120000"/>
                      </a:lnTo>
                      <a:lnTo>
                        <a:pt x="55135" y="80000"/>
                      </a:lnTo>
                      <a:cubicBezTo>
                        <a:pt x="120000" y="80000"/>
                        <a:pt x="105405" y="40000"/>
                        <a:pt x="11351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96" name="Shape 1096"/>
                <p:cNvSpPr/>
                <p:nvPr/>
              </p:nvSpPr>
              <p:spPr>
                <a:xfrm>
                  <a:off x="11223625" y="1528016"/>
                  <a:ext cx="38100" cy="6155"/>
                </a:xfrm>
                <a:custGeom>
                  <a:avLst/>
                  <a:gdLst/>
                  <a:ahLst/>
                  <a:cxnLst/>
                  <a:rect l="0" t="0" r="0" b="0"/>
                  <a:pathLst>
                    <a:path w="120000" h="120000" extrusionOk="0">
                      <a:moveTo>
                        <a:pt x="93000" y="85714"/>
                      </a:moveTo>
                      <a:lnTo>
                        <a:pt x="93000" y="85714"/>
                      </a:lnTo>
                      <a:lnTo>
                        <a:pt x="120000" y="0"/>
                      </a:lnTo>
                      <a:lnTo>
                        <a:pt x="0" y="119999"/>
                      </a:lnTo>
                      <a:lnTo>
                        <a:pt x="93000" y="85714"/>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97" name="Shape 1097"/>
                <p:cNvSpPr/>
                <p:nvPr/>
              </p:nvSpPr>
              <p:spPr>
                <a:xfrm>
                  <a:off x="11145838" y="1529246"/>
                  <a:ext cx="22225" cy="2462"/>
                </a:xfrm>
                <a:custGeom>
                  <a:avLst/>
                  <a:gdLst/>
                  <a:ahLst/>
                  <a:cxnLst/>
                  <a:rect l="0" t="0" r="0" b="0"/>
                  <a:pathLst>
                    <a:path w="120000" h="120000" extrusionOk="0">
                      <a:moveTo>
                        <a:pt x="105000" y="120000"/>
                      </a:moveTo>
                      <a:lnTo>
                        <a:pt x="105000" y="120000"/>
                      </a:lnTo>
                      <a:lnTo>
                        <a:pt x="120000" y="0"/>
                      </a:lnTo>
                      <a:lnTo>
                        <a:pt x="0" y="90000"/>
                      </a:lnTo>
                      <a:lnTo>
                        <a:pt x="105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98" name="Shape 1098"/>
                <p:cNvSpPr/>
                <p:nvPr/>
              </p:nvSpPr>
              <p:spPr>
                <a:xfrm>
                  <a:off x="6197600" y="1566174"/>
                  <a:ext cx="20637" cy="1231"/>
                </a:xfrm>
                <a:custGeom>
                  <a:avLst/>
                  <a:gdLst/>
                  <a:ahLst/>
                  <a:cxnLst/>
                  <a:rect l="0" t="0" r="0" b="0"/>
                  <a:pathLst>
                    <a:path w="120000" h="120000" extrusionOk="0">
                      <a:moveTo>
                        <a:pt x="120000" y="0"/>
                      </a:moveTo>
                      <a:lnTo>
                        <a:pt x="120000" y="0"/>
                      </a:lnTo>
                      <a:lnTo>
                        <a:pt x="0" y="120000"/>
                      </a:lnTo>
                      <a:cubicBezTo>
                        <a:pt x="57142" y="0"/>
                        <a:pt x="91428"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99" name="Shape 1099"/>
                <p:cNvSpPr/>
                <p:nvPr/>
              </p:nvSpPr>
              <p:spPr>
                <a:xfrm>
                  <a:off x="6356350" y="1564943"/>
                  <a:ext cx="9525" cy="1231"/>
                </a:xfrm>
                <a:custGeom>
                  <a:avLst/>
                  <a:gdLst/>
                  <a:ahLst/>
                  <a:cxnLst/>
                  <a:rect l="0" t="0" r="0" b="0"/>
                  <a:pathLst>
                    <a:path w="120000" h="120000" extrusionOk="0">
                      <a:moveTo>
                        <a:pt x="72000" y="120000"/>
                      </a:moveTo>
                      <a:lnTo>
                        <a:pt x="72000" y="120000"/>
                      </a:lnTo>
                      <a:lnTo>
                        <a:pt x="120000" y="0"/>
                      </a:lnTo>
                      <a:cubicBezTo>
                        <a:pt x="36000" y="60000"/>
                        <a:pt x="0" y="120000"/>
                        <a:pt x="72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00" name="Shape 1100"/>
                <p:cNvSpPr/>
                <p:nvPr/>
              </p:nvSpPr>
              <p:spPr>
                <a:xfrm>
                  <a:off x="8950325" y="1521861"/>
                  <a:ext cx="61912" cy="7386"/>
                </a:xfrm>
                <a:custGeom>
                  <a:avLst/>
                  <a:gdLst/>
                  <a:ahLst/>
                  <a:cxnLst/>
                  <a:rect l="0" t="0" r="0" b="0"/>
                  <a:pathLst>
                    <a:path w="120000" h="120000" extrusionOk="0">
                      <a:moveTo>
                        <a:pt x="120000" y="120000"/>
                      </a:moveTo>
                      <a:lnTo>
                        <a:pt x="120000" y="120000"/>
                      </a:lnTo>
                      <a:cubicBezTo>
                        <a:pt x="62769" y="66666"/>
                        <a:pt x="0" y="0"/>
                        <a:pt x="7384" y="53333"/>
                      </a:cubicBezTo>
                      <a:lnTo>
                        <a:pt x="24000" y="106666"/>
                      </a:lnTo>
                      <a:cubicBezTo>
                        <a:pt x="64615" y="93333"/>
                        <a:pt x="94153" y="106666"/>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01" name="Shape 1101"/>
                <p:cNvSpPr/>
                <p:nvPr/>
              </p:nvSpPr>
              <p:spPr>
                <a:xfrm>
                  <a:off x="7537450" y="1546479"/>
                  <a:ext cx="28575" cy="3693"/>
                </a:xfrm>
                <a:custGeom>
                  <a:avLst/>
                  <a:gdLst/>
                  <a:ahLst/>
                  <a:cxnLst/>
                  <a:rect l="0" t="0" r="0" b="0"/>
                  <a:pathLst>
                    <a:path w="120000" h="120000" extrusionOk="0">
                      <a:moveTo>
                        <a:pt x="0" y="90000"/>
                      </a:moveTo>
                      <a:lnTo>
                        <a:pt x="0" y="90000"/>
                      </a:lnTo>
                      <a:lnTo>
                        <a:pt x="37241" y="120000"/>
                      </a:lnTo>
                      <a:lnTo>
                        <a:pt x="120000" y="0"/>
                      </a:lnTo>
                      <a:lnTo>
                        <a:pt x="0" y="9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02" name="Shape 1102"/>
                <p:cNvSpPr/>
                <p:nvPr/>
              </p:nvSpPr>
              <p:spPr>
                <a:xfrm>
                  <a:off x="7478713" y="1562481"/>
                  <a:ext cx="38100" cy="2462"/>
                </a:xfrm>
                <a:custGeom>
                  <a:avLst/>
                  <a:gdLst/>
                  <a:ahLst/>
                  <a:cxnLst/>
                  <a:rect l="0" t="0" r="0" b="0"/>
                  <a:pathLst>
                    <a:path w="120000" h="120000" extrusionOk="0">
                      <a:moveTo>
                        <a:pt x="120000" y="120000"/>
                      </a:moveTo>
                      <a:lnTo>
                        <a:pt x="120000" y="120000"/>
                      </a:lnTo>
                      <a:lnTo>
                        <a:pt x="0" y="0"/>
                      </a:lnTo>
                      <a:cubicBezTo>
                        <a:pt x="27000" y="40000"/>
                        <a:pt x="66000" y="8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03" name="Shape 1103"/>
                <p:cNvSpPr/>
                <p:nvPr/>
              </p:nvSpPr>
              <p:spPr>
                <a:xfrm>
                  <a:off x="5410200" y="1568636"/>
                  <a:ext cx="36512" cy="3693"/>
                </a:xfrm>
                <a:custGeom>
                  <a:avLst/>
                  <a:gdLst/>
                  <a:ahLst/>
                  <a:cxnLst/>
                  <a:rect l="0" t="0" r="0" b="0"/>
                  <a:pathLst>
                    <a:path w="120000" h="120000" extrusionOk="0">
                      <a:moveTo>
                        <a:pt x="75789" y="0"/>
                      </a:moveTo>
                      <a:lnTo>
                        <a:pt x="75789" y="0"/>
                      </a:lnTo>
                      <a:lnTo>
                        <a:pt x="0" y="120000"/>
                      </a:lnTo>
                      <a:cubicBezTo>
                        <a:pt x="120000" y="120000"/>
                        <a:pt x="66315" y="72000"/>
                        <a:pt x="75789"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04" name="Shape 1104"/>
                <p:cNvSpPr/>
                <p:nvPr/>
              </p:nvSpPr>
              <p:spPr>
                <a:xfrm>
                  <a:off x="10206038" y="1530477"/>
                  <a:ext cx="61912" cy="4924"/>
                </a:xfrm>
                <a:custGeom>
                  <a:avLst/>
                  <a:gdLst/>
                  <a:ahLst/>
                  <a:cxnLst/>
                  <a:rect l="0" t="0" r="0" b="0"/>
                  <a:pathLst>
                    <a:path w="120000" h="120000" extrusionOk="0">
                      <a:moveTo>
                        <a:pt x="120000" y="60000"/>
                      </a:moveTo>
                      <a:lnTo>
                        <a:pt x="120000" y="60000"/>
                      </a:lnTo>
                      <a:cubicBezTo>
                        <a:pt x="72000" y="20000"/>
                        <a:pt x="33230" y="0"/>
                        <a:pt x="0" y="0"/>
                      </a:cubicBezTo>
                      <a:cubicBezTo>
                        <a:pt x="59076" y="40000"/>
                        <a:pt x="105230" y="120000"/>
                        <a:pt x="120000" y="6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05" name="Shape 1105"/>
                <p:cNvSpPr/>
                <p:nvPr/>
              </p:nvSpPr>
              <p:spPr>
                <a:xfrm>
                  <a:off x="6257925" y="1525554"/>
                  <a:ext cx="19050" cy="2462"/>
                </a:xfrm>
                <a:custGeom>
                  <a:avLst/>
                  <a:gdLst/>
                  <a:ahLst/>
                  <a:cxnLst/>
                  <a:rect l="0" t="0" r="0" b="0"/>
                  <a:pathLst>
                    <a:path w="120000" h="120000" extrusionOk="0">
                      <a:moveTo>
                        <a:pt x="102857" y="0"/>
                      </a:moveTo>
                      <a:lnTo>
                        <a:pt x="102857" y="0"/>
                      </a:lnTo>
                      <a:cubicBezTo>
                        <a:pt x="28571" y="60000"/>
                        <a:pt x="0" y="120000"/>
                        <a:pt x="0" y="120000"/>
                      </a:cubicBezTo>
                      <a:cubicBezTo>
                        <a:pt x="74285" y="120000"/>
                        <a:pt x="120000" y="60000"/>
                        <a:pt x="102857"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06" name="Shape 1106"/>
                <p:cNvSpPr/>
                <p:nvPr/>
              </p:nvSpPr>
              <p:spPr>
                <a:xfrm>
                  <a:off x="10134600" y="1528016"/>
                  <a:ext cx="71437" cy="3693"/>
                </a:xfrm>
                <a:custGeom>
                  <a:avLst/>
                  <a:gdLst/>
                  <a:ahLst/>
                  <a:cxnLst/>
                  <a:rect l="0" t="0" r="0" b="0"/>
                  <a:pathLst>
                    <a:path w="120000" h="120000" extrusionOk="0">
                      <a:moveTo>
                        <a:pt x="0" y="90000"/>
                      </a:moveTo>
                      <a:lnTo>
                        <a:pt x="0" y="90000"/>
                      </a:lnTo>
                      <a:lnTo>
                        <a:pt x="20800" y="120000"/>
                      </a:lnTo>
                      <a:cubicBezTo>
                        <a:pt x="51200" y="90000"/>
                        <a:pt x="83200" y="60000"/>
                        <a:pt x="120000" y="90000"/>
                      </a:cubicBezTo>
                      <a:cubicBezTo>
                        <a:pt x="83200" y="30000"/>
                        <a:pt x="40000" y="0"/>
                        <a:pt x="0" y="9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07" name="Shape 1107"/>
                <p:cNvSpPr/>
                <p:nvPr/>
              </p:nvSpPr>
              <p:spPr>
                <a:xfrm>
                  <a:off x="2582863" y="1560020"/>
                  <a:ext cx="7937" cy="1231"/>
                </a:xfrm>
                <a:custGeom>
                  <a:avLst/>
                  <a:gdLst/>
                  <a:ahLst/>
                  <a:cxnLst/>
                  <a:rect l="0" t="0" r="0" b="0"/>
                  <a:pathLst>
                    <a:path w="120000" h="120000" extrusionOk="0">
                      <a:moveTo>
                        <a:pt x="120000" y="120000"/>
                      </a:moveTo>
                      <a:lnTo>
                        <a:pt x="120000" y="120000"/>
                      </a:lnTo>
                      <a:lnTo>
                        <a:pt x="15000" y="0"/>
                      </a:lnTo>
                      <a:cubicBezTo>
                        <a:pt x="0" y="120000"/>
                        <a:pt x="45000" y="12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08" name="Shape 1108"/>
                <p:cNvSpPr/>
                <p:nvPr/>
              </p:nvSpPr>
              <p:spPr>
                <a:xfrm>
                  <a:off x="1762125" y="1521861"/>
                  <a:ext cx="34925" cy="1231"/>
                </a:xfrm>
                <a:custGeom>
                  <a:avLst/>
                  <a:gdLst/>
                  <a:ahLst/>
                  <a:cxnLst/>
                  <a:rect l="0" t="0" r="0" b="0"/>
                  <a:pathLst>
                    <a:path w="120000" h="120000" extrusionOk="0">
                      <a:moveTo>
                        <a:pt x="0" y="120000"/>
                      </a:moveTo>
                      <a:lnTo>
                        <a:pt x="0" y="120000"/>
                      </a:lnTo>
                      <a:cubicBezTo>
                        <a:pt x="30000" y="120000"/>
                        <a:pt x="76666" y="120000"/>
                        <a:pt x="120000" y="120000"/>
                      </a:cubicBezTo>
                      <a:cubicBezTo>
                        <a:pt x="96666" y="0"/>
                        <a:pt x="63333"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09" name="Shape 1109"/>
                <p:cNvSpPr/>
                <p:nvPr/>
              </p:nvSpPr>
              <p:spPr>
                <a:xfrm>
                  <a:off x="10812463" y="1529246"/>
                  <a:ext cx="19050" cy="1231"/>
                </a:xfrm>
                <a:custGeom>
                  <a:avLst/>
                  <a:gdLst/>
                  <a:ahLst/>
                  <a:cxnLst/>
                  <a:rect l="0" t="0" r="0" b="0"/>
                  <a:pathLst>
                    <a:path w="120000" h="120000" extrusionOk="0">
                      <a:moveTo>
                        <a:pt x="0" y="120000"/>
                      </a:moveTo>
                      <a:lnTo>
                        <a:pt x="0" y="120000"/>
                      </a:lnTo>
                      <a:cubicBezTo>
                        <a:pt x="120000" y="120000"/>
                        <a:pt x="18000"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10" name="Shape 1110"/>
                <p:cNvSpPr/>
                <p:nvPr/>
              </p:nvSpPr>
              <p:spPr>
                <a:xfrm>
                  <a:off x="10896600" y="1545248"/>
                  <a:ext cx="7937" cy="2462"/>
                </a:xfrm>
                <a:custGeom>
                  <a:avLst/>
                  <a:gdLst/>
                  <a:ahLst/>
                  <a:cxnLst/>
                  <a:rect l="0" t="0" r="0" b="0"/>
                  <a:pathLst>
                    <a:path w="120000" h="120000" extrusionOk="0">
                      <a:moveTo>
                        <a:pt x="120000" y="0"/>
                      </a:moveTo>
                      <a:lnTo>
                        <a:pt x="120000" y="0"/>
                      </a:lnTo>
                      <a:cubicBezTo>
                        <a:pt x="60000" y="40000"/>
                        <a:pt x="15000" y="80000"/>
                        <a:pt x="0" y="120000"/>
                      </a:cubicBezTo>
                      <a:cubicBezTo>
                        <a:pt x="30000" y="80000"/>
                        <a:pt x="60000" y="4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11" name="Shape 1111"/>
                <p:cNvSpPr/>
                <p:nvPr/>
              </p:nvSpPr>
              <p:spPr>
                <a:xfrm>
                  <a:off x="9947275" y="1553865"/>
                  <a:ext cx="4762" cy="1231"/>
                </a:xfrm>
                <a:custGeom>
                  <a:avLst/>
                  <a:gdLst/>
                  <a:ahLst/>
                  <a:cxnLst/>
                  <a:rect l="0" t="0" r="0" b="0"/>
                  <a:pathLst>
                    <a:path w="120000" h="120000" extrusionOk="0">
                      <a:moveTo>
                        <a:pt x="24000" y="0"/>
                      </a:moveTo>
                      <a:lnTo>
                        <a:pt x="24000" y="0"/>
                      </a:lnTo>
                      <a:lnTo>
                        <a:pt x="0" y="0"/>
                      </a:lnTo>
                      <a:cubicBezTo>
                        <a:pt x="120000" y="120000"/>
                        <a:pt x="96000" y="0"/>
                        <a:pt x="24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12" name="Shape 1112"/>
                <p:cNvSpPr/>
                <p:nvPr/>
              </p:nvSpPr>
              <p:spPr>
                <a:xfrm>
                  <a:off x="10817225" y="1531708"/>
                  <a:ext cx="23812" cy="0"/>
                </a:xfrm>
                <a:custGeom>
                  <a:avLst/>
                  <a:gdLst/>
                  <a:ahLst/>
                  <a:cxnLst/>
                  <a:rect l="0" t="0" r="0" b="0"/>
                  <a:pathLst>
                    <a:path w="120000" h="120000" extrusionOk="0">
                      <a:moveTo>
                        <a:pt x="120000" y="0"/>
                      </a:moveTo>
                      <a:lnTo>
                        <a:pt x="120000" y="0"/>
                      </a:lnTo>
                      <a:cubicBezTo>
                        <a:pt x="86400" y="0"/>
                        <a:pt x="48000" y="0"/>
                        <a:pt x="0" y="0"/>
                      </a:cubicBezTo>
                      <a:cubicBezTo>
                        <a:pt x="24000" y="0"/>
                        <a:pt x="57600"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13" name="Shape 1113"/>
                <p:cNvSpPr/>
                <p:nvPr/>
              </p:nvSpPr>
              <p:spPr>
                <a:xfrm>
                  <a:off x="10836275" y="1529246"/>
                  <a:ext cx="19050" cy="1231"/>
                </a:xfrm>
                <a:custGeom>
                  <a:avLst/>
                  <a:gdLst/>
                  <a:ahLst/>
                  <a:cxnLst/>
                  <a:rect l="0" t="0" r="0" b="0"/>
                  <a:pathLst>
                    <a:path w="120000" h="120000" extrusionOk="0">
                      <a:moveTo>
                        <a:pt x="0" y="120000"/>
                      </a:moveTo>
                      <a:lnTo>
                        <a:pt x="0" y="120000"/>
                      </a:lnTo>
                      <a:lnTo>
                        <a:pt x="108000" y="120000"/>
                      </a:lnTo>
                      <a:cubicBezTo>
                        <a:pt x="120000" y="120000"/>
                        <a:pt x="108000"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14" name="Shape 1114"/>
                <p:cNvSpPr/>
                <p:nvPr/>
              </p:nvSpPr>
              <p:spPr>
                <a:xfrm>
                  <a:off x="10787063" y="1530477"/>
                  <a:ext cx="30162" cy="1231"/>
                </a:xfrm>
                <a:custGeom>
                  <a:avLst/>
                  <a:gdLst/>
                  <a:ahLst/>
                  <a:cxnLst/>
                  <a:rect l="0" t="0" r="0" b="0"/>
                  <a:pathLst>
                    <a:path w="120000" h="120000" extrusionOk="0">
                      <a:moveTo>
                        <a:pt x="0" y="0"/>
                      </a:moveTo>
                      <a:lnTo>
                        <a:pt x="0" y="0"/>
                      </a:lnTo>
                      <a:cubicBezTo>
                        <a:pt x="42580" y="0"/>
                        <a:pt x="81290" y="0"/>
                        <a:pt x="120000" y="120000"/>
                      </a:cubicBezTo>
                      <a:cubicBezTo>
                        <a:pt x="108387" y="0"/>
                        <a:pt x="100645" y="0"/>
                        <a:pt x="104516" y="0"/>
                      </a:cubicBez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15" name="Shape 1115"/>
                <p:cNvSpPr/>
                <p:nvPr/>
              </p:nvSpPr>
              <p:spPr>
                <a:xfrm>
                  <a:off x="4092575" y="1552634"/>
                  <a:ext cx="20637" cy="2462"/>
                </a:xfrm>
                <a:custGeom>
                  <a:avLst/>
                  <a:gdLst/>
                  <a:ahLst/>
                  <a:cxnLst/>
                  <a:rect l="0" t="0" r="0" b="0"/>
                  <a:pathLst>
                    <a:path w="120000" h="120000" extrusionOk="0">
                      <a:moveTo>
                        <a:pt x="120000" y="0"/>
                      </a:moveTo>
                      <a:lnTo>
                        <a:pt x="120000" y="0"/>
                      </a:lnTo>
                      <a:lnTo>
                        <a:pt x="99130" y="0"/>
                      </a:lnTo>
                      <a:cubicBezTo>
                        <a:pt x="0" y="120000"/>
                        <a:pt x="41739" y="6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16" name="Shape 1116"/>
                <p:cNvSpPr/>
                <p:nvPr/>
              </p:nvSpPr>
              <p:spPr>
                <a:xfrm>
                  <a:off x="8528050" y="1567405"/>
                  <a:ext cx="3175" cy="1231"/>
                </a:xfrm>
                <a:custGeom>
                  <a:avLst/>
                  <a:gdLst/>
                  <a:ahLst/>
                  <a:cxnLst/>
                  <a:rect l="0" t="0" r="0" b="0"/>
                  <a:pathLst>
                    <a:path w="120000" h="120000" extrusionOk="0">
                      <a:moveTo>
                        <a:pt x="40000" y="120000"/>
                      </a:moveTo>
                      <a:lnTo>
                        <a:pt x="40000" y="120000"/>
                      </a:lnTo>
                      <a:lnTo>
                        <a:pt x="120000" y="0"/>
                      </a:lnTo>
                      <a:lnTo>
                        <a:pt x="0" y="0"/>
                      </a:lnTo>
                      <a:lnTo>
                        <a:pt x="4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17" name="Shape 1117"/>
                <p:cNvSpPr/>
                <p:nvPr/>
              </p:nvSpPr>
              <p:spPr>
                <a:xfrm>
                  <a:off x="8461375" y="1556326"/>
                  <a:ext cx="66675" cy="14771"/>
                </a:xfrm>
                <a:custGeom>
                  <a:avLst/>
                  <a:gdLst/>
                  <a:ahLst/>
                  <a:cxnLst/>
                  <a:rect l="0" t="0" r="0" b="0"/>
                  <a:pathLst>
                    <a:path w="120000" h="120000" extrusionOk="0">
                      <a:moveTo>
                        <a:pt x="0" y="120000"/>
                      </a:moveTo>
                      <a:lnTo>
                        <a:pt x="0" y="120000"/>
                      </a:lnTo>
                      <a:cubicBezTo>
                        <a:pt x="52173" y="77647"/>
                        <a:pt x="81739" y="84705"/>
                        <a:pt x="120000" y="91764"/>
                      </a:cubicBezTo>
                      <a:lnTo>
                        <a:pt x="80000" y="0"/>
                      </a:lnTo>
                      <a:lnTo>
                        <a:pt x="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18" name="Shape 1118"/>
                <p:cNvSpPr/>
                <p:nvPr/>
              </p:nvSpPr>
              <p:spPr>
                <a:xfrm>
                  <a:off x="1562100" y="1514475"/>
                  <a:ext cx="9563100" cy="64008"/>
                </a:xfrm>
                <a:custGeom>
                  <a:avLst/>
                  <a:gdLst/>
                  <a:ahLst/>
                  <a:cxnLst/>
                  <a:rect l="0" t="0" r="0" b="0"/>
                  <a:pathLst>
                    <a:path w="120000" h="120000" extrusionOk="0">
                      <a:moveTo>
                        <a:pt x="29539" y="19200"/>
                      </a:moveTo>
                      <a:lnTo>
                        <a:pt x="29539" y="19200"/>
                      </a:lnTo>
                      <a:lnTo>
                        <a:pt x="29694" y="20800"/>
                      </a:lnTo>
                      <a:cubicBezTo>
                        <a:pt x="29347" y="24000"/>
                        <a:pt x="29443" y="20800"/>
                        <a:pt x="29539" y="19200"/>
                      </a:cubicBezTo>
                      <a:close/>
                      <a:moveTo>
                        <a:pt x="114317" y="40000"/>
                      </a:moveTo>
                      <a:lnTo>
                        <a:pt x="114317" y="40000"/>
                      </a:lnTo>
                      <a:cubicBezTo>
                        <a:pt x="114400" y="38400"/>
                        <a:pt x="114388" y="36800"/>
                        <a:pt x="114364" y="36800"/>
                      </a:cubicBezTo>
                      <a:cubicBezTo>
                        <a:pt x="114305" y="38400"/>
                        <a:pt x="114125" y="38400"/>
                        <a:pt x="113922" y="38400"/>
                      </a:cubicBezTo>
                      <a:cubicBezTo>
                        <a:pt x="113982" y="40000"/>
                        <a:pt x="114089" y="41600"/>
                        <a:pt x="114317" y="40000"/>
                      </a:cubicBezTo>
                      <a:close/>
                      <a:moveTo>
                        <a:pt x="113527" y="36800"/>
                      </a:moveTo>
                      <a:lnTo>
                        <a:pt x="113527" y="36800"/>
                      </a:lnTo>
                      <a:lnTo>
                        <a:pt x="113515" y="36800"/>
                      </a:lnTo>
                      <a:cubicBezTo>
                        <a:pt x="113132" y="33600"/>
                        <a:pt x="113264" y="35200"/>
                        <a:pt x="113527" y="36800"/>
                      </a:cubicBezTo>
                      <a:close/>
                      <a:moveTo>
                        <a:pt x="76283" y="80000"/>
                      </a:moveTo>
                      <a:lnTo>
                        <a:pt x="76283" y="80000"/>
                      </a:lnTo>
                      <a:cubicBezTo>
                        <a:pt x="76151" y="83200"/>
                        <a:pt x="75960" y="81600"/>
                        <a:pt x="75732" y="78400"/>
                      </a:cubicBezTo>
                      <a:cubicBezTo>
                        <a:pt x="75900" y="78400"/>
                        <a:pt x="76079" y="78400"/>
                        <a:pt x="76283" y="80000"/>
                      </a:cubicBezTo>
                      <a:close/>
                      <a:moveTo>
                        <a:pt x="62907" y="96000"/>
                      </a:moveTo>
                      <a:lnTo>
                        <a:pt x="62907" y="96000"/>
                      </a:lnTo>
                      <a:cubicBezTo>
                        <a:pt x="62739" y="97600"/>
                        <a:pt x="62404" y="102400"/>
                        <a:pt x="62273" y="97600"/>
                      </a:cubicBezTo>
                      <a:cubicBezTo>
                        <a:pt x="62476" y="88000"/>
                        <a:pt x="62620" y="92800"/>
                        <a:pt x="62907" y="96000"/>
                      </a:cubicBezTo>
                      <a:close/>
                      <a:moveTo>
                        <a:pt x="54113" y="97600"/>
                      </a:moveTo>
                      <a:lnTo>
                        <a:pt x="54113" y="97600"/>
                      </a:lnTo>
                      <a:lnTo>
                        <a:pt x="54699" y="104000"/>
                      </a:lnTo>
                      <a:cubicBezTo>
                        <a:pt x="53994" y="113600"/>
                        <a:pt x="53479" y="110400"/>
                        <a:pt x="54029" y="120000"/>
                      </a:cubicBezTo>
                      <a:cubicBezTo>
                        <a:pt x="54113" y="97600"/>
                        <a:pt x="56315" y="118400"/>
                        <a:pt x="56398" y="96000"/>
                      </a:cubicBezTo>
                      <a:lnTo>
                        <a:pt x="56793" y="100800"/>
                      </a:lnTo>
                      <a:cubicBezTo>
                        <a:pt x="56673" y="100800"/>
                        <a:pt x="56662" y="102400"/>
                        <a:pt x="56554" y="102400"/>
                      </a:cubicBezTo>
                      <a:cubicBezTo>
                        <a:pt x="57308" y="112000"/>
                        <a:pt x="57116" y="86400"/>
                        <a:pt x="58085" y="89600"/>
                      </a:cubicBezTo>
                      <a:cubicBezTo>
                        <a:pt x="58420" y="91200"/>
                        <a:pt x="58660" y="94400"/>
                        <a:pt x="58432" y="97600"/>
                      </a:cubicBezTo>
                      <a:lnTo>
                        <a:pt x="59186" y="91200"/>
                      </a:lnTo>
                      <a:cubicBezTo>
                        <a:pt x="59401" y="92800"/>
                        <a:pt x="59353" y="96000"/>
                        <a:pt x="59126" y="96000"/>
                      </a:cubicBezTo>
                      <a:lnTo>
                        <a:pt x="60287" y="94400"/>
                      </a:lnTo>
                      <a:lnTo>
                        <a:pt x="60275" y="94400"/>
                      </a:lnTo>
                      <a:cubicBezTo>
                        <a:pt x="60442" y="91200"/>
                        <a:pt x="60813" y="86400"/>
                        <a:pt x="60993" y="83200"/>
                      </a:cubicBezTo>
                      <a:cubicBezTo>
                        <a:pt x="61280" y="86400"/>
                        <a:pt x="60849" y="86400"/>
                        <a:pt x="60921" y="89600"/>
                      </a:cubicBezTo>
                      <a:lnTo>
                        <a:pt x="61555" y="83200"/>
                      </a:lnTo>
                      <a:cubicBezTo>
                        <a:pt x="61818" y="89600"/>
                        <a:pt x="61292" y="94400"/>
                        <a:pt x="60849" y="94400"/>
                      </a:cubicBezTo>
                      <a:cubicBezTo>
                        <a:pt x="61447" y="116800"/>
                        <a:pt x="61375" y="88000"/>
                        <a:pt x="62667" y="102400"/>
                      </a:cubicBezTo>
                      <a:lnTo>
                        <a:pt x="62057" y="104000"/>
                      </a:lnTo>
                      <a:cubicBezTo>
                        <a:pt x="62452" y="116800"/>
                        <a:pt x="62919" y="112000"/>
                        <a:pt x="63601" y="120000"/>
                      </a:cubicBezTo>
                      <a:cubicBezTo>
                        <a:pt x="63433" y="116800"/>
                        <a:pt x="62237" y="100800"/>
                        <a:pt x="62931" y="96000"/>
                      </a:cubicBezTo>
                      <a:cubicBezTo>
                        <a:pt x="63122" y="97600"/>
                        <a:pt x="63385" y="97600"/>
                        <a:pt x="63756" y="94400"/>
                      </a:cubicBezTo>
                      <a:cubicBezTo>
                        <a:pt x="63756" y="100800"/>
                        <a:pt x="64115" y="99200"/>
                        <a:pt x="64582" y="99200"/>
                      </a:cubicBezTo>
                      <a:lnTo>
                        <a:pt x="64546" y="110400"/>
                      </a:lnTo>
                      <a:cubicBezTo>
                        <a:pt x="65036" y="107200"/>
                        <a:pt x="65000" y="102400"/>
                        <a:pt x="65288" y="97600"/>
                      </a:cubicBezTo>
                      <a:cubicBezTo>
                        <a:pt x="65838" y="97600"/>
                        <a:pt x="65958" y="105600"/>
                        <a:pt x="66077" y="113600"/>
                      </a:cubicBezTo>
                      <a:cubicBezTo>
                        <a:pt x="66963" y="115200"/>
                        <a:pt x="65479" y="100800"/>
                        <a:pt x="66520" y="99200"/>
                      </a:cubicBezTo>
                      <a:cubicBezTo>
                        <a:pt x="67250" y="102400"/>
                        <a:pt x="67764" y="99200"/>
                        <a:pt x="68638" y="92800"/>
                      </a:cubicBezTo>
                      <a:cubicBezTo>
                        <a:pt x="69152" y="96000"/>
                        <a:pt x="68554" y="99200"/>
                        <a:pt x="68733" y="102400"/>
                      </a:cubicBezTo>
                      <a:lnTo>
                        <a:pt x="69188" y="94400"/>
                      </a:lnTo>
                      <a:cubicBezTo>
                        <a:pt x="69296" y="94400"/>
                        <a:pt x="69260" y="96000"/>
                        <a:pt x="69248" y="97600"/>
                      </a:cubicBezTo>
                      <a:cubicBezTo>
                        <a:pt x="69631" y="94400"/>
                        <a:pt x="69272" y="88000"/>
                        <a:pt x="69882" y="84800"/>
                      </a:cubicBezTo>
                      <a:cubicBezTo>
                        <a:pt x="70037" y="73600"/>
                        <a:pt x="71114" y="102400"/>
                        <a:pt x="71856" y="89600"/>
                      </a:cubicBezTo>
                      <a:cubicBezTo>
                        <a:pt x="72035" y="92800"/>
                        <a:pt x="71772" y="96000"/>
                        <a:pt x="71820" y="99200"/>
                      </a:cubicBezTo>
                      <a:cubicBezTo>
                        <a:pt x="72849" y="91200"/>
                        <a:pt x="72705" y="94400"/>
                        <a:pt x="73543" y="83200"/>
                      </a:cubicBezTo>
                      <a:lnTo>
                        <a:pt x="74249" y="89600"/>
                      </a:lnTo>
                      <a:cubicBezTo>
                        <a:pt x="73734" y="81600"/>
                        <a:pt x="74404" y="72000"/>
                        <a:pt x="74991" y="65600"/>
                      </a:cubicBezTo>
                      <a:cubicBezTo>
                        <a:pt x="74799" y="60800"/>
                        <a:pt x="74644" y="57600"/>
                        <a:pt x="74536" y="56000"/>
                      </a:cubicBezTo>
                      <a:lnTo>
                        <a:pt x="75469" y="51200"/>
                      </a:lnTo>
                      <a:cubicBezTo>
                        <a:pt x="75589" y="52800"/>
                        <a:pt x="75493" y="56000"/>
                        <a:pt x="75337" y="60800"/>
                      </a:cubicBezTo>
                      <a:lnTo>
                        <a:pt x="75505" y="57600"/>
                      </a:lnTo>
                      <a:cubicBezTo>
                        <a:pt x="75840" y="62400"/>
                        <a:pt x="75672" y="68800"/>
                        <a:pt x="75433" y="73600"/>
                      </a:cubicBezTo>
                      <a:lnTo>
                        <a:pt x="75098" y="67200"/>
                      </a:lnTo>
                      <a:cubicBezTo>
                        <a:pt x="74859" y="73600"/>
                        <a:pt x="74644" y="80000"/>
                        <a:pt x="74691" y="86400"/>
                      </a:cubicBezTo>
                      <a:cubicBezTo>
                        <a:pt x="74751" y="84800"/>
                        <a:pt x="74871" y="84800"/>
                        <a:pt x="75002" y="83200"/>
                      </a:cubicBezTo>
                      <a:cubicBezTo>
                        <a:pt x="74943" y="84800"/>
                        <a:pt x="74907" y="86400"/>
                        <a:pt x="74931" y="88000"/>
                      </a:cubicBezTo>
                      <a:cubicBezTo>
                        <a:pt x="74967" y="89600"/>
                        <a:pt x="75062" y="86400"/>
                        <a:pt x="75218" y="84800"/>
                      </a:cubicBezTo>
                      <a:lnTo>
                        <a:pt x="75421" y="96000"/>
                      </a:lnTo>
                      <a:lnTo>
                        <a:pt x="75481" y="91200"/>
                      </a:lnTo>
                      <a:lnTo>
                        <a:pt x="76701" y="99200"/>
                      </a:lnTo>
                      <a:cubicBezTo>
                        <a:pt x="77587" y="88000"/>
                        <a:pt x="78340" y="70400"/>
                        <a:pt x="79740" y="65600"/>
                      </a:cubicBezTo>
                      <a:cubicBezTo>
                        <a:pt x="79393" y="75200"/>
                        <a:pt x="79668" y="80000"/>
                        <a:pt x="79645" y="89600"/>
                      </a:cubicBezTo>
                      <a:cubicBezTo>
                        <a:pt x="79262" y="80000"/>
                        <a:pt x="78568" y="94400"/>
                        <a:pt x="77850" y="92800"/>
                      </a:cubicBezTo>
                      <a:cubicBezTo>
                        <a:pt x="78221" y="92800"/>
                        <a:pt x="78137" y="97600"/>
                        <a:pt x="78041" y="99200"/>
                      </a:cubicBezTo>
                      <a:lnTo>
                        <a:pt x="79333" y="91200"/>
                      </a:lnTo>
                      <a:cubicBezTo>
                        <a:pt x="79298" y="99200"/>
                        <a:pt x="79609" y="96000"/>
                        <a:pt x="79944" y="100800"/>
                      </a:cubicBezTo>
                      <a:cubicBezTo>
                        <a:pt x="79680" y="83200"/>
                        <a:pt x="80901" y="89600"/>
                        <a:pt x="81427" y="84800"/>
                      </a:cubicBezTo>
                      <a:cubicBezTo>
                        <a:pt x="81451" y="89600"/>
                        <a:pt x="81332" y="96000"/>
                        <a:pt x="80685" y="94400"/>
                      </a:cubicBezTo>
                      <a:cubicBezTo>
                        <a:pt x="81391" y="107200"/>
                        <a:pt x="81607" y="75200"/>
                        <a:pt x="82301" y="86400"/>
                      </a:cubicBezTo>
                      <a:cubicBezTo>
                        <a:pt x="82133" y="86400"/>
                        <a:pt x="82049" y="84800"/>
                        <a:pt x="81990" y="88000"/>
                      </a:cubicBezTo>
                      <a:cubicBezTo>
                        <a:pt x="82360" y="83200"/>
                        <a:pt x="83246" y="88000"/>
                        <a:pt x="83042" y="92800"/>
                      </a:cubicBezTo>
                      <a:lnTo>
                        <a:pt x="82887" y="92800"/>
                      </a:lnTo>
                      <a:cubicBezTo>
                        <a:pt x="83916" y="94400"/>
                        <a:pt x="86033" y="92800"/>
                        <a:pt x="86189" y="80000"/>
                      </a:cubicBezTo>
                      <a:cubicBezTo>
                        <a:pt x="86201" y="81600"/>
                        <a:pt x="86057" y="96000"/>
                        <a:pt x="85998" y="99200"/>
                      </a:cubicBezTo>
                      <a:lnTo>
                        <a:pt x="87840" y="52800"/>
                      </a:lnTo>
                      <a:cubicBezTo>
                        <a:pt x="87684" y="65600"/>
                        <a:pt x="88307" y="92800"/>
                        <a:pt x="87445" y="99200"/>
                      </a:cubicBezTo>
                      <a:cubicBezTo>
                        <a:pt x="87696" y="100800"/>
                        <a:pt x="87996" y="104000"/>
                        <a:pt x="88522" y="99200"/>
                      </a:cubicBezTo>
                      <a:cubicBezTo>
                        <a:pt x="88354" y="97600"/>
                        <a:pt x="88103" y="81600"/>
                        <a:pt x="88331" y="81600"/>
                      </a:cubicBezTo>
                      <a:cubicBezTo>
                        <a:pt x="88965" y="94400"/>
                        <a:pt x="88773" y="88000"/>
                        <a:pt x="89551" y="99200"/>
                      </a:cubicBezTo>
                      <a:cubicBezTo>
                        <a:pt x="89288" y="97600"/>
                        <a:pt x="89575" y="78400"/>
                        <a:pt x="89970" y="80000"/>
                      </a:cubicBezTo>
                      <a:cubicBezTo>
                        <a:pt x="89910" y="81600"/>
                        <a:pt x="90005" y="97600"/>
                        <a:pt x="89862" y="99200"/>
                      </a:cubicBezTo>
                      <a:lnTo>
                        <a:pt x="90855" y="81600"/>
                      </a:lnTo>
                      <a:cubicBezTo>
                        <a:pt x="90604" y="84800"/>
                        <a:pt x="90807" y="97600"/>
                        <a:pt x="91034" y="102400"/>
                      </a:cubicBezTo>
                      <a:cubicBezTo>
                        <a:pt x="90927" y="99200"/>
                        <a:pt x="91884" y="102400"/>
                        <a:pt x="92147" y="100800"/>
                      </a:cubicBezTo>
                      <a:lnTo>
                        <a:pt x="91728" y="97600"/>
                      </a:lnTo>
                      <a:cubicBezTo>
                        <a:pt x="92853" y="100800"/>
                        <a:pt x="92841" y="72000"/>
                        <a:pt x="93954" y="73600"/>
                      </a:cubicBezTo>
                      <a:cubicBezTo>
                        <a:pt x="93822" y="76800"/>
                        <a:pt x="93619" y="96000"/>
                        <a:pt x="94181" y="99200"/>
                      </a:cubicBezTo>
                      <a:cubicBezTo>
                        <a:pt x="94444" y="89600"/>
                        <a:pt x="95330" y="54400"/>
                        <a:pt x="96311" y="46400"/>
                      </a:cubicBezTo>
                      <a:lnTo>
                        <a:pt x="96502" y="52800"/>
                      </a:lnTo>
                      <a:lnTo>
                        <a:pt x="97256" y="46400"/>
                      </a:lnTo>
                      <a:cubicBezTo>
                        <a:pt x="96789" y="60800"/>
                        <a:pt x="95473" y="89600"/>
                        <a:pt x="94743" y="100800"/>
                      </a:cubicBezTo>
                      <a:cubicBezTo>
                        <a:pt x="95162" y="105600"/>
                        <a:pt x="94863" y="107200"/>
                        <a:pt x="95497" y="107200"/>
                      </a:cubicBezTo>
                      <a:cubicBezTo>
                        <a:pt x="95712" y="112000"/>
                        <a:pt x="95150" y="115200"/>
                        <a:pt x="94971" y="115200"/>
                      </a:cubicBezTo>
                      <a:lnTo>
                        <a:pt x="96430" y="118400"/>
                      </a:lnTo>
                      <a:cubicBezTo>
                        <a:pt x="96358" y="107200"/>
                        <a:pt x="97543" y="107200"/>
                        <a:pt x="97495" y="99200"/>
                      </a:cubicBezTo>
                      <a:lnTo>
                        <a:pt x="95904" y="108800"/>
                      </a:lnTo>
                      <a:cubicBezTo>
                        <a:pt x="95844" y="99200"/>
                        <a:pt x="96825" y="78400"/>
                        <a:pt x="97854" y="81600"/>
                      </a:cubicBezTo>
                      <a:cubicBezTo>
                        <a:pt x="98117" y="84800"/>
                        <a:pt x="97663" y="100800"/>
                        <a:pt x="97686" y="104000"/>
                      </a:cubicBezTo>
                      <a:cubicBezTo>
                        <a:pt x="97818" y="100800"/>
                        <a:pt x="98667" y="97600"/>
                        <a:pt x="98763" y="99200"/>
                      </a:cubicBezTo>
                      <a:lnTo>
                        <a:pt x="98321" y="105600"/>
                      </a:lnTo>
                      <a:cubicBezTo>
                        <a:pt x="98895" y="110400"/>
                        <a:pt x="99266" y="91200"/>
                        <a:pt x="99960" y="102400"/>
                      </a:cubicBezTo>
                      <a:cubicBezTo>
                        <a:pt x="100199" y="102400"/>
                        <a:pt x="100666" y="116800"/>
                        <a:pt x="100713" y="110400"/>
                      </a:cubicBezTo>
                      <a:cubicBezTo>
                        <a:pt x="100319" y="97600"/>
                        <a:pt x="100247" y="59200"/>
                        <a:pt x="100510" y="49600"/>
                      </a:cubicBezTo>
                      <a:cubicBezTo>
                        <a:pt x="100594" y="49600"/>
                        <a:pt x="101754" y="60800"/>
                        <a:pt x="102029" y="67200"/>
                      </a:cubicBezTo>
                      <a:cubicBezTo>
                        <a:pt x="102424" y="76800"/>
                        <a:pt x="101443" y="91200"/>
                        <a:pt x="101778" y="99200"/>
                      </a:cubicBezTo>
                      <a:cubicBezTo>
                        <a:pt x="101790" y="96000"/>
                        <a:pt x="102005" y="92800"/>
                        <a:pt x="102101" y="91200"/>
                      </a:cubicBezTo>
                      <a:cubicBezTo>
                        <a:pt x="102352" y="94400"/>
                        <a:pt x="101994" y="100800"/>
                        <a:pt x="102544" y="99200"/>
                      </a:cubicBezTo>
                      <a:cubicBezTo>
                        <a:pt x="102628" y="88000"/>
                        <a:pt x="103657" y="100800"/>
                        <a:pt x="102795" y="89600"/>
                      </a:cubicBezTo>
                      <a:cubicBezTo>
                        <a:pt x="103333" y="88000"/>
                        <a:pt x="103369" y="92800"/>
                        <a:pt x="103992" y="92800"/>
                      </a:cubicBezTo>
                      <a:cubicBezTo>
                        <a:pt x="103788" y="84800"/>
                        <a:pt x="104554" y="68800"/>
                        <a:pt x="105092" y="65600"/>
                      </a:cubicBezTo>
                      <a:cubicBezTo>
                        <a:pt x="105056" y="67200"/>
                        <a:pt x="105176" y="72000"/>
                        <a:pt x="105236" y="73600"/>
                      </a:cubicBezTo>
                      <a:cubicBezTo>
                        <a:pt x="106336" y="75200"/>
                        <a:pt x="106923" y="80000"/>
                        <a:pt x="107940" y="80000"/>
                      </a:cubicBezTo>
                      <a:cubicBezTo>
                        <a:pt x="108035" y="83200"/>
                        <a:pt x="108526" y="86400"/>
                        <a:pt x="108323" y="91200"/>
                      </a:cubicBezTo>
                      <a:cubicBezTo>
                        <a:pt x="108466" y="89600"/>
                        <a:pt x="108598" y="84800"/>
                        <a:pt x="108909" y="84800"/>
                      </a:cubicBezTo>
                      <a:cubicBezTo>
                        <a:pt x="109519" y="94400"/>
                        <a:pt x="108215" y="86400"/>
                        <a:pt x="108681" y="97600"/>
                      </a:cubicBezTo>
                      <a:cubicBezTo>
                        <a:pt x="108717" y="91200"/>
                        <a:pt x="109495" y="89600"/>
                        <a:pt x="109938" y="84800"/>
                      </a:cubicBezTo>
                      <a:cubicBezTo>
                        <a:pt x="109806" y="75200"/>
                        <a:pt x="108909" y="83200"/>
                        <a:pt x="108454" y="86400"/>
                      </a:cubicBezTo>
                      <a:cubicBezTo>
                        <a:pt x="108454" y="73600"/>
                        <a:pt x="109232" y="59200"/>
                        <a:pt x="110297" y="52800"/>
                      </a:cubicBezTo>
                      <a:cubicBezTo>
                        <a:pt x="111146" y="49600"/>
                        <a:pt x="110667" y="62400"/>
                        <a:pt x="110811" y="60800"/>
                      </a:cubicBezTo>
                      <a:cubicBezTo>
                        <a:pt x="112402" y="62400"/>
                        <a:pt x="112175" y="36800"/>
                        <a:pt x="113491" y="46400"/>
                      </a:cubicBezTo>
                      <a:cubicBezTo>
                        <a:pt x="114017" y="56000"/>
                        <a:pt x="113515" y="64000"/>
                        <a:pt x="113635" y="70400"/>
                      </a:cubicBezTo>
                      <a:cubicBezTo>
                        <a:pt x="112941" y="73600"/>
                        <a:pt x="112570" y="64000"/>
                        <a:pt x="112103" y="64000"/>
                      </a:cubicBezTo>
                      <a:lnTo>
                        <a:pt x="112677" y="68800"/>
                      </a:lnTo>
                      <a:cubicBezTo>
                        <a:pt x="112462" y="72000"/>
                        <a:pt x="111996" y="73600"/>
                        <a:pt x="111744" y="72000"/>
                      </a:cubicBezTo>
                      <a:cubicBezTo>
                        <a:pt x="112187" y="80000"/>
                        <a:pt x="114436" y="73600"/>
                        <a:pt x="115668" y="81600"/>
                      </a:cubicBezTo>
                      <a:cubicBezTo>
                        <a:pt x="115884" y="78400"/>
                        <a:pt x="116267" y="75200"/>
                        <a:pt x="116087" y="72000"/>
                      </a:cubicBezTo>
                      <a:lnTo>
                        <a:pt x="115692" y="72000"/>
                      </a:lnTo>
                      <a:cubicBezTo>
                        <a:pt x="115333" y="65600"/>
                        <a:pt x="116434" y="62400"/>
                        <a:pt x="115932" y="59200"/>
                      </a:cubicBezTo>
                      <a:cubicBezTo>
                        <a:pt x="116458" y="54400"/>
                        <a:pt x="117044" y="46400"/>
                        <a:pt x="117774" y="51200"/>
                      </a:cubicBezTo>
                      <a:lnTo>
                        <a:pt x="117918" y="60800"/>
                      </a:lnTo>
                      <a:cubicBezTo>
                        <a:pt x="117894" y="57600"/>
                        <a:pt x="117439" y="56000"/>
                        <a:pt x="117224" y="57600"/>
                      </a:cubicBezTo>
                      <a:cubicBezTo>
                        <a:pt x="117535" y="54400"/>
                        <a:pt x="118348" y="72000"/>
                        <a:pt x="118683" y="59200"/>
                      </a:cubicBezTo>
                      <a:lnTo>
                        <a:pt x="118169" y="51200"/>
                      </a:lnTo>
                      <a:cubicBezTo>
                        <a:pt x="118695" y="46400"/>
                        <a:pt x="119341" y="36800"/>
                        <a:pt x="120000" y="40000"/>
                      </a:cubicBezTo>
                      <a:cubicBezTo>
                        <a:pt x="119700" y="30400"/>
                        <a:pt x="119844" y="41600"/>
                        <a:pt x="119389" y="28800"/>
                      </a:cubicBezTo>
                      <a:cubicBezTo>
                        <a:pt x="119784" y="43200"/>
                        <a:pt x="117714" y="28800"/>
                        <a:pt x="118360" y="43200"/>
                      </a:cubicBezTo>
                      <a:cubicBezTo>
                        <a:pt x="117894" y="30400"/>
                        <a:pt x="117547" y="38400"/>
                        <a:pt x="116925" y="25600"/>
                      </a:cubicBezTo>
                      <a:cubicBezTo>
                        <a:pt x="116937" y="28800"/>
                        <a:pt x="117140" y="32000"/>
                        <a:pt x="116602" y="30400"/>
                      </a:cubicBezTo>
                      <a:cubicBezTo>
                        <a:pt x="116566" y="32000"/>
                        <a:pt x="116518" y="33600"/>
                        <a:pt x="116470" y="33600"/>
                      </a:cubicBezTo>
                      <a:lnTo>
                        <a:pt x="116434" y="33600"/>
                      </a:lnTo>
                      <a:lnTo>
                        <a:pt x="116470" y="33600"/>
                      </a:lnTo>
                      <a:cubicBezTo>
                        <a:pt x="116446" y="33600"/>
                        <a:pt x="116446" y="35200"/>
                        <a:pt x="116482" y="33600"/>
                      </a:cubicBezTo>
                      <a:cubicBezTo>
                        <a:pt x="116614" y="35200"/>
                        <a:pt x="116721" y="36800"/>
                        <a:pt x="116757" y="38400"/>
                      </a:cubicBezTo>
                      <a:cubicBezTo>
                        <a:pt x="116482" y="46400"/>
                        <a:pt x="115621" y="46400"/>
                        <a:pt x="115322" y="49600"/>
                      </a:cubicBezTo>
                      <a:cubicBezTo>
                        <a:pt x="114999" y="48000"/>
                        <a:pt x="115465" y="46400"/>
                        <a:pt x="115286" y="43200"/>
                      </a:cubicBezTo>
                      <a:lnTo>
                        <a:pt x="114843" y="48000"/>
                      </a:lnTo>
                      <a:cubicBezTo>
                        <a:pt x="114807" y="41600"/>
                        <a:pt x="113982" y="36800"/>
                        <a:pt x="114747" y="32000"/>
                      </a:cubicBezTo>
                      <a:lnTo>
                        <a:pt x="114065" y="32000"/>
                      </a:lnTo>
                      <a:cubicBezTo>
                        <a:pt x="113659" y="27200"/>
                        <a:pt x="113096" y="25600"/>
                        <a:pt x="112761" y="28800"/>
                      </a:cubicBezTo>
                      <a:cubicBezTo>
                        <a:pt x="112438" y="27200"/>
                        <a:pt x="111936" y="36800"/>
                        <a:pt x="112223" y="30400"/>
                      </a:cubicBezTo>
                      <a:lnTo>
                        <a:pt x="111146" y="35200"/>
                      </a:lnTo>
                      <a:lnTo>
                        <a:pt x="111134" y="33600"/>
                      </a:lnTo>
                      <a:cubicBezTo>
                        <a:pt x="110069" y="32000"/>
                        <a:pt x="108945" y="44800"/>
                        <a:pt x="107724" y="32000"/>
                      </a:cubicBezTo>
                      <a:cubicBezTo>
                        <a:pt x="107365" y="33600"/>
                        <a:pt x="107006" y="35200"/>
                        <a:pt x="106396" y="33600"/>
                      </a:cubicBezTo>
                      <a:lnTo>
                        <a:pt x="106289" y="27200"/>
                      </a:lnTo>
                      <a:cubicBezTo>
                        <a:pt x="105822" y="28800"/>
                        <a:pt x="104901" y="20800"/>
                        <a:pt x="104709" y="27200"/>
                      </a:cubicBezTo>
                      <a:cubicBezTo>
                        <a:pt x="104207" y="11200"/>
                        <a:pt x="102472" y="22400"/>
                        <a:pt x="101670" y="19200"/>
                      </a:cubicBezTo>
                      <a:lnTo>
                        <a:pt x="101635" y="27200"/>
                      </a:lnTo>
                      <a:cubicBezTo>
                        <a:pt x="101084" y="27200"/>
                        <a:pt x="100546" y="28800"/>
                        <a:pt x="99852" y="32000"/>
                      </a:cubicBezTo>
                      <a:lnTo>
                        <a:pt x="99900" y="40000"/>
                      </a:lnTo>
                      <a:cubicBezTo>
                        <a:pt x="99302" y="44800"/>
                        <a:pt x="98368" y="33600"/>
                        <a:pt x="97423" y="35200"/>
                      </a:cubicBezTo>
                      <a:cubicBezTo>
                        <a:pt x="97495" y="32000"/>
                        <a:pt x="97734" y="32000"/>
                        <a:pt x="97902" y="33600"/>
                      </a:cubicBezTo>
                      <a:cubicBezTo>
                        <a:pt x="96777" y="17600"/>
                        <a:pt x="95521" y="44800"/>
                        <a:pt x="94504" y="33600"/>
                      </a:cubicBezTo>
                      <a:cubicBezTo>
                        <a:pt x="94253" y="35200"/>
                        <a:pt x="94061" y="35200"/>
                        <a:pt x="93894" y="33600"/>
                      </a:cubicBezTo>
                      <a:cubicBezTo>
                        <a:pt x="93918" y="33600"/>
                        <a:pt x="93930" y="33600"/>
                        <a:pt x="93954" y="32000"/>
                      </a:cubicBezTo>
                      <a:lnTo>
                        <a:pt x="93846" y="32000"/>
                      </a:lnTo>
                      <a:lnTo>
                        <a:pt x="93499" y="28800"/>
                      </a:lnTo>
                      <a:cubicBezTo>
                        <a:pt x="93595" y="30400"/>
                        <a:pt x="93702" y="32000"/>
                        <a:pt x="93786" y="32000"/>
                      </a:cubicBezTo>
                      <a:cubicBezTo>
                        <a:pt x="93595" y="32000"/>
                        <a:pt x="93296" y="33600"/>
                        <a:pt x="93008" y="35200"/>
                      </a:cubicBezTo>
                      <a:lnTo>
                        <a:pt x="92877" y="27200"/>
                      </a:lnTo>
                      <a:lnTo>
                        <a:pt x="92817" y="27200"/>
                      </a:lnTo>
                      <a:cubicBezTo>
                        <a:pt x="92530" y="24000"/>
                        <a:pt x="92590" y="30400"/>
                        <a:pt x="92733" y="36800"/>
                      </a:cubicBezTo>
                      <a:cubicBezTo>
                        <a:pt x="92590" y="38400"/>
                        <a:pt x="92458" y="40000"/>
                        <a:pt x="92350" y="41600"/>
                      </a:cubicBezTo>
                      <a:cubicBezTo>
                        <a:pt x="92123" y="28800"/>
                        <a:pt x="91585" y="46400"/>
                        <a:pt x="91274" y="32000"/>
                      </a:cubicBezTo>
                      <a:cubicBezTo>
                        <a:pt x="91070" y="38400"/>
                        <a:pt x="89802" y="36800"/>
                        <a:pt x="89647" y="51200"/>
                      </a:cubicBezTo>
                      <a:cubicBezTo>
                        <a:pt x="89635" y="48000"/>
                        <a:pt x="89551" y="48000"/>
                        <a:pt x="89706" y="48000"/>
                      </a:cubicBezTo>
                      <a:cubicBezTo>
                        <a:pt x="89383" y="46400"/>
                        <a:pt x="89060" y="44800"/>
                        <a:pt x="88773" y="48000"/>
                      </a:cubicBezTo>
                      <a:lnTo>
                        <a:pt x="88630" y="38400"/>
                      </a:lnTo>
                      <a:lnTo>
                        <a:pt x="87924" y="51200"/>
                      </a:lnTo>
                      <a:cubicBezTo>
                        <a:pt x="87493" y="44800"/>
                        <a:pt x="87314" y="41600"/>
                        <a:pt x="87744" y="33600"/>
                      </a:cubicBezTo>
                      <a:cubicBezTo>
                        <a:pt x="86703" y="44800"/>
                        <a:pt x="86895" y="38400"/>
                        <a:pt x="86021" y="49600"/>
                      </a:cubicBezTo>
                      <a:lnTo>
                        <a:pt x="86069" y="43200"/>
                      </a:lnTo>
                      <a:cubicBezTo>
                        <a:pt x="85746" y="43200"/>
                        <a:pt x="85244" y="51200"/>
                        <a:pt x="85052" y="46400"/>
                      </a:cubicBezTo>
                      <a:cubicBezTo>
                        <a:pt x="84358" y="33600"/>
                        <a:pt x="81583" y="43200"/>
                        <a:pt x="79776" y="32000"/>
                      </a:cubicBezTo>
                      <a:cubicBezTo>
                        <a:pt x="80123" y="51200"/>
                        <a:pt x="78939" y="22400"/>
                        <a:pt x="78867" y="38400"/>
                      </a:cubicBezTo>
                      <a:cubicBezTo>
                        <a:pt x="78759" y="33600"/>
                        <a:pt x="78508" y="30400"/>
                        <a:pt x="78795" y="27200"/>
                      </a:cubicBezTo>
                      <a:cubicBezTo>
                        <a:pt x="77874" y="30400"/>
                        <a:pt x="77419" y="19200"/>
                        <a:pt x="76785" y="32000"/>
                      </a:cubicBezTo>
                      <a:cubicBezTo>
                        <a:pt x="76677" y="27200"/>
                        <a:pt x="76977" y="25600"/>
                        <a:pt x="76881" y="22400"/>
                      </a:cubicBezTo>
                      <a:cubicBezTo>
                        <a:pt x="76809" y="22400"/>
                        <a:pt x="76594" y="25600"/>
                        <a:pt x="76498" y="24000"/>
                      </a:cubicBezTo>
                      <a:cubicBezTo>
                        <a:pt x="76402" y="20800"/>
                        <a:pt x="76630" y="19200"/>
                        <a:pt x="76773" y="17600"/>
                      </a:cubicBezTo>
                      <a:cubicBezTo>
                        <a:pt x="75840" y="17600"/>
                        <a:pt x="75744" y="32000"/>
                        <a:pt x="75672" y="44800"/>
                      </a:cubicBezTo>
                      <a:cubicBezTo>
                        <a:pt x="75194" y="38400"/>
                        <a:pt x="74955" y="40000"/>
                        <a:pt x="74608" y="48000"/>
                      </a:cubicBezTo>
                      <a:cubicBezTo>
                        <a:pt x="74452" y="43200"/>
                        <a:pt x="74165" y="38400"/>
                        <a:pt x="74751" y="38400"/>
                      </a:cubicBezTo>
                      <a:cubicBezTo>
                        <a:pt x="74428" y="36800"/>
                        <a:pt x="72741" y="30400"/>
                        <a:pt x="72717" y="41600"/>
                      </a:cubicBezTo>
                      <a:cubicBezTo>
                        <a:pt x="72610" y="38400"/>
                        <a:pt x="72251" y="40000"/>
                        <a:pt x="72167" y="41600"/>
                      </a:cubicBezTo>
                      <a:cubicBezTo>
                        <a:pt x="71425" y="40000"/>
                        <a:pt x="71365" y="40000"/>
                        <a:pt x="70636" y="40000"/>
                      </a:cubicBezTo>
                      <a:lnTo>
                        <a:pt x="70839" y="41600"/>
                      </a:lnTo>
                      <a:cubicBezTo>
                        <a:pt x="70552" y="54400"/>
                        <a:pt x="70241" y="44800"/>
                        <a:pt x="69655" y="46400"/>
                      </a:cubicBezTo>
                      <a:lnTo>
                        <a:pt x="69666" y="44800"/>
                      </a:lnTo>
                      <a:cubicBezTo>
                        <a:pt x="68327" y="35200"/>
                        <a:pt x="69092" y="49600"/>
                        <a:pt x="67776" y="38400"/>
                      </a:cubicBezTo>
                      <a:lnTo>
                        <a:pt x="67848" y="46400"/>
                      </a:lnTo>
                      <a:cubicBezTo>
                        <a:pt x="67716" y="62400"/>
                        <a:pt x="66675" y="35200"/>
                        <a:pt x="65910" y="41600"/>
                      </a:cubicBezTo>
                      <a:lnTo>
                        <a:pt x="66185" y="46400"/>
                      </a:lnTo>
                      <a:cubicBezTo>
                        <a:pt x="65766" y="52800"/>
                        <a:pt x="65012" y="24000"/>
                        <a:pt x="64594" y="20800"/>
                      </a:cubicBezTo>
                      <a:cubicBezTo>
                        <a:pt x="64498" y="19200"/>
                        <a:pt x="64737" y="19200"/>
                        <a:pt x="64869" y="17600"/>
                      </a:cubicBezTo>
                      <a:cubicBezTo>
                        <a:pt x="63768" y="9600"/>
                        <a:pt x="64725" y="27200"/>
                        <a:pt x="63900" y="30400"/>
                      </a:cubicBezTo>
                      <a:cubicBezTo>
                        <a:pt x="63744" y="24000"/>
                        <a:pt x="64091" y="16000"/>
                        <a:pt x="63541" y="14400"/>
                      </a:cubicBezTo>
                      <a:cubicBezTo>
                        <a:pt x="63266" y="11200"/>
                        <a:pt x="61938" y="32000"/>
                        <a:pt x="61184" y="20800"/>
                      </a:cubicBezTo>
                      <a:cubicBezTo>
                        <a:pt x="61351" y="25600"/>
                        <a:pt x="61519" y="30400"/>
                        <a:pt x="61136" y="33600"/>
                      </a:cubicBezTo>
                      <a:cubicBezTo>
                        <a:pt x="60550" y="33600"/>
                        <a:pt x="59557" y="16000"/>
                        <a:pt x="59030" y="30400"/>
                      </a:cubicBezTo>
                      <a:cubicBezTo>
                        <a:pt x="58959" y="28800"/>
                        <a:pt x="58923" y="27200"/>
                        <a:pt x="58923" y="25600"/>
                      </a:cubicBezTo>
                      <a:cubicBezTo>
                        <a:pt x="58480" y="30400"/>
                        <a:pt x="57475" y="32000"/>
                        <a:pt x="57200" y="38400"/>
                      </a:cubicBezTo>
                      <a:cubicBezTo>
                        <a:pt x="56793" y="12800"/>
                        <a:pt x="54424" y="51200"/>
                        <a:pt x="54436" y="25600"/>
                      </a:cubicBezTo>
                      <a:lnTo>
                        <a:pt x="53060" y="27200"/>
                      </a:lnTo>
                      <a:lnTo>
                        <a:pt x="53096" y="24000"/>
                      </a:lnTo>
                      <a:cubicBezTo>
                        <a:pt x="52223" y="22400"/>
                        <a:pt x="51912" y="28800"/>
                        <a:pt x="51601" y="35200"/>
                      </a:cubicBezTo>
                      <a:cubicBezTo>
                        <a:pt x="51397" y="32000"/>
                        <a:pt x="51553" y="30400"/>
                        <a:pt x="51565" y="28800"/>
                      </a:cubicBezTo>
                      <a:cubicBezTo>
                        <a:pt x="50285" y="24000"/>
                        <a:pt x="50153" y="24000"/>
                        <a:pt x="49076" y="36800"/>
                      </a:cubicBezTo>
                      <a:lnTo>
                        <a:pt x="48969" y="28800"/>
                      </a:lnTo>
                      <a:cubicBezTo>
                        <a:pt x="48669" y="33600"/>
                        <a:pt x="47114" y="16000"/>
                        <a:pt x="45858" y="24000"/>
                      </a:cubicBezTo>
                      <a:cubicBezTo>
                        <a:pt x="45870" y="24000"/>
                        <a:pt x="45894" y="22400"/>
                        <a:pt x="45990" y="20800"/>
                      </a:cubicBezTo>
                      <a:cubicBezTo>
                        <a:pt x="44578" y="30400"/>
                        <a:pt x="42604" y="0"/>
                        <a:pt x="42089" y="27200"/>
                      </a:cubicBezTo>
                      <a:lnTo>
                        <a:pt x="41144" y="33600"/>
                      </a:lnTo>
                      <a:cubicBezTo>
                        <a:pt x="42352" y="36800"/>
                        <a:pt x="40965" y="46400"/>
                        <a:pt x="41467" y="51200"/>
                      </a:cubicBezTo>
                      <a:cubicBezTo>
                        <a:pt x="40989" y="52800"/>
                        <a:pt x="40235" y="43200"/>
                        <a:pt x="40821" y="41600"/>
                      </a:cubicBezTo>
                      <a:lnTo>
                        <a:pt x="40917" y="43200"/>
                      </a:lnTo>
                      <a:cubicBezTo>
                        <a:pt x="41132" y="27200"/>
                        <a:pt x="39409" y="36800"/>
                        <a:pt x="39445" y="25600"/>
                      </a:cubicBezTo>
                      <a:cubicBezTo>
                        <a:pt x="37064" y="27200"/>
                        <a:pt x="34743" y="17600"/>
                        <a:pt x="32518" y="16000"/>
                      </a:cubicBezTo>
                      <a:lnTo>
                        <a:pt x="32781" y="28800"/>
                      </a:lnTo>
                      <a:lnTo>
                        <a:pt x="32003" y="27200"/>
                      </a:lnTo>
                      <a:cubicBezTo>
                        <a:pt x="31800" y="24000"/>
                        <a:pt x="31728" y="17600"/>
                        <a:pt x="32279" y="19200"/>
                      </a:cubicBezTo>
                      <a:cubicBezTo>
                        <a:pt x="31992" y="12800"/>
                        <a:pt x="31345" y="24000"/>
                        <a:pt x="31333" y="27200"/>
                      </a:cubicBezTo>
                      <a:cubicBezTo>
                        <a:pt x="30245" y="22400"/>
                        <a:pt x="31764" y="14400"/>
                        <a:pt x="31429" y="14400"/>
                      </a:cubicBezTo>
                      <a:lnTo>
                        <a:pt x="30975" y="14400"/>
                      </a:lnTo>
                      <a:lnTo>
                        <a:pt x="31070" y="14400"/>
                      </a:lnTo>
                      <a:cubicBezTo>
                        <a:pt x="30711" y="19200"/>
                        <a:pt x="30675" y="24000"/>
                        <a:pt x="30005" y="24000"/>
                      </a:cubicBezTo>
                      <a:cubicBezTo>
                        <a:pt x="29587" y="20800"/>
                        <a:pt x="29790" y="16000"/>
                        <a:pt x="29623" y="16000"/>
                      </a:cubicBezTo>
                      <a:cubicBezTo>
                        <a:pt x="29635" y="16000"/>
                        <a:pt x="29575" y="14400"/>
                        <a:pt x="29371" y="16000"/>
                      </a:cubicBezTo>
                      <a:lnTo>
                        <a:pt x="28390" y="14400"/>
                      </a:lnTo>
                      <a:lnTo>
                        <a:pt x="28785" y="24000"/>
                      </a:lnTo>
                      <a:cubicBezTo>
                        <a:pt x="28354" y="28800"/>
                        <a:pt x="27864" y="24000"/>
                        <a:pt x="28319" y="33600"/>
                      </a:cubicBezTo>
                      <a:cubicBezTo>
                        <a:pt x="27649" y="17600"/>
                        <a:pt x="24669" y="27200"/>
                        <a:pt x="24263" y="22400"/>
                      </a:cubicBezTo>
                      <a:cubicBezTo>
                        <a:pt x="23653" y="28800"/>
                        <a:pt x="23054" y="28800"/>
                        <a:pt x="22301" y="27200"/>
                      </a:cubicBezTo>
                      <a:cubicBezTo>
                        <a:pt x="22492" y="30400"/>
                        <a:pt x="22600" y="40000"/>
                        <a:pt x="21966" y="38400"/>
                      </a:cubicBezTo>
                      <a:cubicBezTo>
                        <a:pt x="22193" y="17600"/>
                        <a:pt x="20781" y="28800"/>
                        <a:pt x="20267" y="14400"/>
                      </a:cubicBezTo>
                      <a:cubicBezTo>
                        <a:pt x="20733" y="24000"/>
                        <a:pt x="18448" y="16000"/>
                        <a:pt x="19178" y="30400"/>
                      </a:cubicBezTo>
                      <a:cubicBezTo>
                        <a:pt x="18640" y="28800"/>
                        <a:pt x="19142" y="22400"/>
                        <a:pt x="18735" y="17600"/>
                      </a:cubicBezTo>
                      <a:cubicBezTo>
                        <a:pt x="17467" y="25600"/>
                        <a:pt x="15924" y="12800"/>
                        <a:pt x="14356" y="14400"/>
                      </a:cubicBezTo>
                      <a:cubicBezTo>
                        <a:pt x="14333" y="17600"/>
                        <a:pt x="14596" y="20800"/>
                        <a:pt x="14261" y="25600"/>
                      </a:cubicBezTo>
                      <a:lnTo>
                        <a:pt x="13423" y="12800"/>
                      </a:lnTo>
                      <a:cubicBezTo>
                        <a:pt x="13112" y="14400"/>
                        <a:pt x="13136" y="27200"/>
                        <a:pt x="12574" y="17600"/>
                      </a:cubicBezTo>
                      <a:cubicBezTo>
                        <a:pt x="12658" y="20800"/>
                        <a:pt x="12777" y="24000"/>
                        <a:pt x="12562" y="24000"/>
                      </a:cubicBezTo>
                      <a:cubicBezTo>
                        <a:pt x="9475" y="11200"/>
                        <a:pt x="6269" y="35200"/>
                        <a:pt x="3134" y="11200"/>
                      </a:cubicBezTo>
                      <a:cubicBezTo>
                        <a:pt x="3553" y="14400"/>
                        <a:pt x="3278" y="16000"/>
                        <a:pt x="2955" y="16000"/>
                      </a:cubicBezTo>
                      <a:cubicBezTo>
                        <a:pt x="3158" y="17600"/>
                        <a:pt x="2943" y="22400"/>
                        <a:pt x="2991" y="27200"/>
                      </a:cubicBezTo>
                      <a:lnTo>
                        <a:pt x="1674" y="16000"/>
                      </a:lnTo>
                      <a:cubicBezTo>
                        <a:pt x="1435" y="27200"/>
                        <a:pt x="275" y="16000"/>
                        <a:pt x="131" y="27200"/>
                      </a:cubicBezTo>
                      <a:lnTo>
                        <a:pt x="550" y="24000"/>
                      </a:lnTo>
                      <a:cubicBezTo>
                        <a:pt x="0" y="36800"/>
                        <a:pt x="1328" y="51200"/>
                        <a:pt x="1244" y="67200"/>
                      </a:cubicBezTo>
                      <a:cubicBezTo>
                        <a:pt x="1866" y="52800"/>
                        <a:pt x="2871" y="88000"/>
                        <a:pt x="3888" y="68800"/>
                      </a:cubicBezTo>
                      <a:cubicBezTo>
                        <a:pt x="4115" y="72000"/>
                        <a:pt x="3696" y="73600"/>
                        <a:pt x="3816" y="76800"/>
                      </a:cubicBezTo>
                      <a:cubicBezTo>
                        <a:pt x="4067" y="70400"/>
                        <a:pt x="4378" y="68800"/>
                        <a:pt x="4953" y="72000"/>
                      </a:cubicBezTo>
                      <a:lnTo>
                        <a:pt x="4893" y="73600"/>
                      </a:lnTo>
                      <a:cubicBezTo>
                        <a:pt x="6508" y="72000"/>
                        <a:pt x="7202" y="78400"/>
                        <a:pt x="9020" y="83200"/>
                      </a:cubicBezTo>
                      <a:lnTo>
                        <a:pt x="8877" y="75200"/>
                      </a:lnTo>
                      <a:cubicBezTo>
                        <a:pt x="9272" y="76800"/>
                        <a:pt x="9355" y="78400"/>
                        <a:pt x="9535" y="80000"/>
                      </a:cubicBezTo>
                      <a:cubicBezTo>
                        <a:pt x="9990" y="68800"/>
                        <a:pt x="8446" y="80000"/>
                        <a:pt x="8853" y="67200"/>
                      </a:cubicBezTo>
                      <a:cubicBezTo>
                        <a:pt x="9367" y="83200"/>
                        <a:pt x="11605" y="67200"/>
                        <a:pt x="11952" y="84800"/>
                      </a:cubicBezTo>
                      <a:cubicBezTo>
                        <a:pt x="12550" y="86400"/>
                        <a:pt x="11772" y="76800"/>
                        <a:pt x="12370" y="76800"/>
                      </a:cubicBezTo>
                      <a:lnTo>
                        <a:pt x="12538" y="81600"/>
                      </a:lnTo>
                      <a:lnTo>
                        <a:pt x="12681" y="75200"/>
                      </a:lnTo>
                      <a:cubicBezTo>
                        <a:pt x="13076" y="76800"/>
                        <a:pt x="13280" y="83200"/>
                        <a:pt x="13292" y="86400"/>
                      </a:cubicBezTo>
                      <a:cubicBezTo>
                        <a:pt x="13196" y="86400"/>
                        <a:pt x="13016" y="88000"/>
                        <a:pt x="12921" y="88000"/>
                      </a:cubicBezTo>
                      <a:cubicBezTo>
                        <a:pt x="13423" y="94400"/>
                        <a:pt x="14356" y="86400"/>
                        <a:pt x="14536" y="88000"/>
                      </a:cubicBezTo>
                      <a:lnTo>
                        <a:pt x="13950" y="84800"/>
                      </a:lnTo>
                      <a:cubicBezTo>
                        <a:pt x="15589" y="80000"/>
                        <a:pt x="17587" y="88000"/>
                        <a:pt x="19178" y="78400"/>
                      </a:cubicBezTo>
                      <a:lnTo>
                        <a:pt x="19058" y="73600"/>
                      </a:lnTo>
                      <a:cubicBezTo>
                        <a:pt x="20267" y="67200"/>
                        <a:pt x="20027" y="78400"/>
                        <a:pt x="21343" y="75200"/>
                      </a:cubicBezTo>
                      <a:lnTo>
                        <a:pt x="21296" y="76800"/>
                      </a:lnTo>
                      <a:cubicBezTo>
                        <a:pt x="21571" y="72000"/>
                        <a:pt x="21918" y="70400"/>
                        <a:pt x="22289" y="72000"/>
                      </a:cubicBezTo>
                      <a:cubicBezTo>
                        <a:pt x="21954" y="75200"/>
                        <a:pt x="22911" y="80000"/>
                        <a:pt x="22480" y="84800"/>
                      </a:cubicBezTo>
                      <a:cubicBezTo>
                        <a:pt x="23784" y="76800"/>
                        <a:pt x="23126" y="78400"/>
                        <a:pt x="23988" y="65600"/>
                      </a:cubicBezTo>
                      <a:lnTo>
                        <a:pt x="24191" y="72000"/>
                      </a:lnTo>
                      <a:cubicBezTo>
                        <a:pt x="24478" y="65600"/>
                        <a:pt x="24502" y="64000"/>
                        <a:pt x="25172" y="62400"/>
                      </a:cubicBezTo>
                      <a:cubicBezTo>
                        <a:pt x="24622" y="67200"/>
                        <a:pt x="25591" y="70400"/>
                        <a:pt x="24981" y="78400"/>
                      </a:cubicBezTo>
                      <a:cubicBezTo>
                        <a:pt x="26380" y="91200"/>
                        <a:pt x="27050" y="65600"/>
                        <a:pt x="27684" y="84800"/>
                      </a:cubicBezTo>
                      <a:cubicBezTo>
                        <a:pt x="28331" y="67200"/>
                        <a:pt x="26488" y="75200"/>
                        <a:pt x="26847" y="72000"/>
                      </a:cubicBezTo>
                      <a:cubicBezTo>
                        <a:pt x="26548" y="65600"/>
                        <a:pt x="27373" y="59200"/>
                        <a:pt x="27804" y="60800"/>
                      </a:cubicBezTo>
                      <a:cubicBezTo>
                        <a:pt x="28247" y="60800"/>
                        <a:pt x="28558" y="81600"/>
                        <a:pt x="29682" y="81600"/>
                      </a:cubicBezTo>
                      <a:cubicBezTo>
                        <a:pt x="29563" y="81600"/>
                        <a:pt x="29563" y="83200"/>
                        <a:pt x="29443" y="83200"/>
                      </a:cubicBezTo>
                      <a:cubicBezTo>
                        <a:pt x="29862" y="88000"/>
                        <a:pt x="30269" y="76800"/>
                        <a:pt x="30783" y="84800"/>
                      </a:cubicBezTo>
                      <a:cubicBezTo>
                        <a:pt x="31070" y="75200"/>
                        <a:pt x="31441" y="84800"/>
                        <a:pt x="31525" y="72000"/>
                      </a:cubicBezTo>
                      <a:lnTo>
                        <a:pt x="30508" y="75200"/>
                      </a:lnTo>
                      <a:cubicBezTo>
                        <a:pt x="31082" y="72000"/>
                        <a:pt x="31633" y="57600"/>
                        <a:pt x="32590" y="64000"/>
                      </a:cubicBezTo>
                      <a:cubicBezTo>
                        <a:pt x="32518" y="67200"/>
                        <a:pt x="32231" y="70400"/>
                        <a:pt x="32027" y="72000"/>
                      </a:cubicBezTo>
                      <a:cubicBezTo>
                        <a:pt x="32315" y="76800"/>
                        <a:pt x="32566" y="70400"/>
                        <a:pt x="32865" y="73600"/>
                      </a:cubicBezTo>
                      <a:cubicBezTo>
                        <a:pt x="32781" y="86400"/>
                        <a:pt x="31621" y="76800"/>
                        <a:pt x="30999" y="86400"/>
                      </a:cubicBezTo>
                      <a:cubicBezTo>
                        <a:pt x="31298" y="91200"/>
                        <a:pt x="32171" y="76800"/>
                        <a:pt x="31860" y="91200"/>
                      </a:cubicBezTo>
                      <a:cubicBezTo>
                        <a:pt x="32303" y="73600"/>
                        <a:pt x="32961" y="92800"/>
                        <a:pt x="33714" y="80000"/>
                      </a:cubicBezTo>
                      <a:lnTo>
                        <a:pt x="33666" y="88000"/>
                      </a:lnTo>
                      <a:cubicBezTo>
                        <a:pt x="33786" y="86400"/>
                        <a:pt x="34037" y="83200"/>
                        <a:pt x="34253" y="83200"/>
                      </a:cubicBezTo>
                      <a:lnTo>
                        <a:pt x="33858" y="92800"/>
                      </a:lnTo>
                      <a:cubicBezTo>
                        <a:pt x="34468" y="84800"/>
                        <a:pt x="35030" y="100800"/>
                        <a:pt x="35617" y="96000"/>
                      </a:cubicBezTo>
                      <a:cubicBezTo>
                        <a:pt x="34396" y="96000"/>
                        <a:pt x="35341" y="86400"/>
                        <a:pt x="34827" y="81600"/>
                      </a:cubicBezTo>
                      <a:cubicBezTo>
                        <a:pt x="36346" y="72000"/>
                        <a:pt x="35700" y="102400"/>
                        <a:pt x="37399" y="99200"/>
                      </a:cubicBezTo>
                      <a:cubicBezTo>
                        <a:pt x="37172" y="99200"/>
                        <a:pt x="36538" y="92800"/>
                        <a:pt x="36897" y="89600"/>
                      </a:cubicBezTo>
                      <a:cubicBezTo>
                        <a:pt x="37220" y="91200"/>
                        <a:pt x="37639" y="94400"/>
                        <a:pt x="37842" y="99200"/>
                      </a:cubicBezTo>
                      <a:cubicBezTo>
                        <a:pt x="38967" y="97600"/>
                        <a:pt x="37674" y="91200"/>
                        <a:pt x="38153" y="86400"/>
                      </a:cubicBezTo>
                      <a:cubicBezTo>
                        <a:pt x="38536" y="96000"/>
                        <a:pt x="38703" y="83200"/>
                        <a:pt x="39194" y="80000"/>
                      </a:cubicBezTo>
                      <a:lnTo>
                        <a:pt x="39194" y="88000"/>
                      </a:lnTo>
                      <a:cubicBezTo>
                        <a:pt x="40486" y="92800"/>
                        <a:pt x="39541" y="72000"/>
                        <a:pt x="40689" y="78400"/>
                      </a:cubicBezTo>
                      <a:lnTo>
                        <a:pt x="40211" y="88000"/>
                      </a:lnTo>
                      <a:lnTo>
                        <a:pt x="40809" y="86400"/>
                      </a:lnTo>
                      <a:lnTo>
                        <a:pt x="40677" y="94400"/>
                      </a:lnTo>
                      <a:cubicBezTo>
                        <a:pt x="41335" y="88000"/>
                        <a:pt x="41539" y="89600"/>
                        <a:pt x="42185" y="92800"/>
                      </a:cubicBezTo>
                      <a:cubicBezTo>
                        <a:pt x="42029" y="86400"/>
                        <a:pt x="42269" y="78400"/>
                        <a:pt x="42831" y="78400"/>
                      </a:cubicBezTo>
                      <a:cubicBezTo>
                        <a:pt x="43226" y="83200"/>
                        <a:pt x="42616" y="86400"/>
                        <a:pt x="43429" y="84800"/>
                      </a:cubicBezTo>
                      <a:cubicBezTo>
                        <a:pt x="43238" y="89600"/>
                        <a:pt x="43046" y="96000"/>
                        <a:pt x="42687" y="88000"/>
                      </a:cubicBezTo>
                      <a:cubicBezTo>
                        <a:pt x="42652" y="91200"/>
                        <a:pt x="42508" y="92800"/>
                        <a:pt x="42472" y="96000"/>
                      </a:cubicBezTo>
                      <a:cubicBezTo>
                        <a:pt x="42891" y="100800"/>
                        <a:pt x="43525" y="97600"/>
                        <a:pt x="43812" y="97600"/>
                      </a:cubicBezTo>
                      <a:cubicBezTo>
                        <a:pt x="43704" y="97600"/>
                        <a:pt x="43573" y="96000"/>
                        <a:pt x="43501" y="96000"/>
                      </a:cubicBezTo>
                      <a:lnTo>
                        <a:pt x="44673" y="84800"/>
                      </a:lnTo>
                      <a:cubicBezTo>
                        <a:pt x="44853" y="88000"/>
                        <a:pt x="44709" y="89600"/>
                        <a:pt x="44566" y="92800"/>
                      </a:cubicBezTo>
                      <a:cubicBezTo>
                        <a:pt x="44793" y="91200"/>
                        <a:pt x="44961" y="88000"/>
                        <a:pt x="45308" y="88000"/>
                      </a:cubicBezTo>
                      <a:cubicBezTo>
                        <a:pt x="45224" y="94400"/>
                        <a:pt x="45236" y="100800"/>
                        <a:pt x="44745" y="104000"/>
                      </a:cubicBezTo>
                      <a:lnTo>
                        <a:pt x="45858" y="96000"/>
                      </a:lnTo>
                      <a:cubicBezTo>
                        <a:pt x="45930" y="99200"/>
                        <a:pt x="46432" y="104000"/>
                        <a:pt x="46289" y="107200"/>
                      </a:cubicBezTo>
                      <a:cubicBezTo>
                        <a:pt x="46899" y="110400"/>
                        <a:pt x="47796" y="94400"/>
                        <a:pt x="48622" y="99200"/>
                      </a:cubicBezTo>
                      <a:cubicBezTo>
                        <a:pt x="48658" y="99200"/>
                        <a:pt x="48741" y="97600"/>
                        <a:pt x="48921" y="96000"/>
                      </a:cubicBezTo>
                      <a:cubicBezTo>
                        <a:pt x="49686" y="99200"/>
                        <a:pt x="50368" y="107200"/>
                        <a:pt x="51278" y="97600"/>
                      </a:cubicBezTo>
                      <a:lnTo>
                        <a:pt x="51792" y="108800"/>
                      </a:lnTo>
                      <a:cubicBezTo>
                        <a:pt x="52510" y="107200"/>
                        <a:pt x="51098" y="94400"/>
                        <a:pt x="52283" y="91200"/>
                      </a:cubicBezTo>
                      <a:cubicBezTo>
                        <a:pt x="53120" y="88000"/>
                        <a:pt x="52594" y="100800"/>
                        <a:pt x="52893" y="104000"/>
                      </a:cubicBezTo>
                      <a:cubicBezTo>
                        <a:pt x="53312" y="99200"/>
                        <a:pt x="54041" y="86400"/>
                        <a:pt x="54807" y="96000"/>
                      </a:cubicBezTo>
                      <a:cubicBezTo>
                        <a:pt x="54556" y="99200"/>
                        <a:pt x="54352" y="96000"/>
                        <a:pt x="54113" y="976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19" name="Shape 1119"/>
                <p:cNvSpPr/>
                <p:nvPr/>
              </p:nvSpPr>
              <p:spPr>
                <a:xfrm>
                  <a:off x="7508875" y="1560020"/>
                  <a:ext cx="11112" cy="3693"/>
                </a:xfrm>
                <a:custGeom>
                  <a:avLst/>
                  <a:gdLst/>
                  <a:ahLst/>
                  <a:cxnLst/>
                  <a:rect l="0" t="0" r="0" b="0"/>
                  <a:pathLst>
                    <a:path w="120000" h="120000" extrusionOk="0">
                      <a:moveTo>
                        <a:pt x="120000" y="120000"/>
                      </a:moveTo>
                      <a:lnTo>
                        <a:pt x="120000" y="120000"/>
                      </a:lnTo>
                      <a:cubicBezTo>
                        <a:pt x="80000" y="80000"/>
                        <a:pt x="70000" y="40000"/>
                        <a:pt x="60000" y="0"/>
                      </a:cubicBezTo>
                      <a:cubicBezTo>
                        <a:pt x="10000" y="40000"/>
                        <a:pt x="0" y="8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20" name="Shape 1120"/>
                <p:cNvSpPr/>
                <p:nvPr/>
              </p:nvSpPr>
              <p:spPr>
                <a:xfrm>
                  <a:off x="5434013" y="1567405"/>
                  <a:ext cx="4762" cy="1231"/>
                </a:xfrm>
                <a:custGeom>
                  <a:avLst/>
                  <a:gdLst/>
                  <a:ahLst/>
                  <a:cxnLst/>
                  <a:rect l="0" t="0" r="0" b="0"/>
                  <a:pathLst>
                    <a:path w="120000" h="120000" extrusionOk="0">
                      <a:moveTo>
                        <a:pt x="120000" y="120000"/>
                      </a:moveTo>
                      <a:lnTo>
                        <a:pt x="120000" y="120000"/>
                      </a:lnTo>
                      <a:lnTo>
                        <a:pt x="72000" y="0"/>
                      </a:lnTo>
                      <a:cubicBezTo>
                        <a:pt x="24000" y="120000"/>
                        <a:pt x="24000" y="120000"/>
                        <a:pt x="0" y="120000"/>
                      </a:cubicBez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21" name="Shape 1121"/>
                <p:cNvSpPr/>
                <p:nvPr/>
              </p:nvSpPr>
              <p:spPr>
                <a:xfrm>
                  <a:off x="9672638" y="1567405"/>
                  <a:ext cx="25400" cy="2462"/>
                </a:xfrm>
                <a:custGeom>
                  <a:avLst/>
                  <a:gdLst/>
                  <a:ahLst/>
                  <a:cxnLst/>
                  <a:rect l="0" t="0" r="0" b="0"/>
                  <a:pathLst>
                    <a:path w="120000" h="120000" extrusionOk="0">
                      <a:moveTo>
                        <a:pt x="120000" y="120000"/>
                      </a:moveTo>
                      <a:lnTo>
                        <a:pt x="120000" y="120000"/>
                      </a:lnTo>
                      <a:cubicBezTo>
                        <a:pt x="57777" y="80000"/>
                        <a:pt x="26666" y="40000"/>
                        <a:pt x="4444" y="0"/>
                      </a:cubicBezTo>
                      <a:cubicBezTo>
                        <a:pt x="0" y="40000"/>
                        <a:pt x="26666" y="8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22" name="Shape 1122"/>
                <p:cNvSpPr/>
                <p:nvPr/>
              </p:nvSpPr>
              <p:spPr>
                <a:xfrm>
                  <a:off x="10966450" y="1529246"/>
                  <a:ext cx="39687" cy="2462"/>
                </a:xfrm>
                <a:custGeom>
                  <a:avLst/>
                  <a:gdLst/>
                  <a:ahLst/>
                  <a:cxnLst/>
                  <a:rect l="0" t="0" r="0" b="0"/>
                  <a:pathLst>
                    <a:path w="120000" h="120000" extrusionOk="0">
                      <a:moveTo>
                        <a:pt x="120000" y="0"/>
                      </a:moveTo>
                      <a:lnTo>
                        <a:pt x="120000" y="0"/>
                      </a:lnTo>
                      <a:lnTo>
                        <a:pt x="0" y="40000"/>
                      </a:lnTo>
                      <a:cubicBezTo>
                        <a:pt x="57142" y="40000"/>
                        <a:pt x="77142" y="80000"/>
                        <a:pt x="108571" y="120000"/>
                      </a:cubicBezTo>
                      <a:cubicBezTo>
                        <a:pt x="105714" y="80000"/>
                        <a:pt x="82857"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23" name="Shape 1123"/>
                <p:cNvSpPr/>
                <p:nvPr/>
              </p:nvSpPr>
              <p:spPr>
                <a:xfrm>
                  <a:off x="11329988" y="1552634"/>
                  <a:ext cx="44450" cy="2462"/>
                </a:xfrm>
                <a:custGeom>
                  <a:avLst/>
                  <a:gdLst/>
                  <a:ahLst/>
                  <a:cxnLst/>
                  <a:rect l="0" t="0" r="0" b="0"/>
                  <a:pathLst>
                    <a:path w="120000" h="120000" extrusionOk="0">
                      <a:moveTo>
                        <a:pt x="70434" y="120000"/>
                      </a:moveTo>
                      <a:lnTo>
                        <a:pt x="70434" y="120000"/>
                      </a:lnTo>
                      <a:cubicBezTo>
                        <a:pt x="86086" y="80000"/>
                        <a:pt x="104347" y="120000"/>
                        <a:pt x="120000" y="80000"/>
                      </a:cubicBezTo>
                      <a:lnTo>
                        <a:pt x="114782" y="0"/>
                      </a:lnTo>
                      <a:cubicBezTo>
                        <a:pt x="46956" y="0"/>
                        <a:pt x="0" y="80000"/>
                        <a:pt x="70434"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24" name="Shape 1124"/>
                <p:cNvSpPr/>
                <p:nvPr/>
              </p:nvSpPr>
              <p:spPr>
                <a:xfrm>
                  <a:off x="11042650" y="1540325"/>
                  <a:ext cx="60325" cy="6155"/>
                </a:xfrm>
                <a:custGeom>
                  <a:avLst/>
                  <a:gdLst/>
                  <a:ahLst/>
                  <a:cxnLst/>
                  <a:rect l="0" t="0" r="0" b="0"/>
                  <a:pathLst>
                    <a:path w="120000" h="120000" extrusionOk="0">
                      <a:moveTo>
                        <a:pt x="0" y="51428"/>
                      </a:moveTo>
                      <a:lnTo>
                        <a:pt x="0" y="51428"/>
                      </a:lnTo>
                      <a:cubicBezTo>
                        <a:pt x="5714" y="119999"/>
                        <a:pt x="57142" y="102857"/>
                        <a:pt x="114285" y="85714"/>
                      </a:cubicBezTo>
                      <a:lnTo>
                        <a:pt x="102857" y="85714"/>
                      </a:lnTo>
                      <a:cubicBezTo>
                        <a:pt x="120000" y="0"/>
                        <a:pt x="59047" y="17142"/>
                        <a:pt x="0" y="514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25" name="Shape 1125"/>
                <p:cNvSpPr/>
                <p:nvPr/>
              </p:nvSpPr>
              <p:spPr>
                <a:xfrm>
                  <a:off x="11106150" y="1542787"/>
                  <a:ext cx="28575" cy="1231"/>
                </a:xfrm>
                <a:custGeom>
                  <a:avLst/>
                  <a:gdLst/>
                  <a:ahLst/>
                  <a:cxnLst/>
                  <a:rect l="0" t="0" r="0" b="0"/>
                  <a:pathLst>
                    <a:path w="120000" h="120000" extrusionOk="0">
                      <a:moveTo>
                        <a:pt x="0" y="120000"/>
                      </a:moveTo>
                      <a:lnTo>
                        <a:pt x="0" y="120000"/>
                      </a:lnTo>
                      <a:cubicBezTo>
                        <a:pt x="38709" y="120000"/>
                        <a:pt x="73548" y="120000"/>
                        <a:pt x="108387" y="120000"/>
                      </a:cubicBezTo>
                      <a:cubicBezTo>
                        <a:pt x="120000" y="0"/>
                        <a:pt x="65806" y="12000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26" name="Shape 1126"/>
                <p:cNvSpPr/>
                <p:nvPr/>
              </p:nvSpPr>
              <p:spPr>
                <a:xfrm>
                  <a:off x="10679113" y="1525554"/>
                  <a:ext cx="103187" cy="9847"/>
                </a:xfrm>
                <a:custGeom>
                  <a:avLst/>
                  <a:gdLst/>
                  <a:ahLst/>
                  <a:cxnLst/>
                  <a:rect l="0" t="0" r="0" b="0"/>
                  <a:pathLst>
                    <a:path w="120000" h="120000" extrusionOk="0">
                      <a:moveTo>
                        <a:pt x="84770" y="90000"/>
                      </a:moveTo>
                      <a:lnTo>
                        <a:pt x="84770" y="90000"/>
                      </a:lnTo>
                      <a:cubicBezTo>
                        <a:pt x="100183" y="100000"/>
                        <a:pt x="94678" y="40000"/>
                        <a:pt x="103486" y="60000"/>
                      </a:cubicBezTo>
                      <a:cubicBezTo>
                        <a:pt x="120000" y="0"/>
                        <a:pt x="0" y="120000"/>
                        <a:pt x="84770" y="9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27" name="Shape 1127"/>
                <p:cNvSpPr/>
                <p:nvPr/>
              </p:nvSpPr>
              <p:spPr>
                <a:xfrm>
                  <a:off x="11039475" y="1550172"/>
                  <a:ext cx="26987" cy="4924"/>
                </a:xfrm>
                <a:custGeom>
                  <a:avLst/>
                  <a:gdLst/>
                  <a:ahLst/>
                  <a:cxnLst/>
                  <a:rect l="0" t="0" r="0" b="0"/>
                  <a:pathLst>
                    <a:path w="120000" h="120000" extrusionOk="0">
                      <a:moveTo>
                        <a:pt x="120000" y="120000"/>
                      </a:moveTo>
                      <a:lnTo>
                        <a:pt x="120000" y="120000"/>
                      </a:lnTo>
                      <a:lnTo>
                        <a:pt x="71111" y="0"/>
                      </a:lnTo>
                      <a:lnTo>
                        <a:pt x="0" y="96000"/>
                      </a:ln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28" name="Shape 1128"/>
                <p:cNvSpPr/>
                <p:nvPr/>
              </p:nvSpPr>
              <p:spPr>
                <a:xfrm>
                  <a:off x="10841038" y="1548941"/>
                  <a:ext cx="58737" cy="2462"/>
                </a:xfrm>
                <a:custGeom>
                  <a:avLst/>
                  <a:gdLst/>
                  <a:ahLst/>
                  <a:cxnLst/>
                  <a:rect l="0" t="0" r="0" b="0"/>
                  <a:pathLst>
                    <a:path w="120000" h="120000" extrusionOk="0">
                      <a:moveTo>
                        <a:pt x="1967" y="80000"/>
                      </a:moveTo>
                      <a:lnTo>
                        <a:pt x="1967" y="80000"/>
                      </a:lnTo>
                      <a:lnTo>
                        <a:pt x="96393" y="120000"/>
                      </a:lnTo>
                      <a:cubicBezTo>
                        <a:pt x="94426" y="80000"/>
                        <a:pt x="106229" y="80000"/>
                        <a:pt x="120000" y="80000"/>
                      </a:cubicBezTo>
                      <a:cubicBezTo>
                        <a:pt x="62950" y="40000"/>
                        <a:pt x="0" y="0"/>
                        <a:pt x="1967" y="8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29" name="Shape 1129"/>
                <p:cNvSpPr/>
                <p:nvPr/>
              </p:nvSpPr>
              <p:spPr>
                <a:xfrm>
                  <a:off x="10899775" y="1550172"/>
                  <a:ext cx="36512" cy="1231"/>
                </a:xfrm>
                <a:custGeom>
                  <a:avLst/>
                  <a:gdLst/>
                  <a:ahLst/>
                  <a:cxnLst/>
                  <a:rect l="0" t="0" r="0" b="0"/>
                  <a:pathLst>
                    <a:path w="120000" h="120000" extrusionOk="0">
                      <a:moveTo>
                        <a:pt x="0" y="120000"/>
                      </a:moveTo>
                      <a:lnTo>
                        <a:pt x="0" y="120000"/>
                      </a:lnTo>
                      <a:cubicBezTo>
                        <a:pt x="47368" y="120000"/>
                        <a:pt x="94736" y="120000"/>
                        <a:pt x="120000" y="0"/>
                      </a:cubicBezTo>
                      <a:cubicBezTo>
                        <a:pt x="94736" y="0"/>
                        <a:pt x="37894"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30" name="Shape 1130"/>
                <p:cNvSpPr/>
                <p:nvPr/>
              </p:nvSpPr>
              <p:spPr>
                <a:xfrm>
                  <a:off x="10958513" y="1555096"/>
                  <a:ext cx="46037" cy="0"/>
                </a:xfrm>
                <a:custGeom>
                  <a:avLst/>
                  <a:gdLst/>
                  <a:ahLst/>
                  <a:cxnLst/>
                  <a:rect l="0" t="0" r="0" b="0"/>
                  <a:pathLst>
                    <a:path w="120000" h="120000" extrusionOk="0">
                      <a:moveTo>
                        <a:pt x="120000" y="0"/>
                      </a:moveTo>
                      <a:lnTo>
                        <a:pt x="120000" y="0"/>
                      </a:lnTo>
                      <a:lnTo>
                        <a:pt x="84255" y="0"/>
                      </a:lnTo>
                      <a:lnTo>
                        <a:pt x="0" y="0"/>
                      </a:lnTo>
                      <a:lnTo>
                        <a:pt x="12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31" name="Shape 1131"/>
                <p:cNvSpPr/>
                <p:nvPr/>
              </p:nvSpPr>
              <p:spPr>
                <a:xfrm>
                  <a:off x="10304463" y="1548941"/>
                  <a:ext cx="61912" cy="3693"/>
                </a:xfrm>
                <a:custGeom>
                  <a:avLst/>
                  <a:gdLst/>
                  <a:ahLst/>
                  <a:cxnLst/>
                  <a:rect l="0" t="0" r="0" b="0"/>
                  <a:pathLst>
                    <a:path w="120000" h="120000" extrusionOk="0">
                      <a:moveTo>
                        <a:pt x="105230" y="0"/>
                      </a:moveTo>
                      <a:lnTo>
                        <a:pt x="105230" y="0"/>
                      </a:lnTo>
                      <a:lnTo>
                        <a:pt x="9230" y="30000"/>
                      </a:lnTo>
                      <a:cubicBezTo>
                        <a:pt x="0" y="90000"/>
                        <a:pt x="25846" y="120000"/>
                        <a:pt x="60923" y="120000"/>
                      </a:cubicBezTo>
                      <a:cubicBezTo>
                        <a:pt x="83076" y="60000"/>
                        <a:pt x="120000" y="60000"/>
                        <a:pt x="10523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32" name="Shape 1132"/>
                <p:cNvSpPr/>
                <p:nvPr/>
              </p:nvSpPr>
              <p:spPr>
                <a:xfrm>
                  <a:off x="10483850" y="1557558"/>
                  <a:ext cx="23812" cy="6155"/>
                </a:xfrm>
                <a:custGeom>
                  <a:avLst/>
                  <a:gdLst/>
                  <a:ahLst/>
                  <a:cxnLst/>
                  <a:rect l="0" t="0" r="0" b="0"/>
                  <a:pathLst>
                    <a:path w="120000" h="120000" extrusionOk="0">
                      <a:moveTo>
                        <a:pt x="120000" y="68571"/>
                      </a:moveTo>
                      <a:lnTo>
                        <a:pt x="120000" y="68571"/>
                      </a:lnTo>
                      <a:cubicBezTo>
                        <a:pt x="52800" y="51428"/>
                        <a:pt x="48000" y="34285"/>
                        <a:pt x="9600" y="0"/>
                      </a:cubicBezTo>
                      <a:lnTo>
                        <a:pt x="0" y="119999"/>
                      </a:lnTo>
                      <a:lnTo>
                        <a:pt x="120000" y="68571"/>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33" name="Shape 1133"/>
                <p:cNvSpPr/>
                <p:nvPr/>
              </p:nvSpPr>
              <p:spPr>
                <a:xfrm>
                  <a:off x="10291763" y="1563712"/>
                  <a:ext cx="117475" cy="2462"/>
                </a:xfrm>
                <a:custGeom>
                  <a:avLst/>
                  <a:gdLst/>
                  <a:ahLst/>
                  <a:cxnLst/>
                  <a:rect l="0" t="0" r="0" b="0"/>
                  <a:pathLst>
                    <a:path w="120000" h="120000" extrusionOk="0">
                      <a:moveTo>
                        <a:pt x="73170" y="0"/>
                      </a:moveTo>
                      <a:lnTo>
                        <a:pt x="73170" y="0"/>
                      </a:lnTo>
                      <a:cubicBezTo>
                        <a:pt x="68292" y="30000"/>
                        <a:pt x="0" y="120000"/>
                        <a:pt x="64390" y="120000"/>
                      </a:cubicBezTo>
                      <a:cubicBezTo>
                        <a:pt x="69268" y="60000"/>
                        <a:pt x="120000" y="30000"/>
                        <a:pt x="7317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34" name="Shape 1134"/>
                <p:cNvSpPr/>
                <p:nvPr/>
              </p:nvSpPr>
              <p:spPr>
                <a:xfrm>
                  <a:off x="9621838" y="1546479"/>
                  <a:ext cx="11112" cy="8617"/>
                </a:xfrm>
                <a:custGeom>
                  <a:avLst/>
                  <a:gdLst/>
                  <a:ahLst/>
                  <a:cxnLst/>
                  <a:rect l="0" t="0" r="0" b="0"/>
                  <a:pathLst>
                    <a:path w="120000" h="120000" extrusionOk="0">
                      <a:moveTo>
                        <a:pt x="0" y="120000"/>
                      </a:moveTo>
                      <a:lnTo>
                        <a:pt x="0" y="120000"/>
                      </a:lnTo>
                      <a:lnTo>
                        <a:pt x="120000" y="120000"/>
                      </a:lnTo>
                      <a:lnTo>
                        <a:pt x="110769" y="0"/>
                      </a:lnTo>
                      <a:lnTo>
                        <a:pt x="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35" name="Shape 1135"/>
                <p:cNvSpPr/>
                <p:nvPr/>
              </p:nvSpPr>
              <p:spPr>
                <a:xfrm>
                  <a:off x="8951913" y="1568636"/>
                  <a:ext cx="96837" cy="8617"/>
                </a:xfrm>
                <a:custGeom>
                  <a:avLst/>
                  <a:gdLst/>
                  <a:ahLst/>
                  <a:cxnLst/>
                  <a:rect l="0" t="0" r="0" b="0"/>
                  <a:pathLst>
                    <a:path w="120000" h="120000" extrusionOk="0">
                      <a:moveTo>
                        <a:pt x="19009" y="96000"/>
                      </a:moveTo>
                      <a:lnTo>
                        <a:pt x="19009" y="96000"/>
                      </a:lnTo>
                      <a:cubicBezTo>
                        <a:pt x="92673" y="120000"/>
                        <a:pt x="36831" y="12000"/>
                        <a:pt x="102178" y="48000"/>
                      </a:cubicBezTo>
                      <a:cubicBezTo>
                        <a:pt x="120000" y="24000"/>
                        <a:pt x="48712" y="24000"/>
                        <a:pt x="66534" y="0"/>
                      </a:cubicBezTo>
                      <a:cubicBezTo>
                        <a:pt x="22574" y="24000"/>
                        <a:pt x="0" y="12000"/>
                        <a:pt x="19009" y="96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36" name="Shape 1136"/>
                <p:cNvSpPr/>
                <p:nvPr/>
              </p:nvSpPr>
              <p:spPr>
                <a:xfrm>
                  <a:off x="9005888" y="1566174"/>
                  <a:ext cx="17462" cy="2462"/>
                </a:xfrm>
                <a:custGeom>
                  <a:avLst/>
                  <a:gdLst/>
                  <a:ahLst/>
                  <a:cxnLst/>
                  <a:rect l="0" t="0" r="0" b="0"/>
                  <a:pathLst>
                    <a:path w="120000" h="120000" extrusionOk="0">
                      <a:moveTo>
                        <a:pt x="0" y="120000"/>
                      </a:moveTo>
                      <a:lnTo>
                        <a:pt x="0" y="120000"/>
                      </a:lnTo>
                      <a:lnTo>
                        <a:pt x="120000" y="0"/>
                      </a:lnTo>
                      <a:cubicBezTo>
                        <a:pt x="50526" y="60000"/>
                        <a:pt x="18947" y="6000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37" name="Shape 1137"/>
                <p:cNvSpPr/>
                <p:nvPr/>
              </p:nvSpPr>
              <p:spPr>
                <a:xfrm>
                  <a:off x="1587500" y="1516937"/>
                  <a:ext cx="38100" cy="3693"/>
                </a:xfrm>
                <a:custGeom>
                  <a:avLst/>
                  <a:gdLst/>
                  <a:ahLst/>
                  <a:cxnLst/>
                  <a:rect l="0" t="0" r="0" b="0"/>
                  <a:pathLst>
                    <a:path w="120000" h="120000" extrusionOk="0">
                      <a:moveTo>
                        <a:pt x="120000" y="60000"/>
                      </a:moveTo>
                      <a:lnTo>
                        <a:pt x="120000" y="60000"/>
                      </a:lnTo>
                      <a:lnTo>
                        <a:pt x="0" y="0"/>
                      </a:lnTo>
                      <a:lnTo>
                        <a:pt x="76923" y="120000"/>
                      </a:lnTo>
                      <a:lnTo>
                        <a:pt x="120000" y="6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38" name="Shape 1138"/>
                <p:cNvSpPr/>
                <p:nvPr/>
              </p:nvSpPr>
              <p:spPr>
                <a:xfrm>
                  <a:off x="1522413" y="1519399"/>
                  <a:ext cx="30162" cy="4924"/>
                </a:xfrm>
                <a:custGeom>
                  <a:avLst/>
                  <a:gdLst/>
                  <a:ahLst/>
                  <a:cxnLst/>
                  <a:rect l="0" t="0" r="0" b="0"/>
                  <a:pathLst>
                    <a:path w="120000" h="120000" extrusionOk="0">
                      <a:moveTo>
                        <a:pt x="120000" y="120000"/>
                      </a:moveTo>
                      <a:lnTo>
                        <a:pt x="120000" y="120000"/>
                      </a:lnTo>
                      <a:lnTo>
                        <a:pt x="86250" y="0"/>
                      </a:lnTo>
                      <a:lnTo>
                        <a:pt x="0" y="100000"/>
                      </a:lnTo>
                      <a:cubicBezTo>
                        <a:pt x="30000" y="100000"/>
                        <a:pt x="97500" y="10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39" name="Shape 1139"/>
                <p:cNvSpPr/>
                <p:nvPr/>
              </p:nvSpPr>
              <p:spPr>
                <a:xfrm>
                  <a:off x="6650038" y="1573559"/>
                  <a:ext cx="33337" cy="3693"/>
                </a:xfrm>
                <a:custGeom>
                  <a:avLst/>
                  <a:gdLst/>
                  <a:ahLst/>
                  <a:cxnLst/>
                  <a:rect l="0" t="0" r="0" b="0"/>
                  <a:pathLst>
                    <a:path w="120000" h="120000" extrusionOk="0">
                      <a:moveTo>
                        <a:pt x="109411" y="120000"/>
                      </a:moveTo>
                      <a:lnTo>
                        <a:pt x="109411" y="120000"/>
                      </a:lnTo>
                      <a:lnTo>
                        <a:pt x="120000" y="60000"/>
                      </a:lnTo>
                      <a:cubicBezTo>
                        <a:pt x="98823" y="30000"/>
                        <a:pt x="63529" y="30000"/>
                        <a:pt x="0" y="0"/>
                      </a:cubicBezTo>
                      <a:lnTo>
                        <a:pt x="109411"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40" name="Shape 1140"/>
                <p:cNvSpPr/>
                <p:nvPr/>
              </p:nvSpPr>
              <p:spPr>
                <a:xfrm>
                  <a:off x="6162675" y="1566174"/>
                  <a:ext cx="15875" cy="4924"/>
                </a:xfrm>
                <a:custGeom>
                  <a:avLst/>
                  <a:gdLst/>
                  <a:ahLst/>
                  <a:cxnLst/>
                  <a:rect l="0" t="0" r="0" b="0"/>
                  <a:pathLst>
                    <a:path w="120000" h="120000" extrusionOk="0">
                      <a:moveTo>
                        <a:pt x="56470" y="120000"/>
                      </a:moveTo>
                      <a:lnTo>
                        <a:pt x="56470" y="120000"/>
                      </a:lnTo>
                      <a:lnTo>
                        <a:pt x="120000" y="120000"/>
                      </a:lnTo>
                      <a:lnTo>
                        <a:pt x="0" y="0"/>
                      </a:lnTo>
                      <a:lnTo>
                        <a:pt x="5647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41" name="Shape 1141"/>
                <p:cNvSpPr/>
                <p:nvPr/>
              </p:nvSpPr>
              <p:spPr>
                <a:xfrm>
                  <a:off x="5738813" y="1571097"/>
                  <a:ext cx="60325" cy="6155"/>
                </a:xfrm>
                <a:custGeom>
                  <a:avLst/>
                  <a:gdLst/>
                  <a:ahLst/>
                  <a:cxnLst/>
                  <a:rect l="0" t="0" r="0" b="0"/>
                  <a:pathLst>
                    <a:path w="120000" h="120000" extrusionOk="0">
                      <a:moveTo>
                        <a:pt x="9523" y="105000"/>
                      </a:moveTo>
                      <a:lnTo>
                        <a:pt x="9523" y="105000"/>
                      </a:lnTo>
                      <a:cubicBezTo>
                        <a:pt x="43809" y="120000"/>
                        <a:pt x="85714" y="90000"/>
                        <a:pt x="120000" y="105000"/>
                      </a:cubicBezTo>
                      <a:cubicBezTo>
                        <a:pt x="43809" y="120000"/>
                        <a:pt x="0" y="0"/>
                        <a:pt x="9523" y="105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grpSp>
            <p:nvGrpSpPr>
              <p:cNvPr id="1142" name="Shape 1142"/>
              <p:cNvGrpSpPr/>
              <p:nvPr/>
            </p:nvGrpSpPr>
            <p:grpSpPr>
              <a:xfrm rot="-5400000" flipH="1">
                <a:off x="6492229" y="2755658"/>
                <a:ext cx="4114800" cy="36576"/>
                <a:chOff x="1522413" y="1514475"/>
                <a:chExt cx="10569575" cy="64008"/>
              </a:xfrm>
            </p:grpSpPr>
            <p:sp>
              <p:nvSpPr>
                <p:cNvPr id="1143" name="Shape 1143"/>
                <p:cNvSpPr/>
                <p:nvPr/>
              </p:nvSpPr>
              <p:spPr>
                <a:xfrm>
                  <a:off x="12028488" y="1525554"/>
                  <a:ext cx="63500" cy="4924"/>
                </a:xfrm>
                <a:custGeom>
                  <a:avLst/>
                  <a:gdLst/>
                  <a:ahLst/>
                  <a:cxnLst/>
                  <a:rect l="0" t="0" r="0" b="0"/>
                  <a:pathLst>
                    <a:path w="120000" h="120000" extrusionOk="0">
                      <a:moveTo>
                        <a:pt x="53731" y="120000"/>
                      </a:moveTo>
                      <a:lnTo>
                        <a:pt x="53731" y="120000"/>
                      </a:lnTo>
                      <a:lnTo>
                        <a:pt x="120000" y="60000"/>
                      </a:lnTo>
                      <a:cubicBezTo>
                        <a:pt x="107462" y="40000"/>
                        <a:pt x="46567" y="20000"/>
                        <a:pt x="69850" y="0"/>
                      </a:cubicBezTo>
                      <a:cubicBezTo>
                        <a:pt x="0" y="20000"/>
                        <a:pt x="14328" y="60000"/>
                        <a:pt x="53731"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44" name="Shape 1144"/>
                <p:cNvSpPr/>
                <p:nvPr/>
              </p:nvSpPr>
              <p:spPr>
                <a:xfrm>
                  <a:off x="12022138" y="1532939"/>
                  <a:ext cx="19050" cy="1231"/>
                </a:xfrm>
                <a:custGeom>
                  <a:avLst/>
                  <a:gdLst/>
                  <a:ahLst/>
                  <a:cxnLst/>
                  <a:rect l="0" t="0" r="0" b="0"/>
                  <a:pathLst>
                    <a:path w="120000" h="120000" extrusionOk="0">
                      <a:moveTo>
                        <a:pt x="0" y="120000"/>
                      </a:moveTo>
                      <a:lnTo>
                        <a:pt x="0" y="120000"/>
                      </a:lnTo>
                      <a:lnTo>
                        <a:pt x="120000" y="60000"/>
                      </a:lnTo>
                      <a:cubicBezTo>
                        <a:pt x="96000" y="0"/>
                        <a:pt x="66000"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45" name="Shape 1145"/>
                <p:cNvSpPr/>
                <p:nvPr/>
              </p:nvSpPr>
              <p:spPr>
                <a:xfrm>
                  <a:off x="12041188" y="1531708"/>
                  <a:ext cx="39687" cy="6155"/>
                </a:xfrm>
                <a:custGeom>
                  <a:avLst/>
                  <a:gdLst/>
                  <a:ahLst/>
                  <a:cxnLst/>
                  <a:rect l="0" t="0" r="0" b="0"/>
                  <a:pathLst>
                    <a:path w="120000" h="120000" extrusionOk="0">
                      <a:moveTo>
                        <a:pt x="120000" y="0"/>
                      </a:moveTo>
                      <a:lnTo>
                        <a:pt x="120000" y="0"/>
                      </a:lnTo>
                      <a:lnTo>
                        <a:pt x="0" y="40000"/>
                      </a:lnTo>
                      <a:cubicBezTo>
                        <a:pt x="14634" y="60000"/>
                        <a:pt x="17560" y="120000"/>
                        <a:pt x="55609" y="20000"/>
                      </a:cubicBezTo>
                      <a:cubicBezTo>
                        <a:pt x="43902" y="60000"/>
                        <a:pt x="67317" y="2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46" name="Shape 1146"/>
                <p:cNvSpPr/>
                <p:nvPr/>
              </p:nvSpPr>
              <p:spPr>
                <a:xfrm>
                  <a:off x="11831638" y="1526784"/>
                  <a:ext cx="42862" cy="4924"/>
                </a:xfrm>
                <a:custGeom>
                  <a:avLst/>
                  <a:gdLst/>
                  <a:ahLst/>
                  <a:cxnLst/>
                  <a:rect l="0" t="0" r="0" b="0"/>
                  <a:pathLst>
                    <a:path w="120000" h="120000" extrusionOk="0">
                      <a:moveTo>
                        <a:pt x="5333" y="0"/>
                      </a:moveTo>
                      <a:lnTo>
                        <a:pt x="5333" y="0"/>
                      </a:lnTo>
                      <a:cubicBezTo>
                        <a:pt x="0" y="20000"/>
                        <a:pt x="40000" y="80000"/>
                        <a:pt x="48000" y="120000"/>
                      </a:cubicBezTo>
                      <a:lnTo>
                        <a:pt x="120000" y="80000"/>
                      </a:lnTo>
                      <a:cubicBezTo>
                        <a:pt x="82666" y="60000"/>
                        <a:pt x="10666" y="40000"/>
                        <a:pt x="533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47" name="Shape 1147"/>
                <p:cNvSpPr/>
                <p:nvPr/>
              </p:nvSpPr>
              <p:spPr>
                <a:xfrm>
                  <a:off x="11809413" y="1531708"/>
                  <a:ext cx="41275" cy="2462"/>
                </a:xfrm>
                <a:custGeom>
                  <a:avLst/>
                  <a:gdLst/>
                  <a:ahLst/>
                  <a:cxnLst/>
                  <a:rect l="0" t="0" r="0" b="0"/>
                  <a:pathLst>
                    <a:path w="120000" h="120000" extrusionOk="0">
                      <a:moveTo>
                        <a:pt x="114545" y="0"/>
                      </a:moveTo>
                      <a:lnTo>
                        <a:pt x="114545" y="0"/>
                      </a:lnTo>
                      <a:lnTo>
                        <a:pt x="0" y="120000"/>
                      </a:lnTo>
                      <a:cubicBezTo>
                        <a:pt x="100909" y="120000"/>
                        <a:pt x="120000" y="80000"/>
                        <a:pt x="114545"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48" name="Shape 1148"/>
                <p:cNvSpPr/>
                <p:nvPr/>
              </p:nvSpPr>
              <p:spPr>
                <a:xfrm>
                  <a:off x="12003088" y="1537863"/>
                  <a:ext cx="77787" cy="3693"/>
                </a:xfrm>
                <a:custGeom>
                  <a:avLst/>
                  <a:gdLst/>
                  <a:ahLst/>
                  <a:cxnLst/>
                  <a:rect l="0" t="0" r="0" b="0"/>
                  <a:pathLst>
                    <a:path w="120000" h="120000" extrusionOk="0">
                      <a:moveTo>
                        <a:pt x="20487" y="120000"/>
                      </a:moveTo>
                      <a:lnTo>
                        <a:pt x="20487" y="120000"/>
                      </a:lnTo>
                      <a:lnTo>
                        <a:pt x="120000" y="0"/>
                      </a:lnTo>
                      <a:lnTo>
                        <a:pt x="0" y="120000"/>
                      </a:lnTo>
                      <a:lnTo>
                        <a:pt x="20487"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49" name="Shape 1149"/>
                <p:cNvSpPr/>
                <p:nvPr/>
              </p:nvSpPr>
              <p:spPr>
                <a:xfrm>
                  <a:off x="11664950" y="1523092"/>
                  <a:ext cx="39687" cy="4924"/>
                </a:xfrm>
                <a:custGeom>
                  <a:avLst/>
                  <a:gdLst/>
                  <a:ahLst/>
                  <a:cxnLst/>
                  <a:rect l="0" t="0" r="0" b="0"/>
                  <a:pathLst>
                    <a:path w="120000" h="120000" extrusionOk="0">
                      <a:moveTo>
                        <a:pt x="54285" y="96000"/>
                      </a:moveTo>
                      <a:lnTo>
                        <a:pt x="54285" y="96000"/>
                      </a:lnTo>
                      <a:lnTo>
                        <a:pt x="120000" y="0"/>
                      </a:lnTo>
                      <a:lnTo>
                        <a:pt x="0" y="120000"/>
                      </a:lnTo>
                      <a:lnTo>
                        <a:pt x="54285" y="96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50" name="Shape 1150"/>
                <p:cNvSpPr/>
                <p:nvPr/>
              </p:nvSpPr>
              <p:spPr>
                <a:xfrm>
                  <a:off x="11506200" y="1521861"/>
                  <a:ext cx="92075" cy="4924"/>
                </a:xfrm>
                <a:custGeom>
                  <a:avLst/>
                  <a:gdLst/>
                  <a:ahLst/>
                  <a:cxnLst/>
                  <a:rect l="0" t="0" r="0" b="0"/>
                  <a:pathLst>
                    <a:path w="120000" h="120000" extrusionOk="0">
                      <a:moveTo>
                        <a:pt x="99183" y="120000"/>
                      </a:moveTo>
                      <a:lnTo>
                        <a:pt x="99183" y="120000"/>
                      </a:lnTo>
                      <a:cubicBezTo>
                        <a:pt x="119999" y="60000"/>
                        <a:pt x="69795" y="20000"/>
                        <a:pt x="91836" y="0"/>
                      </a:cubicBezTo>
                      <a:cubicBezTo>
                        <a:pt x="57551" y="0"/>
                        <a:pt x="26938" y="40000"/>
                        <a:pt x="0" y="100000"/>
                      </a:cubicBezTo>
                      <a:cubicBezTo>
                        <a:pt x="29387" y="60000"/>
                        <a:pt x="59999" y="80000"/>
                        <a:pt x="99183"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51" name="Shape 1151"/>
                <p:cNvSpPr/>
                <p:nvPr/>
              </p:nvSpPr>
              <p:spPr>
                <a:xfrm>
                  <a:off x="11471275" y="1525554"/>
                  <a:ext cx="34925" cy="3693"/>
                </a:xfrm>
                <a:custGeom>
                  <a:avLst/>
                  <a:gdLst/>
                  <a:ahLst/>
                  <a:cxnLst/>
                  <a:rect l="0" t="0" r="0" b="0"/>
                  <a:pathLst>
                    <a:path w="120000" h="120000" extrusionOk="0">
                      <a:moveTo>
                        <a:pt x="0" y="120000"/>
                      </a:moveTo>
                      <a:lnTo>
                        <a:pt x="0" y="120000"/>
                      </a:lnTo>
                      <a:cubicBezTo>
                        <a:pt x="36666" y="80000"/>
                        <a:pt x="76666" y="40000"/>
                        <a:pt x="120000" y="0"/>
                      </a:cubicBezTo>
                      <a:cubicBezTo>
                        <a:pt x="80000" y="0"/>
                        <a:pt x="40000" y="4000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52" name="Shape 1152"/>
                <p:cNvSpPr/>
                <p:nvPr/>
              </p:nvSpPr>
              <p:spPr>
                <a:xfrm>
                  <a:off x="11710988" y="1529246"/>
                  <a:ext cx="30162" cy="4924"/>
                </a:xfrm>
                <a:custGeom>
                  <a:avLst/>
                  <a:gdLst/>
                  <a:ahLst/>
                  <a:cxnLst/>
                  <a:rect l="0" t="0" r="0" b="0"/>
                  <a:pathLst>
                    <a:path w="120000" h="120000" extrusionOk="0">
                      <a:moveTo>
                        <a:pt x="120000" y="120000"/>
                      </a:moveTo>
                      <a:lnTo>
                        <a:pt x="120000" y="120000"/>
                      </a:lnTo>
                      <a:cubicBezTo>
                        <a:pt x="108750" y="96000"/>
                        <a:pt x="86250" y="24000"/>
                        <a:pt x="0" y="0"/>
                      </a:cubicBezTo>
                      <a:lnTo>
                        <a:pt x="60000" y="120000"/>
                      </a:ln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53" name="Shape 1153"/>
                <p:cNvSpPr/>
                <p:nvPr/>
              </p:nvSpPr>
              <p:spPr>
                <a:xfrm>
                  <a:off x="11691938" y="1532939"/>
                  <a:ext cx="34925" cy="1231"/>
                </a:xfrm>
                <a:custGeom>
                  <a:avLst/>
                  <a:gdLst/>
                  <a:ahLst/>
                  <a:cxnLst/>
                  <a:rect l="0" t="0" r="0" b="0"/>
                  <a:pathLst>
                    <a:path w="120000" h="120000" extrusionOk="0">
                      <a:moveTo>
                        <a:pt x="120000" y="120000"/>
                      </a:moveTo>
                      <a:lnTo>
                        <a:pt x="120000" y="120000"/>
                      </a:lnTo>
                      <a:lnTo>
                        <a:pt x="116666" y="120000"/>
                      </a:lnTo>
                      <a:lnTo>
                        <a:pt x="0" y="0"/>
                      </a:ln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54" name="Shape 1154"/>
                <p:cNvSpPr/>
                <p:nvPr/>
              </p:nvSpPr>
              <p:spPr>
                <a:xfrm>
                  <a:off x="11741150" y="1534170"/>
                  <a:ext cx="4762" cy="0"/>
                </a:xfrm>
                <a:custGeom>
                  <a:avLst/>
                  <a:gdLst/>
                  <a:ahLst/>
                  <a:cxnLst/>
                  <a:rect l="0" t="0" r="0" b="0"/>
                  <a:pathLst>
                    <a:path w="120000" h="120000" extrusionOk="0">
                      <a:moveTo>
                        <a:pt x="120000" y="0"/>
                      </a:moveTo>
                      <a:lnTo>
                        <a:pt x="120000" y="0"/>
                      </a:lnTo>
                      <a:lnTo>
                        <a:pt x="0" y="0"/>
                      </a:lnTo>
                      <a:cubicBezTo>
                        <a:pt x="48000" y="0"/>
                        <a:pt x="72000"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55" name="Shape 1155"/>
                <p:cNvSpPr/>
                <p:nvPr/>
              </p:nvSpPr>
              <p:spPr>
                <a:xfrm>
                  <a:off x="11841163" y="1537863"/>
                  <a:ext cx="71437" cy="8617"/>
                </a:xfrm>
                <a:custGeom>
                  <a:avLst/>
                  <a:gdLst/>
                  <a:ahLst/>
                  <a:cxnLst/>
                  <a:rect l="0" t="0" r="0" b="0"/>
                  <a:pathLst>
                    <a:path w="120000" h="120000" extrusionOk="0">
                      <a:moveTo>
                        <a:pt x="120000" y="0"/>
                      </a:moveTo>
                      <a:lnTo>
                        <a:pt x="120000" y="0"/>
                      </a:lnTo>
                      <a:cubicBezTo>
                        <a:pt x="81600" y="40000"/>
                        <a:pt x="0" y="66666"/>
                        <a:pt x="78400" y="120000"/>
                      </a:cubicBezTo>
                      <a:cubicBezTo>
                        <a:pt x="105600" y="80000"/>
                        <a:pt x="60800" y="53333"/>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56" name="Shape 1156"/>
                <p:cNvSpPr/>
                <p:nvPr/>
              </p:nvSpPr>
              <p:spPr>
                <a:xfrm>
                  <a:off x="11764963" y="1535401"/>
                  <a:ext cx="44450" cy="3693"/>
                </a:xfrm>
                <a:custGeom>
                  <a:avLst/>
                  <a:gdLst/>
                  <a:ahLst/>
                  <a:cxnLst/>
                  <a:rect l="0" t="0" r="0" b="0"/>
                  <a:pathLst>
                    <a:path w="120000" h="120000" extrusionOk="0">
                      <a:moveTo>
                        <a:pt x="0" y="90000"/>
                      </a:moveTo>
                      <a:lnTo>
                        <a:pt x="0" y="90000"/>
                      </a:lnTo>
                      <a:lnTo>
                        <a:pt x="112340" y="120000"/>
                      </a:lnTo>
                      <a:cubicBezTo>
                        <a:pt x="109787" y="90000"/>
                        <a:pt x="89361" y="30000"/>
                        <a:pt x="120000" y="0"/>
                      </a:cubicBezTo>
                      <a:lnTo>
                        <a:pt x="0" y="9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57" name="Shape 1157"/>
                <p:cNvSpPr/>
                <p:nvPr/>
              </p:nvSpPr>
              <p:spPr>
                <a:xfrm>
                  <a:off x="11744325" y="1537863"/>
                  <a:ext cx="20637" cy="2462"/>
                </a:xfrm>
                <a:custGeom>
                  <a:avLst/>
                  <a:gdLst/>
                  <a:ahLst/>
                  <a:cxnLst/>
                  <a:rect l="0" t="0" r="0" b="0"/>
                  <a:pathLst>
                    <a:path w="120000" h="120000" extrusionOk="0">
                      <a:moveTo>
                        <a:pt x="0" y="120000"/>
                      </a:moveTo>
                      <a:lnTo>
                        <a:pt x="0" y="120000"/>
                      </a:lnTo>
                      <a:lnTo>
                        <a:pt x="120000" y="0"/>
                      </a:lnTo>
                      <a:lnTo>
                        <a:pt x="27272" y="0"/>
                      </a:lnTo>
                      <a:lnTo>
                        <a:pt x="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58" name="Shape 1158"/>
                <p:cNvSpPr/>
                <p:nvPr/>
              </p:nvSpPr>
              <p:spPr>
                <a:xfrm>
                  <a:off x="11482388" y="1531708"/>
                  <a:ext cx="85725" cy="3693"/>
                </a:xfrm>
                <a:custGeom>
                  <a:avLst/>
                  <a:gdLst/>
                  <a:ahLst/>
                  <a:cxnLst/>
                  <a:rect l="0" t="0" r="0" b="0"/>
                  <a:pathLst>
                    <a:path w="120000" h="120000" extrusionOk="0">
                      <a:moveTo>
                        <a:pt x="84000" y="0"/>
                      </a:moveTo>
                      <a:lnTo>
                        <a:pt x="84000" y="0"/>
                      </a:lnTo>
                      <a:cubicBezTo>
                        <a:pt x="58666" y="60000"/>
                        <a:pt x="30666" y="60000"/>
                        <a:pt x="0" y="60000"/>
                      </a:cubicBezTo>
                      <a:cubicBezTo>
                        <a:pt x="33333" y="90000"/>
                        <a:pt x="68000" y="120000"/>
                        <a:pt x="101333" y="120000"/>
                      </a:cubicBezTo>
                      <a:cubicBezTo>
                        <a:pt x="105333" y="60000"/>
                        <a:pt x="120000" y="0"/>
                        <a:pt x="84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59" name="Shape 1159"/>
                <p:cNvSpPr/>
                <p:nvPr/>
              </p:nvSpPr>
              <p:spPr>
                <a:xfrm>
                  <a:off x="11626850" y="1532939"/>
                  <a:ext cx="4762" cy="1231"/>
                </a:xfrm>
                <a:custGeom>
                  <a:avLst/>
                  <a:gdLst/>
                  <a:ahLst/>
                  <a:cxnLst/>
                  <a:rect l="0" t="0" r="0" b="0"/>
                  <a:pathLst>
                    <a:path w="120000" h="120000" extrusionOk="0">
                      <a:moveTo>
                        <a:pt x="120000" y="0"/>
                      </a:moveTo>
                      <a:lnTo>
                        <a:pt x="120000" y="0"/>
                      </a:lnTo>
                      <a:lnTo>
                        <a:pt x="0" y="120000"/>
                      </a:lnTo>
                      <a:cubicBezTo>
                        <a:pt x="72000" y="120000"/>
                        <a:pt x="120000" y="12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60" name="Shape 1160"/>
                <p:cNvSpPr/>
                <p:nvPr/>
              </p:nvSpPr>
              <p:spPr>
                <a:xfrm>
                  <a:off x="11261725" y="1534170"/>
                  <a:ext cx="4762" cy="0"/>
                </a:xfrm>
                <a:custGeom>
                  <a:avLst/>
                  <a:gdLst/>
                  <a:ahLst/>
                  <a:cxnLst/>
                  <a:rect l="0" t="0" r="0" b="0"/>
                  <a:pathLst>
                    <a:path w="120000" h="120000" extrusionOk="0">
                      <a:moveTo>
                        <a:pt x="0" y="0"/>
                      </a:moveTo>
                      <a:lnTo>
                        <a:pt x="0" y="0"/>
                      </a:lnTo>
                      <a:lnTo>
                        <a:pt x="96000" y="0"/>
                      </a:lnTo>
                      <a:cubicBezTo>
                        <a:pt x="96000" y="0"/>
                        <a:pt x="96000" y="0"/>
                        <a:pt x="120000" y="0"/>
                      </a:cubicBez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61" name="Shape 1161"/>
                <p:cNvSpPr/>
                <p:nvPr/>
              </p:nvSpPr>
              <p:spPr>
                <a:xfrm>
                  <a:off x="11553825" y="1534170"/>
                  <a:ext cx="44450" cy="2462"/>
                </a:xfrm>
                <a:custGeom>
                  <a:avLst/>
                  <a:gdLst/>
                  <a:ahLst/>
                  <a:cxnLst/>
                  <a:rect l="0" t="0" r="0" b="0"/>
                  <a:pathLst>
                    <a:path w="120000" h="120000" extrusionOk="0">
                      <a:moveTo>
                        <a:pt x="15319" y="120000"/>
                      </a:moveTo>
                      <a:lnTo>
                        <a:pt x="15319" y="120000"/>
                      </a:lnTo>
                      <a:cubicBezTo>
                        <a:pt x="63829" y="120000"/>
                        <a:pt x="91914" y="60000"/>
                        <a:pt x="120000" y="0"/>
                      </a:cubicBezTo>
                      <a:cubicBezTo>
                        <a:pt x="84255" y="0"/>
                        <a:pt x="45957" y="60000"/>
                        <a:pt x="5106" y="60000"/>
                      </a:cubicBezTo>
                      <a:cubicBezTo>
                        <a:pt x="0" y="60000"/>
                        <a:pt x="0" y="120000"/>
                        <a:pt x="15319"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62" name="Shape 1162"/>
                <p:cNvSpPr/>
                <p:nvPr/>
              </p:nvSpPr>
              <p:spPr>
                <a:xfrm>
                  <a:off x="11409363" y="1529246"/>
                  <a:ext cx="31750" cy="2462"/>
                </a:xfrm>
                <a:custGeom>
                  <a:avLst/>
                  <a:gdLst/>
                  <a:ahLst/>
                  <a:cxnLst/>
                  <a:rect l="0" t="0" r="0" b="0"/>
                  <a:pathLst>
                    <a:path w="120000" h="120000" extrusionOk="0">
                      <a:moveTo>
                        <a:pt x="0" y="40000"/>
                      </a:moveTo>
                      <a:lnTo>
                        <a:pt x="0" y="40000"/>
                      </a:lnTo>
                      <a:cubicBezTo>
                        <a:pt x="36363" y="80000"/>
                        <a:pt x="76363" y="120000"/>
                        <a:pt x="120000" y="120000"/>
                      </a:cubicBezTo>
                      <a:cubicBezTo>
                        <a:pt x="83636" y="80000"/>
                        <a:pt x="10909" y="0"/>
                        <a:pt x="0" y="4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63" name="Shape 1163"/>
                <p:cNvSpPr/>
                <p:nvPr/>
              </p:nvSpPr>
              <p:spPr>
                <a:xfrm>
                  <a:off x="11618913" y="1531708"/>
                  <a:ext cx="6350" cy="0"/>
                </a:xfrm>
                <a:custGeom>
                  <a:avLst/>
                  <a:gdLst/>
                  <a:ahLst/>
                  <a:cxnLst/>
                  <a:rect l="0" t="0" r="0" b="0"/>
                  <a:pathLst>
                    <a:path w="120000" h="120000" extrusionOk="0">
                      <a:moveTo>
                        <a:pt x="60000" y="0"/>
                      </a:moveTo>
                      <a:lnTo>
                        <a:pt x="60000" y="0"/>
                      </a:lnTo>
                      <a:lnTo>
                        <a:pt x="120000" y="0"/>
                      </a:lnTo>
                      <a:cubicBezTo>
                        <a:pt x="0" y="0"/>
                        <a:pt x="0" y="0"/>
                        <a:pt x="6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64" name="Shape 1164"/>
                <p:cNvSpPr/>
                <p:nvPr/>
              </p:nvSpPr>
              <p:spPr>
                <a:xfrm>
                  <a:off x="11598275" y="1531708"/>
                  <a:ext cx="28575" cy="2462"/>
                </a:xfrm>
                <a:custGeom>
                  <a:avLst/>
                  <a:gdLst/>
                  <a:ahLst/>
                  <a:cxnLst/>
                  <a:rect l="0" t="0" r="0" b="0"/>
                  <a:pathLst>
                    <a:path w="120000" h="120000" extrusionOk="0">
                      <a:moveTo>
                        <a:pt x="96774" y="0"/>
                      </a:moveTo>
                      <a:lnTo>
                        <a:pt x="96774" y="0"/>
                      </a:lnTo>
                      <a:cubicBezTo>
                        <a:pt x="58064" y="40000"/>
                        <a:pt x="30967" y="80000"/>
                        <a:pt x="0" y="120000"/>
                      </a:cubicBezTo>
                      <a:cubicBezTo>
                        <a:pt x="42580" y="120000"/>
                        <a:pt x="85161" y="80000"/>
                        <a:pt x="120000" y="80000"/>
                      </a:cubicBezTo>
                      <a:cubicBezTo>
                        <a:pt x="112258" y="40000"/>
                        <a:pt x="104516" y="40000"/>
                        <a:pt x="96774"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65" name="Shape 1165"/>
                <p:cNvSpPr/>
                <p:nvPr/>
              </p:nvSpPr>
              <p:spPr>
                <a:xfrm>
                  <a:off x="11137900" y="1534170"/>
                  <a:ext cx="188912" cy="23388"/>
                </a:xfrm>
                <a:custGeom>
                  <a:avLst/>
                  <a:gdLst/>
                  <a:ahLst/>
                  <a:cxnLst/>
                  <a:rect l="0" t="0" r="0" b="0"/>
                  <a:pathLst>
                    <a:path w="120000" h="120000" extrusionOk="0">
                      <a:moveTo>
                        <a:pt x="36363" y="120000"/>
                      </a:moveTo>
                      <a:lnTo>
                        <a:pt x="36363" y="120000"/>
                      </a:lnTo>
                      <a:cubicBezTo>
                        <a:pt x="38181" y="102222"/>
                        <a:pt x="68484" y="84444"/>
                        <a:pt x="94545" y="106666"/>
                      </a:cubicBezTo>
                      <a:cubicBezTo>
                        <a:pt x="119999" y="93333"/>
                        <a:pt x="103636" y="31111"/>
                        <a:pt x="81212" y="0"/>
                      </a:cubicBezTo>
                      <a:cubicBezTo>
                        <a:pt x="80606" y="8888"/>
                        <a:pt x="80606" y="13333"/>
                        <a:pt x="53939" y="26666"/>
                      </a:cubicBezTo>
                      <a:cubicBezTo>
                        <a:pt x="63030" y="35555"/>
                        <a:pt x="112727" y="48888"/>
                        <a:pt x="90303" y="62222"/>
                      </a:cubicBezTo>
                      <a:cubicBezTo>
                        <a:pt x="55151" y="71111"/>
                        <a:pt x="61818" y="57777"/>
                        <a:pt x="44848" y="48888"/>
                      </a:cubicBezTo>
                      <a:cubicBezTo>
                        <a:pt x="58787" y="71111"/>
                        <a:pt x="0" y="80000"/>
                        <a:pt x="7878" y="111111"/>
                      </a:cubicBezTo>
                      <a:lnTo>
                        <a:pt x="38181" y="102222"/>
                      </a:lnTo>
                      <a:cubicBezTo>
                        <a:pt x="38787" y="106666"/>
                        <a:pt x="27878" y="115555"/>
                        <a:pt x="36363"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66" name="Shape 1166"/>
                <p:cNvSpPr/>
                <p:nvPr/>
              </p:nvSpPr>
              <p:spPr>
                <a:xfrm>
                  <a:off x="11266488" y="1529246"/>
                  <a:ext cx="95250" cy="4924"/>
                </a:xfrm>
                <a:custGeom>
                  <a:avLst/>
                  <a:gdLst/>
                  <a:ahLst/>
                  <a:cxnLst/>
                  <a:rect l="0" t="0" r="0" b="0"/>
                  <a:pathLst>
                    <a:path w="120000" h="120000" extrusionOk="0">
                      <a:moveTo>
                        <a:pt x="98400" y="120000"/>
                      </a:moveTo>
                      <a:lnTo>
                        <a:pt x="98400" y="120000"/>
                      </a:lnTo>
                      <a:lnTo>
                        <a:pt x="120000" y="120000"/>
                      </a:lnTo>
                      <a:cubicBezTo>
                        <a:pt x="94800" y="100000"/>
                        <a:pt x="78000" y="80000"/>
                        <a:pt x="45600" y="0"/>
                      </a:cubicBezTo>
                      <a:cubicBezTo>
                        <a:pt x="9600" y="40000"/>
                        <a:pt x="2400" y="80000"/>
                        <a:pt x="0" y="100000"/>
                      </a:cubicBezTo>
                      <a:lnTo>
                        <a:pt x="105600" y="120000"/>
                      </a:lnTo>
                      <a:lnTo>
                        <a:pt x="984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67" name="Shape 1167"/>
                <p:cNvSpPr/>
                <p:nvPr/>
              </p:nvSpPr>
              <p:spPr>
                <a:xfrm>
                  <a:off x="11361738" y="1531708"/>
                  <a:ext cx="134937" cy="12309"/>
                </a:xfrm>
                <a:custGeom>
                  <a:avLst/>
                  <a:gdLst/>
                  <a:ahLst/>
                  <a:cxnLst/>
                  <a:rect l="0" t="0" r="0" b="0"/>
                  <a:pathLst>
                    <a:path w="120000" h="120000" extrusionOk="0">
                      <a:moveTo>
                        <a:pt x="67605" y="25714"/>
                      </a:moveTo>
                      <a:lnTo>
                        <a:pt x="67605" y="25714"/>
                      </a:lnTo>
                      <a:cubicBezTo>
                        <a:pt x="55774" y="59999"/>
                        <a:pt x="19436" y="77142"/>
                        <a:pt x="41408" y="119999"/>
                      </a:cubicBezTo>
                      <a:cubicBezTo>
                        <a:pt x="86197" y="119999"/>
                        <a:pt x="72676" y="85714"/>
                        <a:pt x="99718" y="68571"/>
                      </a:cubicBezTo>
                      <a:cubicBezTo>
                        <a:pt x="27887" y="77142"/>
                        <a:pt x="120000" y="51428"/>
                        <a:pt x="68450" y="25714"/>
                      </a:cubicBezTo>
                      <a:cubicBezTo>
                        <a:pt x="81971" y="25714"/>
                        <a:pt x="94647" y="17142"/>
                        <a:pt x="107323" y="17142"/>
                      </a:cubicBezTo>
                      <a:cubicBezTo>
                        <a:pt x="93802" y="17142"/>
                        <a:pt x="81971" y="8571"/>
                        <a:pt x="70140" y="0"/>
                      </a:cubicBezTo>
                      <a:lnTo>
                        <a:pt x="71830" y="8571"/>
                      </a:lnTo>
                      <a:lnTo>
                        <a:pt x="71830" y="8571"/>
                      </a:lnTo>
                      <a:cubicBezTo>
                        <a:pt x="71830" y="8571"/>
                        <a:pt x="71830" y="8571"/>
                        <a:pt x="71830" y="8571"/>
                      </a:cubicBezTo>
                      <a:cubicBezTo>
                        <a:pt x="75211" y="8571"/>
                        <a:pt x="76056" y="8571"/>
                        <a:pt x="72676" y="8571"/>
                      </a:cubicBezTo>
                      <a:lnTo>
                        <a:pt x="70985" y="8571"/>
                      </a:lnTo>
                      <a:cubicBezTo>
                        <a:pt x="70140" y="17142"/>
                        <a:pt x="69295" y="17142"/>
                        <a:pt x="67605" y="25714"/>
                      </a:cubicBezTo>
                      <a:cubicBezTo>
                        <a:pt x="47323" y="17142"/>
                        <a:pt x="64225" y="17142"/>
                        <a:pt x="70985" y="8571"/>
                      </a:cubicBezTo>
                      <a:cubicBezTo>
                        <a:pt x="70985" y="8571"/>
                        <a:pt x="71830" y="8571"/>
                        <a:pt x="71830" y="8571"/>
                      </a:cubicBezTo>
                      <a:lnTo>
                        <a:pt x="71830" y="8571"/>
                      </a:lnTo>
                      <a:lnTo>
                        <a:pt x="0" y="25714"/>
                      </a:lnTo>
                      <a:cubicBezTo>
                        <a:pt x="15211" y="25714"/>
                        <a:pt x="33802" y="25714"/>
                        <a:pt x="67605" y="2571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68" name="Shape 1168"/>
                <p:cNvSpPr/>
                <p:nvPr/>
              </p:nvSpPr>
              <p:spPr>
                <a:xfrm>
                  <a:off x="11834813" y="1552634"/>
                  <a:ext cx="9525" cy="1231"/>
                </a:xfrm>
                <a:custGeom>
                  <a:avLst/>
                  <a:gdLst/>
                  <a:ahLst/>
                  <a:cxnLst/>
                  <a:rect l="0" t="0" r="0" b="0"/>
                  <a:pathLst>
                    <a:path w="120000" h="120000" extrusionOk="0">
                      <a:moveTo>
                        <a:pt x="120000" y="120000"/>
                      </a:moveTo>
                      <a:lnTo>
                        <a:pt x="120000" y="120000"/>
                      </a:lnTo>
                      <a:cubicBezTo>
                        <a:pt x="87272" y="120000"/>
                        <a:pt x="87272" y="120000"/>
                        <a:pt x="87272" y="0"/>
                      </a:cubicBezTo>
                      <a:cubicBezTo>
                        <a:pt x="21818" y="120000"/>
                        <a:pt x="0" y="12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69" name="Shape 1169"/>
                <p:cNvSpPr/>
                <p:nvPr/>
              </p:nvSpPr>
              <p:spPr>
                <a:xfrm>
                  <a:off x="11764963" y="1542787"/>
                  <a:ext cx="117475" cy="9847"/>
                </a:xfrm>
                <a:custGeom>
                  <a:avLst/>
                  <a:gdLst/>
                  <a:ahLst/>
                  <a:cxnLst/>
                  <a:rect l="0" t="0" r="0" b="0"/>
                  <a:pathLst>
                    <a:path w="120000" h="120000" extrusionOk="0">
                      <a:moveTo>
                        <a:pt x="47213" y="110000"/>
                      </a:moveTo>
                      <a:lnTo>
                        <a:pt x="47213" y="110000"/>
                      </a:lnTo>
                      <a:cubicBezTo>
                        <a:pt x="53114" y="100000"/>
                        <a:pt x="58032" y="80000"/>
                        <a:pt x="77704" y="90000"/>
                      </a:cubicBezTo>
                      <a:cubicBezTo>
                        <a:pt x="94426" y="100000"/>
                        <a:pt x="77704" y="110000"/>
                        <a:pt x="78688" y="120000"/>
                      </a:cubicBezTo>
                      <a:cubicBezTo>
                        <a:pt x="90491" y="110000"/>
                        <a:pt x="120000" y="90000"/>
                        <a:pt x="82622" y="70000"/>
                      </a:cubicBezTo>
                      <a:lnTo>
                        <a:pt x="76721" y="80000"/>
                      </a:lnTo>
                      <a:cubicBezTo>
                        <a:pt x="43278" y="60000"/>
                        <a:pt x="0" y="10000"/>
                        <a:pt x="5901" y="0"/>
                      </a:cubicBezTo>
                      <a:cubicBezTo>
                        <a:pt x="15737" y="40000"/>
                        <a:pt x="24590" y="70000"/>
                        <a:pt x="47213" y="11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70" name="Shape 1170"/>
                <p:cNvSpPr/>
                <p:nvPr/>
              </p:nvSpPr>
              <p:spPr>
                <a:xfrm>
                  <a:off x="11555413" y="1544017"/>
                  <a:ext cx="69850" cy="4924"/>
                </a:xfrm>
                <a:custGeom>
                  <a:avLst/>
                  <a:gdLst/>
                  <a:ahLst/>
                  <a:cxnLst/>
                  <a:rect l="0" t="0" r="0" b="0"/>
                  <a:pathLst>
                    <a:path w="120000" h="120000" extrusionOk="0">
                      <a:moveTo>
                        <a:pt x="113513" y="0"/>
                      </a:moveTo>
                      <a:lnTo>
                        <a:pt x="113513" y="0"/>
                      </a:lnTo>
                      <a:lnTo>
                        <a:pt x="0" y="40000"/>
                      </a:lnTo>
                      <a:lnTo>
                        <a:pt x="58378" y="120000"/>
                      </a:lnTo>
                      <a:lnTo>
                        <a:pt x="55135" y="80000"/>
                      </a:lnTo>
                      <a:cubicBezTo>
                        <a:pt x="120000" y="80000"/>
                        <a:pt x="105405" y="40000"/>
                        <a:pt x="11351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71" name="Shape 1171"/>
                <p:cNvSpPr/>
                <p:nvPr/>
              </p:nvSpPr>
              <p:spPr>
                <a:xfrm>
                  <a:off x="11223625" y="1528016"/>
                  <a:ext cx="38100" cy="6155"/>
                </a:xfrm>
                <a:custGeom>
                  <a:avLst/>
                  <a:gdLst/>
                  <a:ahLst/>
                  <a:cxnLst/>
                  <a:rect l="0" t="0" r="0" b="0"/>
                  <a:pathLst>
                    <a:path w="120000" h="120000" extrusionOk="0">
                      <a:moveTo>
                        <a:pt x="93000" y="85714"/>
                      </a:moveTo>
                      <a:lnTo>
                        <a:pt x="93000" y="85714"/>
                      </a:lnTo>
                      <a:lnTo>
                        <a:pt x="120000" y="0"/>
                      </a:lnTo>
                      <a:lnTo>
                        <a:pt x="0" y="119999"/>
                      </a:lnTo>
                      <a:lnTo>
                        <a:pt x="93000" y="85714"/>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72" name="Shape 1172"/>
                <p:cNvSpPr/>
                <p:nvPr/>
              </p:nvSpPr>
              <p:spPr>
                <a:xfrm>
                  <a:off x="11145838" y="1529246"/>
                  <a:ext cx="22225" cy="2462"/>
                </a:xfrm>
                <a:custGeom>
                  <a:avLst/>
                  <a:gdLst/>
                  <a:ahLst/>
                  <a:cxnLst/>
                  <a:rect l="0" t="0" r="0" b="0"/>
                  <a:pathLst>
                    <a:path w="120000" h="120000" extrusionOk="0">
                      <a:moveTo>
                        <a:pt x="105000" y="120000"/>
                      </a:moveTo>
                      <a:lnTo>
                        <a:pt x="105000" y="120000"/>
                      </a:lnTo>
                      <a:lnTo>
                        <a:pt x="120000" y="0"/>
                      </a:lnTo>
                      <a:lnTo>
                        <a:pt x="0" y="90000"/>
                      </a:lnTo>
                      <a:lnTo>
                        <a:pt x="105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73" name="Shape 1173"/>
                <p:cNvSpPr/>
                <p:nvPr/>
              </p:nvSpPr>
              <p:spPr>
                <a:xfrm>
                  <a:off x="6197600" y="1566174"/>
                  <a:ext cx="20637" cy="1231"/>
                </a:xfrm>
                <a:custGeom>
                  <a:avLst/>
                  <a:gdLst/>
                  <a:ahLst/>
                  <a:cxnLst/>
                  <a:rect l="0" t="0" r="0" b="0"/>
                  <a:pathLst>
                    <a:path w="120000" h="120000" extrusionOk="0">
                      <a:moveTo>
                        <a:pt x="120000" y="0"/>
                      </a:moveTo>
                      <a:lnTo>
                        <a:pt x="120000" y="0"/>
                      </a:lnTo>
                      <a:lnTo>
                        <a:pt x="0" y="120000"/>
                      </a:lnTo>
                      <a:cubicBezTo>
                        <a:pt x="57142" y="0"/>
                        <a:pt x="91428"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74" name="Shape 1174"/>
                <p:cNvSpPr/>
                <p:nvPr/>
              </p:nvSpPr>
              <p:spPr>
                <a:xfrm>
                  <a:off x="6356350" y="1564943"/>
                  <a:ext cx="9525" cy="1231"/>
                </a:xfrm>
                <a:custGeom>
                  <a:avLst/>
                  <a:gdLst/>
                  <a:ahLst/>
                  <a:cxnLst/>
                  <a:rect l="0" t="0" r="0" b="0"/>
                  <a:pathLst>
                    <a:path w="120000" h="120000" extrusionOk="0">
                      <a:moveTo>
                        <a:pt x="72000" y="120000"/>
                      </a:moveTo>
                      <a:lnTo>
                        <a:pt x="72000" y="120000"/>
                      </a:lnTo>
                      <a:lnTo>
                        <a:pt x="120000" y="0"/>
                      </a:lnTo>
                      <a:cubicBezTo>
                        <a:pt x="36000" y="60000"/>
                        <a:pt x="0" y="120000"/>
                        <a:pt x="72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75" name="Shape 1175"/>
                <p:cNvSpPr/>
                <p:nvPr/>
              </p:nvSpPr>
              <p:spPr>
                <a:xfrm>
                  <a:off x="8950325" y="1521861"/>
                  <a:ext cx="61912" cy="7386"/>
                </a:xfrm>
                <a:custGeom>
                  <a:avLst/>
                  <a:gdLst/>
                  <a:ahLst/>
                  <a:cxnLst/>
                  <a:rect l="0" t="0" r="0" b="0"/>
                  <a:pathLst>
                    <a:path w="120000" h="120000" extrusionOk="0">
                      <a:moveTo>
                        <a:pt x="120000" y="120000"/>
                      </a:moveTo>
                      <a:lnTo>
                        <a:pt x="120000" y="120000"/>
                      </a:lnTo>
                      <a:cubicBezTo>
                        <a:pt x="62769" y="66666"/>
                        <a:pt x="0" y="0"/>
                        <a:pt x="7384" y="53333"/>
                      </a:cubicBezTo>
                      <a:lnTo>
                        <a:pt x="24000" y="106666"/>
                      </a:lnTo>
                      <a:cubicBezTo>
                        <a:pt x="64615" y="93333"/>
                        <a:pt x="94153" y="106666"/>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76" name="Shape 1176"/>
                <p:cNvSpPr/>
                <p:nvPr/>
              </p:nvSpPr>
              <p:spPr>
                <a:xfrm>
                  <a:off x="7537450" y="1546479"/>
                  <a:ext cx="28575" cy="3693"/>
                </a:xfrm>
                <a:custGeom>
                  <a:avLst/>
                  <a:gdLst/>
                  <a:ahLst/>
                  <a:cxnLst/>
                  <a:rect l="0" t="0" r="0" b="0"/>
                  <a:pathLst>
                    <a:path w="120000" h="120000" extrusionOk="0">
                      <a:moveTo>
                        <a:pt x="0" y="90000"/>
                      </a:moveTo>
                      <a:lnTo>
                        <a:pt x="0" y="90000"/>
                      </a:lnTo>
                      <a:lnTo>
                        <a:pt x="37241" y="120000"/>
                      </a:lnTo>
                      <a:lnTo>
                        <a:pt x="120000" y="0"/>
                      </a:lnTo>
                      <a:lnTo>
                        <a:pt x="0" y="9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77" name="Shape 1177"/>
                <p:cNvSpPr/>
                <p:nvPr/>
              </p:nvSpPr>
              <p:spPr>
                <a:xfrm>
                  <a:off x="7478713" y="1562481"/>
                  <a:ext cx="38100" cy="2462"/>
                </a:xfrm>
                <a:custGeom>
                  <a:avLst/>
                  <a:gdLst/>
                  <a:ahLst/>
                  <a:cxnLst/>
                  <a:rect l="0" t="0" r="0" b="0"/>
                  <a:pathLst>
                    <a:path w="120000" h="120000" extrusionOk="0">
                      <a:moveTo>
                        <a:pt x="120000" y="120000"/>
                      </a:moveTo>
                      <a:lnTo>
                        <a:pt x="120000" y="120000"/>
                      </a:lnTo>
                      <a:lnTo>
                        <a:pt x="0" y="0"/>
                      </a:lnTo>
                      <a:cubicBezTo>
                        <a:pt x="27000" y="40000"/>
                        <a:pt x="66000" y="8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78" name="Shape 1178"/>
                <p:cNvSpPr/>
                <p:nvPr/>
              </p:nvSpPr>
              <p:spPr>
                <a:xfrm>
                  <a:off x="5410200" y="1568636"/>
                  <a:ext cx="36512" cy="3693"/>
                </a:xfrm>
                <a:custGeom>
                  <a:avLst/>
                  <a:gdLst/>
                  <a:ahLst/>
                  <a:cxnLst/>
                  <a:rect l="0" t="0" r="0" b="0"/>
                  <a:pathLst>
                    <a:path w="120000" h="120000" extrusionOk="0">
                      <a:moveTo>
                        <a:pt x="75789" y="0"/>
                      </a:moveTo>
                      <a:lnTo>
                        <a:pt x="75789" y="0"/>
                      </a:lnTo>
                      <a:lnTo>
                        <a:pt x="0" y="120000"/>
                      </a:lnTo>
                      <a:cubicBezTo>
                        <a:pt x="120000" y="120000"/>
                        <a:pt x="66315" y="72000"/>
                        <a:pt x="75789"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79" name="Shape 1179"/>
                <p:cNvSpPr/>
                <p:nvPr/>
              </p:nvSpPr>
              <p:spPr>
                <a:xfrm>
                  <a:off x="10206038" y="1530477"/>
                  <a:ext cx="61912" cy="4924"/>
                </a:xfrm>
                <a:custGeom>
                  <a:avLst/>
                  <a:gdLst/>
                  <a:ahLst/>
                  <a:cxnLst/>
                  <a:rect l="0" t="0" r="0" b="0"/>
                  <a:pathLst>
                    <a:path w="120000" h="120000" extrusionOk="0">
                      <a:moveTo>
                        <a:pt x="120000" y="60000"/>
                      </a:moveTo>
                      <a:lnTo>
                        <a:pt x="120000" y="60000"/>
                      </a:lnTo>
                      <a:cubicBezTo>
                        <a:pt x="72000" y="20000"/>
                        <a:pt x="33230" y="0"/>
                        <a:pt x="0" y="0"/>
                      </a:cubicBezTo>
                      <a:cubicBezTo>
                        <a:pt x="59076" y="40000"/>
                        <a:pt x="105230" y="120000"/>
                        <a:pt x="120000" y="6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80" name="Shape 1180"/>
                <p:cNvSpPr/>
                <p:nvPr/>
              </p:nvSpPr>
              <p:spPr>
                <a:xfrm>
                  <a:off x="6257925" y="1525554"/>
                  <a:ext cx="19050" cy="2462"/>
                </a:xfrm>
                <a:custGeom>
                  <a:avLst/>
                  <a:gdLst/>
                  <a:ahLst/>
                  <a:cxnLst/>
                  <a:rect l="0" t="0" r="0" b="0"/>
                  <a:pathLst>
                    <a:path w="120000" h="120000" extrusionOk="0">
                      <a:moveTo>
                        <a:pt x="102857" y="0"/>
                      </a:moveTo>
                      <a:lnTo>
                        <a:pt x="102857" y="0"/>
                      </a:lnTo>
                      <a:cubicBezTo>
                        <a:pt x="28571" y="60000"/>
                        <a:pt x="0" y="120000"/>
                        <a:pt x="0" y="120000"/>
                      </a:cubicBezTo>
                      <a:cubicBezTo>
                        <a:pt x="74285" y="120000"/>
                        <a:pt x="120000" y="60000"/>
                        <a:pt x="102857"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81" name="Shape 1181"/>
                <p:cNvSpPr/>
                <p:nvPr/>
              </p:nvSpPr>
              <p:spPr>
                <a:xfrm>
                  <a:off x="10134600" y="1528016"/>
                  <a:ext cx="71437" cy="3693"/>
                </a:xfrm>
                <a:custGeom>
                  <a:avLst/>
                  <a:gdLst/>
                  <a:ahLst/>
                  <a:cxnLst/>
                  <a:rect l="0" t="0" r="0" b="0"/>
                  <a:pathLst>
                    <a:path w="120000" h="120000" extrusionOk="0">
                      <a:moveTo>
                        <a:pt x="0" y="90000"/>
                      </a:moveTo>
                      <a:lnTo>
                        <a:pt x="0" y="90000"/>
                      </a:lnTo>
                      <a:lnTo>
                        <a:pt x="20800" y="120000"/>
                      </a:lnTo>
                      <a:cubicBezTo>
                        <a:pt x="51200" y="90000"/>
                        <a:pt x="83200" y="60000"/>
                        <a:pt x="120000" y="90000"/>
                      </a:cubicBezTo>
                      <a:cubicBezTo>
                        <a:pt x="83200" y="30000"/>
                        <a:pt x="40000" y="0"/>
                        <a:pt x="0" y="9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82" name="Shape 1182"/>
                <p:cNvSpPr/>
                <p:nvPr/>
              </p:nvSpPr>
              <p:spPr>
                <a:xfrm>
                  <a:off x="2582863" y="1560020"/>
                  <a:ext cx="7937" cy="1231"/>
                </a:xfrm>
                <a:custGeom>
                  <a:avLst/>
                  <a:gdLst/>
                  <a:ahLst/>
                  <a:cxnLst/>
                  <a:rect l="0" t="0" r="0" b="0"/>
                  <a:pathLst>
                    <a:path w="120000" h="120000" extrusionOk="0">
                      <a:moveTo>
                        <a:pt x="120000" y="120000"/>
                      </a:moveTo>
                      <a:lnTo>
                        <a:pt x="120000" y="120000"/>
                      </a:lnTo>
                      <a:lnTo>
                        <a:pt x="15000" y="0"/>
                      </a:lnTo>
                      <a:cubicBezTo>
                        <a:pt x="0" y="120000"/>
                        <a:pt x="45000" y="12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83" name="Shape 1183"/>
                <p:cNvSpPr/>
                <p:nvPr/>
              </p:nvSpPr>
              <p:spPr>
                <a:xfrm>
                  <a:off x="1762125" y="1521861"/>
                  <a:ext cx="34925" cy="1231"/>
                </a:xfrm>
                <a:custGeom>
                  <a:avLst/>
                  <a:gdLst/>
                  <a:ahLst/>
                  <a:cxnLst/>
                  <a:rect l="0" t="0" r="0" b="0"/>
                  <a:pathLst>
                    <a:path w="120000" h="120000" extrusionOk="0">
                      <a:moveTo>
                        <a:pt x="0" y="120000"/>
                      </a:moveTo>
                      <a:lnTo>
                        <a:pt x="0" y="120000"/>
                      </a:lnTo>
                      <a:cubicBezTo>
                        <a:pt x="30000" y="120000"/>
                        <a:pt x="76666" y="120000"/>
                        <a:pt x="120000" y="120000"/>
                      </a:cubicBezTo>
                      <a:cubicBezTo>
                        <a:pt x="96666" y="0"/>
                        <a:pt x="63333"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84" name="Shape 1184"/>
                <p:cNvSpPr/>
                <p:nvPr/>
              </p:nvSpPr>
              <p:spPr>
                <a:xfrm>
                  <a:off x="10812463" y="1529246"/>
                  <a:ext cx="19050" cy="1231"/>
                </a:xfrm>
                <a:custGeom>
                  <a:avLst/>
                  <a:gdLst/>
                  <a:ahLst/>
                  <a:cxnLst/>
                  <a:rect l="0" t="0" r="0" b="0"/>
                  <a:pathLst>
                    <a:path w="120000" h="120000" extrusionOk="0">
                      <a:moveTo>
                        <a:pt x="0" y="120000"/>
                      </a:moveTo>
                      <a:lnTo>
                        <a:pt x="0" y="120000"/>
                      </a:lnTo>
                      <a:cubicBezTo>
                        <a:pt x="120000" y="120000"/>
                        <a:pt x="18000"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85" name="Shape 1185"/>
                <p:cNvSpPr/>
                <p:nvPr/>
              </p:nvSpPr>
              <p:spPr>
                <a:xfrm>
                  <a:off x="10896600" y="1545248"/>
                  <a:ext cx="7937" cy="2462"/>
                </a:xfrm>
                <a:custGeom>
                  <a:avLst/>
                  <a:gdLst/>
                  <a:ahLst/>
                  <a:cxnLst/>
                  <a:rect l="0" t="0" r="0" b="0"/>
                  <a:pathLst>
                    <a:path w="120000" h="120000" extrusionOk="0">
                      <a:moveTo>
                        <a:pt x="120000" y="0"/>
                      </a:moveTo>
                      <a:lnTo>
                        <a:pt x="120000" y="0"/>
                      </a:lnTo>
                      <a:cubicBezTo>
                        <a:pt x="60000" y="40000"/>
                        <a:pt x="15000" y="80000"/>
                        <a:pt x="0" y="120000"/>
                      </a:cubicBezTo>
                      <a:cubicBezTo>
                        <a:pt x="30000" y="80000"/>
                        <a:pt x="60000" y="4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86" name="Shape 1186"/>
                <p:cNvSpPr/>
                <p:nvPr/>
              </p:nvSpPr>
              <p:spPr>
                <a:xfrm>
                  <a:off x="9947275" y="1553865"/>
                  <a:ext cx="4762" cy="1231"/>
                </a:xfrm>
                <a:custGeom>
                  <a:avLst/>
                  <a:gdLst/>
                  <a:ahLst/>
                  <a:cxnLst/>
                  <a:rect l="0" t="0" r="0" b="0"/>
                  <a:pathLst>
                    <a:path w="120000" h="120000" extrusionOk="0">
                      <a:moveTo>
                        <a:pt x="24000" y="0"/>
                      </a:moveTo>
                      <a:lnTo>
                        <a:pt x="24000" y="0"/>
                      </a:lnTo>
                      <a:lnTo>
                        <a:pt x="0" y="0"/>
                      </a:lnTo>
                      <a:cubicBezTo>
                        <a:pt x="120000" y="120000"/>
                        <a:pt x="96000" y="0"/>
                        <a:pt x="24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87" name="Shape 1187"/>
                <p:cNvSpPr/>
                <p:nvPr/>
              </p:nvSpPr>
              <p:spPr>
                <a:xfrm>
                  <a:off x="10817225" y="1531708"/>
                  <a:ext cx="23812" cy="0"/>
                </a:xfrm>
                <a:custGeom>
                  <a:avLst/>
                  <a:gdLst/>
                  <a:ahLst/>
                  <a:cxnLst/>
                  <a:rect l="0" t="0" r="0" b="0"/>
                  <a:pathLst>
                    <a:path w="120000" h="120000" extrusionOk="0">
                      <a:moveTo>
                        <a:pt x="120000" y="0"/>
                      </a:moveTo>
                      <a:lnTo>
                        <a:pt x="120000" y="0"/>
                      </a:lnTo>
                      <a:cubicBezTo>
                        <a:pt x="86400" y="0"/>
                        <a:pt x="48000" y="0"/>
                        <a:pt x="0" y="0"/>
                      </a:cubicBezTo>
                      <a:cubicBezTo>
                        <a:pt x="24000" y="0"/>
                        <a:pt x="57600"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88" name="Shape 1188"/>
                <p:cNvSpPr/>
                <p:nvPr/>
              </p:nvSpPr>
              <p:spPr>
                <a:xfrm>
                  <a:off x="10836275" y="1529246"/>
                  <a:ext cx="19050" cy="1231"/>
                </a:xfrm>
                <a:custGeom>
                  <a:avLst/>
                  <a:gdLst/>
                  <a:ahLst/>
                  <a:cxnLst/>
                  <a:rect l="0" t="0" r="0" b="0"/>
                  <a:pathLst>
                    <a:path w="120000" h="120000" extrusionOk="0">
                      <a:moveTo>
                        <a:pt x="0" y="120000"/>
                      </a:moveTo>
                      <a:lnTo>
                        <a:pt x="0" y="120000"/>
                      </a:lnTo>
                      <a:lnTo>
                        <a:pt x="108000" y="120000"/>
                      </a:lnTo>
                      <a:cubicBezTo>
                        <a:pt x="120000" y="120000"/>
                        <a:pt x="108000"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89" name="Shape 1189"/>
                <p:cNvSpPr/>
                <p:nvPr/>
              </p:nvSpPr>
              <p:spPr>
                <a:xfrm>
                  <a:off x="10787063" y="1530477"/>
                  <a:ext cx="30162" cy="1231"/>
                </a:xfrm>
                <a:custGeom>
                  <a:avLst/>
                  <a:gdLst/>
                  <a:ahLst/>
                  <a:cxnLst/>
                  <a:rect l="0" t="0" r="0" b="0"/>
                  <a:pathLst>
                    <a:path w="120000" h="120000" extrusionOk="0">
                      <a:moveTo>
                        <a:pt x="0" y="0"/>
                      </a:moveTo>
                      <a:lnTo>
                        <a:pt x="0" y="0"/>
                      </a:lnTo>
                      <a:cubicBezTo>
                        <a:pt x="42580" y="0"/>
                        <a:pt x="81290" y="0"/>
                        <a:pt x="120000" y="120000"/>
                      </a:cubicBezTo>
                      <a:cubicBezTo>
                        <a:pt x="108387" y="0"/>
                        <a:pt x="100645" y="0"/>
                        <a:pt x="104516" y="0"/>
                      </a:cubicBez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90" name="Shape 1190"/>
                <p:cNvSpPr/>
                <p:nvPr/>
              </p:nvSpPr>
              <p:spPr>
                <a:xfrm>
                  <a:off x="4092575" y="1552634"/>
                  <a:ext cx="20637" cy="2462"/>
                </a:xfrm>
                <a:custGeom>
                  <a:avLst/>
                  <a:gdLst/>
                  <a:ahLst/>
                  <a:cxnLst/>
                  <a:rect l="0" t="0" r="0" b="0"/>
                  <a:pathLst>
                    <a:path w="120000" h="120000" extrusionOk="0">
                      <a:moveTo>
                        <a:pt x="120000" y="0"/>
                      </a:moveTo>
                      <a:lnTo>
                        <a:pt x="120000" y="0"/>
                      </a:lnTo>
                      <a:lnTo>
                        <a:pt x="99130" y="0"/>
                      </a:lnTo>
                      <a:cubicBezTo>
                        <a:pt x="0" y="120000"/>
                        <a:pt x="41739" y="6000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91" name="Shape 1191"/>
                <p:cNvSpPr/>
                <p:nvPr/>
              </p:nvSpPr>
              <p:spPr>
                <a:xfrm>
                  <a:off x="8528050" y="1567405"/>
                  <a:ext cx="3175" cy="1231"/>
                </a:xfrm>
                <a:custGeom>
                  <a:avLst/>
                  <a:gdLst/>
                  <a:ahLst/>
                  <a:cxnLst/>
                  <a:rect l="0" t="0" r="0" b="0"/>
                  <a:pathLst>
                    <a:path w="120000" h="120000" extrusionOk="0">
                      <a:moveTo>
                        <a:pt x="40000" y="120000"/>
                      </a:moveTo>
                      <a:lnTo>
                        <a:pt x="40000" y="120000"/>
                      </a:lnTo>
                      <a:lnTo>
                        <a:pt x="120000" y="0"/>
                      </a:lnTo>
                      <a:lnTo>
                        <a:pt x="0" y="0"/>
                      </a:lnTo>
                      <a:lnTo>
                        <a:pt x="4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92" name="Shape 1192"/>
                <p:cNvSpPr/>
                <p:nvPr/>
              </p:nvSpPr>
              <p:spPr>
                <a:xfrm>
                  <a:off x="8461375" y="1556326"/>
                  <a:ext cx="66675" cy="14771"/>
                </a:xfrm>
                <a:custGeom>
                  <a:avLst/>
                  <a:gdLst/>
                  <a:ahLst/>
                  <a:cxnLst/>
                  <a:rect l="0" t="0" r="0" b="0"/>
                  <a:pathLst>
                    <a:path w="120000" h="120000" extrusionOk="0">
                      <a:moveTo>
                        <a:pt x="0" y="120000"/>
                      </a:moveTo>
                      <a:lnTo>
                        <a:pt x="0" y="120000"/>
                      </a:lnTo>
                      <a:cubicBezTo>
                        <a:pt x="52173" y="77647"/>
                        <a:pt x="81739" y="84705"/>
                        <a:pt x="120000" y="91764"/>
                      </a:cubicBezTo>
                      <a:lnTo>
                        <a:pt x="80000" y="0"/>
                      </a:lnTo>
                      <a:lnTo>
                        <a:pt x="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93" name="Shape 1193"/>
                <p:cNvSpPr/>
                <p:nvPr/>
              </p:nvSpPr>
              <p:spPr>
                <a:xfrm>
                  <a:off x="1562100" y="1514475"/>
                  <a:ext cx="9563100" cy="64008"/>
                </a:xfrm>
                <a:custGeom>
                  <a:avLst/>
                  <a:gdLst/>
                  <a:ahLst/>
                  <a:cxnLst/>
                  <a:rect l="0" t="0" r="0" b="0"/>
                  <a:pathLst>
                    <a:path w="120000" h="120000" extrusionOk="0">
                      <a:moveTo>
                        <a:pt x="29539" y="19200"/>
                      </a:moveTo>
                      <a:lnTo>
                        <a:pt x="29539" y="19200"/>
                      </a:lnTo>
                      <a:lnTo>
                        <a:pt x="29694" y="20800"/>
                      </a:lnTo>
                      <a:cubicBezTo>
                        <a:pt x="29347" y="24000"/>
                        <a:pt x="29443" y="20800"/>
                        <a:pt x="29539" y="19200"/>
                      </a:cubicBezTo>
                      <a:close/>
                      <a:moveTo>
                        <a:pt x="114317" y="40000"/>
                      </a:moveTo>
                      <a:lnTo>
                        <a:pt x="114317" y="40000"/>
                      </a:lnTo>
                      <a:cubicBezTo>
                        <a:pt x="114400" y="38400"/>
                        <a:pt x="114388" y="36800"/>
                        <a:pt x="114364" y="36800"/>
                      </a:cubicBezTo>
                      <a:cubicBezTo>
                        <a:pt x="114305" y="38400"/>
                        <a:pt x="114125" y="38400"/>
                        <a:pt x="113922" y="38400"/>
                      </a:cubicBezTo>
                      <a:cubicBezTo>
                        <a:pt x="113982" y="40000"/>
                        <a:pt x="114089" y="41600"/>
                        <a:pt x="114317" y="40000"/>
                      </a:cubicBezTo>
                      <a:close/>
                      <a:moveTo>
                        <a:pt x="113527" y="36800"/>
                      </a:moveTo>
                      <a:lnTo>
                        <a:pt x="113527" y="36800"/>
                      </a:lnTo>
                      <a:lnTo>
                        <a:pt x="113515" y="36800"/>
                      </a:lnTo>
                      <a:cubicBezTo>
                        <a:pt x="113132" y="33600"/>
                        <a:pt x="113264" y="35200"/>
                        <a:pt x="113527" y="36800"/>
                      </a:cubicBezTo>
                      <a:close/>
                      <a:moveTo>
                        <a:pt x="76283" y="80000"/>
                      </a:moveTo>
                      <a:lnTo>
                        <a:pt x="76283" y="80000"/>
                      </a:lnTo>
                      <a:cubicBezTo>
                        <a:pt x="76151" y="83200"/>
                        <a:pt x="75960" y="81600"/>
                        <a:pt x="75732" y="78400"/>
                      </a:cubicBezTo>
                      <a:cubicBezTo>
                        <a:pt x="75900" y="78400"/>
                        <a:pt x="76079" y="78400"/>
                        <a:pt x="76283" y="80000"/>
                      </a:cubicBezTo>
                      <a:close/>
                      <a:moveTo>
                        <a:pt x="62907" y="96000"/>
                      </a:moveTo>
                      <a:lnTo>
                        <a:pt x="62907" y="96000"/>
                      </a:lnTo>
                      <a:cubicBezTo>
                        <a:pt x="62739" y="97600"/>
                        <a:pt x="62404" y="102400"/>
                        <a:pt x="62273" y="97600"/>
                      </a:cubicBezTo>
                      <a:cubicBezTo>
                        <a:pt x="62476" y="88000"/>
                        <a:pt x="62620" y="92800"/>
                        <a:pt x="62907" y="96000"/>
                      </a:cubicBezTo>
                      <a:close/>
                      <a:moveTo>
                        <a:pt x="54113" y="97600"/>
                      </a:moveTo>
                      <a:lnTo>
                        <a:pt x="54113" y="97600"/>
                      </a:lnTo>
                      <a:lnTo>
                        <a:pt x="54699" y="104000"/>
                      </a:lnTo>
                      <a:cubicBezTo>
                        <a:pt x="53994" y="113600"/>
                        <a:pt x="53479" y="110400"/>
                        <a:pt x="54029" y="120000"/>
                      </a:cubicBezTo>
                      <a:cubicBezTo>
                        <a:pt x="54113" y="97600"/>
                        <a:pt x="56315" y="118400"/>
                        <a:pt x="56398" y="96000"/>
                      </a:cubicBezTo>
                      <a:lnTo>
                        <a:pt x="56793" y="100800"/>
                      </a:lnTo>
                      <a:cubicBezTo>
                        <a:pt x="56673" y="100800"/>
                        <a:pt x="56662" y="102400"/>
                        <a:pt x="56554" y="102400"/>
                      </a:cubicBezTo>
                      <a:cubicBezTo>
                        <a:pt x="57308" y="112000"/>
                        <a:pt x="57116" y="86400"/>
                        <a:pt x="58085" y="89600"/>
                      </a:cubicBezTo>
                      <a:cubicBezTo>
                        <a:pt x="58420" y="91200"/>
                        <a:pt x="58660" y="94400"/>
                        <a:pt x="58432" y="97600"/>
                      </a:cubicBezTo>
                      <a:lnTo>
                        <a:pt x="59186" y="91200"/>
                      </a:lnTo>
                      <a:cubicBezTo>
                        <a:pt x="59401" y="92800"/>
                        <a:pt x="59353" y="96000"/>
                        <a:pt x="59126" y="96000"/>
                      </a:cubicBezTo>
                      <a:lnTo>
                        <a:pt x="60287" y="94400"/>
                      </a:lnTo>
                      <a:lnTo>
                        <a:pt x="60275" y="94400"/>
                      </a:lnTo>
                      <a:cubicBezTo>
                        <a:pt x="60442" y="91200"/>
                        <a:pt x="60813" y="86400"/>
                        <a:pt x="60993" y="83200"/>
                      </a:cubicBezTo>
                      <a:cubicBezTo>
                        <a:pt x="61280" y="86400"/>
                        <a:pt x="60849" y="86400"/>
                        <a:pt x="60921" y="89600"/>
                      </a:cubicBezTo>
                      <a:lnTo>
                        <a:pt x="61555" y="83200"/>
                      </a:lnTo>
                      <a:cubicBezTo>
                        <a:pt x="61818" y="89600"/>
                        <a:pt x="61292" y="94400"/>
                        <a:pt x="60849" y="94400"/>
                      </a:cubicBezTo>
                      <a:cubicBezTo>
                        <a:pt x="61447" y="116800"/>
                        <a:pt x="61375" y="88000"/>
                        <a:pt x="62667" y="102400"/>
                      </a:cubicBezTo>
                      <a:lnTo>
                        <a:pt x="62057" y="104000"/>
                      </a:lnTo>
                      <a:cubicBezTo>
                        <a:pt x="62452" y="116800"/>
                        <a:pt x="62919" y="112000"/>
                        <a:pt x="63601" y="120000"/>
                      </a:cubicBezTo>
                      <a:cubicBezTo>
                        <a:pt x="63433" y="116800"/>
                        <a:pt x="62237" y="100800"/>
                        <a:pt x="62931" y="96000"/>
                      </a:cubicBezTo>
                      <a:cubicBezTo>
                        <a:pt x="63122" y="97600"/>
                        <a:pt x="63385" y="97600"/>
                        <a:pt x="63756" y="94400"/>
                      </a:cubicBezTo>
                      <a:cubicBezTo>
                        <a:pt x="63756" y="100800"/>
                        <a:pt x="64115" y="99200"/>
                        <a:pt x="64582" y="99200"/>
                      </a:cubicBezTo>
                      <a:lnTo>
                        <a:pt x="64546" y="110400"/>
                      </a:lnTo>
                      <a:cubicBezTo>
                        <a:pt x="65036" y="107200"/>
                        <a:pt x="65000" y="102400"/>
                        <a:pt x="65288" y="97600"/>
                      </a:cubicBezTo>
                      <a:cubicBezTo>
                        <a:pt x="65838" y="97600"/>
                        <a:pt x="65958" y="105600"/>
                        <a:pt x="66077" y="113600"/>
                      </a:cubicBezTo>
                      <a:cubicBezTo>
                        <a:pt x="66963" y="115200"/>
                        <a:pt x="65479" y="100800"/>
                        <a:pt x="66520" y="99200"/>
                      </a:cubicBezTo>
                      <a:cubicBezTo>
                        <a:pt x="67250" y="102400"/>
                        <a:pt x="67764" y="99200"/>
                        <a:pt x="68638" y="92800"/>
                      </a:cubicBezTo>
                      <a:cubicBezTo>
                        <a:pt x="69152" y="96000"/>
                        <a:pt x="68554" y="99200"/>
                        <a:pt x="68733" y="102400"/>
                      </a:cubicBezTo>
                      <a:lnTo>
                        <a:pt x="69188" y="94400"/>
                      </a:lnTo>
                      <a:cubicBezTo>
                        <a:pt x="69296" y="94400"/>
                        <a:pt x="69260" y="96000"/>
                        <a:pt x="69248" y="97600"/>
                      </a:cubicBezTo>
                      <a:cubicBezTo>
                        <a:pt x="69631" y="94400"/>
                        <a:pt x="69272" y="88000"/>
                        <a:pt x="69882" y="84800"/>
                      </a:cubicBezTo>
                      <a:cubicBezTo>
                        <a:pt x="70037" y="73600"/>
                        <a:pt x="71114" y="102400"/>
                        <a:pt x="71856" y="89600"/>
                      </a:cubicBezTo>
                      <a:cubicBezTo>
                        <a:pt x="72035" y="92800"/>
                        <a:pt x="71772" y="96000"/>
                        <a:pt x="71820" y="99200"/>
                      </a:cubicBezTo>
                      <a:cubicBezTo>
                        <a:pt x="72849" y="91200"/>
                        <a:pt x="72705" y="94400"/>
                        <a:pt x="73543" y="83200"/>
                      </a:cubicBezTo>
                      <a:lnTo>
                        <a:pt x="74249" y="89600"/>
                      </a:lnTo>
                      <a:cubicBezTo>
                        <a:pt x="73734" y="81600"/>
                        <a:pt x="74404" y="72000"/>
                        <a:pt x="74991" y="65600"/>
                      </a:cubicBezTo>
                      <a:cubicBezTo>
                        <a:pt x="74799" y="60800"/>
                        <a:pt x="74644" y="57600"/>
                        <a:pt x="74536" y="56000"/>
                      </a:cubicBezTo>
                      <a:lnTo>
                        <a:pt x="75469" y="51200"/>
                      </a:lnTo>
                      <a:cubicBezTo>
                        <a:pt x="75589" y="52800"/>
                        <a:pt x="75493" y="56000"/>
                        <a:pt x="75337" y="60800"/>
                      </a:cubicBezTo>
                      <a:lnTo>
                        <a:pt x="75505" y="57600"/>
                      </a:lnTo>
                      <a:cubicBezTo>
                        <a:pt x="75840" y="62400"/>
                        <a:pt x="75672" y="68800"/>
                        <a:pt x="75433" y="73600"/>
                      </a:cubicBezTo>
                      <a:lnTo>
                        <a:pt x="75098" y="67200"/>
                      </a:lnTo>
                      <a:cubicBezTo>
                        <a:pt x="74859" y="73600"/>
                        <a:pt x="74644" y="80000"/>
                        <a:pt x="74691" y="86400"/>
                      </a:cubicBezTo>
                      <a:cubicBezTo>
                        <a:pt x="74751" y="84800"/>
                        <a:pt x="74871" y="84800"/>
                        <a:pt x="75002" y="83200"/>
                      </a:cubicBezTo>
                      <a:cubicBezTo>
                        <a:pt x="74943" y="84800"/>
                        <a:pt x="74907" y="86400"/>
                        <a:pt x="74931" y="88000"/>
                      </a:cubicBezTo>
                      <a:cubicBezTo>
                        <a:pt x="74967" y="89600"/>
                        <a:pt x="75062" y="86400"/>
                        <a:pt x="75218" y="84800"/>
                      </a:cubicBezTo>
                      <a:lnTo>
                        <a:pt x="75421" y="96000"/>
                      </a:lnTo>
                      <a:lnTo>
                        <a:pt x="75481" y="91200"/>
                      </a:lnTo>
                      <a:lnTo>
                        <a:pt x="76701" y="99200"/>
                      </a:lnTo>
                      <a:cubicBezTo>
                        <a:pt x="77587" y="88000"/>
                        <a:pt x="78340" y="70400"/>
                        <a:pt x="79740" y="65600"/>
                      </a:cubicBezTo>
                      <a:cubicBezTo>
                        <a:pt x="79393" y="75200"/>
                        <a:pt x="79668" y="80000"/>
                        <a:pt x="79645" y="89600"/>
                      </a:cubicBezTo>
                      <a:cubicBezTo>
                        <a:pt x="79262" y="80000"/>
                        <a:pt x="78568" y="94400"/>
                        <a:pt x="77850" y="92800"/>
                      </a:cubicBezTo>
                      <a:cubicBezTo>
                        <a:pt x="78221" y="92800"/>
                        <a:pt x="78137" y="97600"/>
                        <a:pt x="78041" y="99200"/>
                      </a:cubicBezTo>
                      <a:lnTo>
                        <a:pt x="79333" y="91200"/>
                      </a:lnTo>
                      <a:cubicBezTo>
                        <a:pt x="79298" y="99200"/>
                        <a:pt x="79609" y="96000"/>
                        <a:pt x="79944" y="100800"/>
                      </a:cubicBezTo>
                      <a:cubicBezTo>
                        <a:pt x="79680" y="83200"/>
                        <a:pt x="80901" y="89600"/>
                        <a:pt x="81427" y="84800"/>
                      </a:cubicBezTo>
                      <a:cubicBezTo>
                        <a:pt x="81451" y="89600"/>
                        <a:pt x="81332" y="96000"/>
                        <a:pt x="80685" y="94400"/>
                      </a:cubicBezTo>
                      <a:cubicBezTo>
                        <a:pt x="81391" y="107200"/>
                        <a:pt x="81607" y="75200"/>
                        <a:pt x="82301" y="86400"/>
                      </a:cubicBezTo>
                      <a:cubicBezTo>
                        <a:pt x="82133" y="86400"/>
                        <a:pt x="82049" y="84800"/>
                        <a:pt x="81990" y="88000"/>
                      </a:cubicBezTo>
                      <a:cubicBezTo>
                        <a:pt x="82360" y="83200"/>
                        <a:pt x="83246" y="88000"/>
                        <a:pt x="83042" y="92800"/>
                      </a:cubicBezTo>
                      <a:lnTo>
                        <a:pt x="82887" y="92800"/>
                      </a:lnTo>
                      <a:cubicBezTo>
                        <a:pt x="83916" y="94400"/>
                        <a:pt x="86033" y="92800"/>
                        <a:pt x="86189" y="80000"/>
                      </a:cubicBezTo>
                      <a:cubicBezTo>
                        <a:pt x="86201" y="81600"/>
                        <a:pt x="86057" y="96000"/>
                        <a:pt x="85998" y="99200"/>
                      </a:cubicBezTo>
                      <a:lnTo>
                        <a:pt x="87840" y="52800"/>
                      </a:lnTo>
                      <a:cubicBezTo>
                        <a:pt x="87684" y="65600"/>
                        <a:pt x="88307" y="92800"/>
                        <a:pt x="87445" y="99200"/>
                      </a:cubicBezTo>
                      <a:cubicBezTo>
                        <a:pt x="87696" y="100800"/>
                        <a:pt x="87996" y="104000"/>
                        <a:pt x="88522" y="99200"/>
                      </a:cubicBezTo>
                      <a:cubicBezTo>
                        <a:pt x="88354" y="97600"/>
                        <a:pt x="88103" y="81600"/>
                        <a:pt x="88331" y="81600"/>
                      </a:cubicBezTo>
                      <a:cubicBezTo>
                        <a:pt x="88965" y="94400"/>
                        <a:pt x="88773" y="88000"/>
                        <a:pt x="89551" y="99200"/>
                      </a:cubicBezTo>
                      <a:cubicBezTo>
                        <a:pt x="89288" y="97600"/>
                        <a:pt x="89575" y="78400"/>
                        <a:pt x="89970" y="80000"/>
                      </a:cubicBezTo>
                      <a:cubicBezTo>
                        <a:pt x="89910" y="81600"/>
                        <a:pt x="90005" y="97600"/>
                        <a:pt x="89862" y="99200"/>
                      </a:cubicBezTo>
                      <a:lnTo>
                        <a:pt x="90855" y="81600"/>
                      </a:lnTo>
                      <a:cubicBezTo>
                        <a:pt x="90604" y="84800"/>
                        <a:pt x="90807" y="97600"/>
                        <a:pt x="91034" y="102400"/>
                      </a:cubicBezTo>
                      <a:cubicBezTo>
                        <a:pt x="90927" y="99200"/>
                        <a:pt x="91884" y="102400"/>
                        <a:pt x="92147" y="100800"/>
                      </a:cubicBezTo>
                      <a:lnTo>
                        <a:pt x="91728" y="97600"/>
                      </a:lnTo>
                      <a:cubicBezTo>
                        <a:pt x="92853" y="100800"/>
                        <a:pt x="92841" y="72000"/>
                        <a:pt x="93954" y="73600"/>
                      </a:cubicBezTo>
                      <a:cubicBezTo>
                        <a:pt x="93822" y="76800"/>
                        <a:pt x="93619" y="96000"/>
                        <a:pt x="94181" y="99200"/>
                      </a:cubicBezTo>
                      <a:cubicBezTo>
                        <a:pt x="94444" y="89600"/>
                        <a:pt x="95330" y="54400"/>
                        <a:pt x="96311" y="46400"/>
                      </a:cubicBezTo>
                      <a:lnTo>
                        <a:pt x="96502" y="52800"/>
                      </a:lnTo>
                      <a:lnTo>
                        <a:pt x="97256" y="46400"/>
                      </a:lnTo>
                      <a:cubicBezTo>
                        <a:pt x="96789" y="60800"/>
                        <a:pt x="95473" y="89600"/>
                        <a:pt x="94743" y="100800"/>
                      </a:cubicBezTo>
                      <a:cubicBezTo>
                        <a:pt x="95162" y="105600"/>
                        <a:pt x="94863" y="107200"/>
                        <a:pt x="95497" y="107200"/>
                      </a:cubicBezTo>
                      <a:cubicBezTo>
                        <a:pt x="95712" y="112000"/>
                        <a:pt x="95150" y="115200"/>
                        <a:pt x="94971" y="115200"/>
                      </a:cubicBezTo>
                      <a:lnTo>
                        <a:pt x="96430" y="118400"/>
                      </a:lnTo>
                      <a:cubicBezTo>
                        <a:pt x="96358" y="107200"/>
                        <a:pt x="97543" y="107200"/>
                        <a:pt x="97495" y="99200"/>
                      </a:cubicBezTo>
                      <a:lnTo>
                        <a:pt x="95904" y="108800"/>
                      </a:lnTo>
                      <a:cubicBezTo>
                        <a:pt x="95844" y="99200"/>
                        <a:pt x="96825" y="78400"/>
                        <a:pt x="97854" y="81600"/>
                      </a:cubicBezTo>
                      <a:cubicBezTo>
                        <a:pt x="98117" y="84800"/>
                        <a:pt x="97663" y="100800"/>
                        <a:pt x="97686" y="104000"/>
                      </a:cubicBezTo>
                      <a:cubicBezTo>
                        <a:pt x="97818" y="100800"/>
                        <a:pt x="98667" y="97600"/>
                        <a:pt x="98763" y="99200"/>
                      </a:cubicBezTo>
                      <a:lnTo>
                        <a:pt x="98321" y="105600"/>
                      </a:lnTo>
                      <a:cubicBezTo>
                        <a:pt x="98895" y="110400"/>
                        <a:pt x="99266" y="91200"/>
                        <a:pt x="99960" y="102400"/>
                      </a:cubicBezTo>
                      <a:cubicBezTo>
                        <a:pt x="100199" y="102400"/>
                        <a:pt x="100666" y="116800"/>
                        <a:pt x="100713" y="110400"/>
                      </a:cubicBezTo>
                      <a:cubicBezTo>
                        <a:pt x="100319" y="97600"/>
                        <a:pt x="100247" y="59200"/>
                        <a:pt x="100510" y="49600"/>
                      </a:cubicBezTo>
                      <a:cubicBezTo>
                        <a:pt x="100594" y="49600"/>
                        <a:pt x="101754" y="60800"/>
                        <a:pt x="102029" y="67200"/>
                      </a:cubicBezTo>
                      <a:cubicBezTo>
                        <a:pt x="102424" y="76800"/>
                        <a:pt x="101443" y="91200"/>
                        <a:pt x="101778" y="99200"/>
                      </a:cubicBezTo>
                      <a:cubicBezTo>
                        <a:pt x="101790" y="96000"/>
                        <a:pt x="102005" y="92800"/>
                        <a:pt x="102101" y="91200"/>
                      </a:cubicBezTo>
                      <a:cubicBezTo>
                        <a:pt x="102352" y="94400"/>
                        <a:pt x="101994" y="100800"/>
                        <a:pt x="102544" y="99200"/>
                      </a:cubicBezTo>
                      <a:cubicBezTo>
                        <a:pt x="102628" y="88000"/>
                        <a:pt x="103657" y="100800"/>
                        <a:pt x="102795" y="89600"/>
                      </a:cubicBezTo>
                      <a:cubicBezTo>
                        <a:pt x="103333" y="88000"/>
                        <a:pt x="103369" y="92800"/>
                        <a:pt x="103992" y="92800"/>
                      </a:cubicBezTo>
                      <a:cubicBezTo>
                        <a:pt x="103788" y="84800"/>
                        <a:pt x="104554" y="68800"/>
                        <a:pt x="105092" y="65600"/>
                      </a:cubicBezTo>
                      <a:cubicBezTo>
                        <a:pt x="105056" y="67200"/>
                        <a:pt x="105176" y="72000"/>
                        <a:pt x="105236" y="73600"/>
                      </a:cubicBezTo>
                      <a:cubicBezTo>
                        <a:pt x="106336" y="75200"/>
                        <a:pt x="106923" y="80000"/>
                        <a:pt x="107940" y="80000"/>
                      </a:cubicBezTo>
                      <a:cubicBezTo>
                        <a:pt x="108035" y="83200"/>
                        <a:pt x="108526" y="86400"/>
                        <a:pt x="108323" y="91200"/>
                      </a:cubicBezTo>
                      <a:cubicBezTo>
                        <a:pt x="108466" y="89600"/>
                        <a:pt x="108598" y="84800"/>
                        <a:pt x="108909" y="84800"/>
                      </a:cubicBezTo>
                      <a:cubicBezTo>
                        <a:pt x="109519" y="94400"/>
                        <a:pt x="108215" y="86400"/>
                        <a:pt x="108681" y="97600"/>
                      </a:cubicBezTo>
                      <a:cubicBezTo>
                        <a:pt x="108717" y="91200"/>
                        <a:pt x="109495" y="89600"/>
                        <a:pt x="109938" y="84800"/>
                      </a:cubicBezTo>
                      <a:cubicBezTo>
                        <a:pt x="109806" y="75200"/>
                        <a:pt x="108909" y="83200"/>
                        <a:pt x="108454" y="86400"/>
                      </a:cubicBezTo>
                      <a:cubicBezTo>
                        <a:pt x="108454" y="73600"/>
                        <a:pt x="109232" y="59200"/>
                        <a:pt x="110297" y="52800"/>
                      </a:cubicBezTo>
                      <a:cubicBezTo>
                        <a:pt x="111146" y="49600"/>
                        <a:pt x="110667" y="62400"/>
                        <a:pt x="110811" y="60800"/>
                      </a:cubicBezTo>
                      <a:cubicBezTo>
                        <a:pt x="112402" y="62400"/>
                        <a:pt x="112175" y="36800"/>
                        <a:pt x="113491" y="46400"/>
                      </a:cubicBezTo>
                      <a:cubicBezTo>
                        <a:pt x="114017" y="56000"/>
                        <a:pt x="113515" y="64000"/>
                        <a:pt x="113635" y="70400"/>
                      </a:cubicBezTo>
                      <a:cubicBezTo>
                        <a:pt x="112941" y="73600"/>
                        <a:pt x="112570" y="64000"/>
                        <a:pt x="112103" y="64000"/>
                      </a:cubicBezTo>
                      <a:lnTo>
                        <a:pt x="112677" y="68800"/>
                      </a:lnTo>
                      <a:cubicBezTo>
                        <a:pt x="112462" y="72000"/>
                        <a:pt x="111996" y="73600"/>
                        <a:pt x="111744" y="72000"/>
                      </a:cubicBezTo>
                      <a:cubicBezTo>
                        <a:pt x="112187" y="80000"/>
                        <a:pt x="114436" y="73600"/>
                        <a:pt x="115668" y="81600"/>
                      </a:cubicBezTo>
                      <a:cubicBezTo>
                        <a:pt x="115884" y="78400"/>
                        <a:pt x="116267" y="75200"/>
                        <a:pt x="116087" y="72000"/>
                      </a:cubicBezTo>
                      <a:lnTo>
                        <a:pt x="115692" y="72000"/>
                      </a:lnTo>
                      <a:cubicBezTo>
                        <a:pt x="115333" y="65600"/>
                        <a:pt x="116434" y="62400"/>
                        <a:pt x="115932" y="59200"/>
                      </a:cubicBezTo>
                      <a:cubicBezTo>
                        <a:pt x="116458" y="54400"/>
                        <a:pt x="117044" y="46400"/>
                        <a:pt x="117774" y="51200"/>
                      </a:cubicBezTo>
                      <a:lnTo>
                        <a:pt x="117918" y="60800"/>
                      </a:lnTo>
                      <a:cubicBezTo>
                        <a:pt x="117894" y="57600"/>
                        <a:pt x="117439" y="56000"/>
                        <a:pt x="117224" y="57600"/>
                      </a:cubicBezTo>
                      <a:cubicBezTo>
                        <a:pt x="117535" y="54400"/>
                        <a:pt x="118348" y="72000"/>
                        <a:pt x="118683" y="59200"/>
                      </a:cubicBezTo>
                      <a:lnTo>
                        <a:pt x="118169" y="51200"/>
                      </a:lnTo>
                      <a:cubicBezTo>
                        <a:pt x="118695" y="46400"/>
                        <a:pt x="119341" y="36800"/>
                        <a:pt x="120000" y="40000"/>
                      </a:cubicBezTo>
                      <a:cubicBezTo>
                        <a:pt x="119700" y="30400"/>
                        <a:pt x="119844" y="41600"/>
                        <a:pt x="119389" y="28800"/>
                      </a:cubicBezTo>
                      <a:cubicBezTo>
                        <a:pt x="119784" y="43200"/>
                        <a:pt x="117714" y="28800"/>
                        <a:pt x="118360" y="43200"/>
                      </a:cubicBezTo>
                      <a:cubicBezTo>
                        <a:pt x="117894" y="30400"/>
                        <a:pt x="117547" y="38400"/>
                        <a:pt x="116925" y="25600"/>
                      </a:cubicBezTo>
                      <a:cubicBezTo>
                        <a:pt x="116937" y="28800"/>
                        <a:pt x="117140" y="32000"/>
                        <a:pt x="116602" y="30400"/>
                      </a:cubicBezTo>
                      <a:cubicBezTo>
                        <a:pt x="116566" y="32000"/>
                        <a:pt x="116518" y="33600"/>
                        <a:pt x="116470" y="33600"/>
                      </a:cubicBezTo>
                      <a:lnTo>
                        <a:pt x="116434" y="33600"/>
                      </a:lnTo>
                      <a:lnTo>
                        <a:pt x="116470" y="33600"/>
                      </a:lnTo>
                      <a:cubicBezTo>
                        <a:pt x="116446" y="33600"/>
                        <a:pt x="116446" y="35200"/>
                        <a:pt x="116482" y="33600"/>
                      </a:cubicBezTo>
                      <a:cubicBezTo>
                        <a:pt x="116614" y="35200"/>
                        <a:pt x="116721" y="36800"/>
                        <a:pt x="116757" y="38400"/>
                      </a:cubicBezTo>
                      <a:cubicBezTo>
                        <a:pt x="116482" y="46400"/>
                        <a:pt x="115621" y="46400"/>
                        <a:pt x="115322" y="49600"/>
                      </a:cubicBezTo>
                      <a:cubicBezTo>
                        <a:pt x="114999" y="48000"/>
                        <a:pt x="115465" y="46400"/>
                        <a:pt x="115286" y="43200"/>
                      </a:cubicBezTo>
                      <a:lnTo>
                        <a:pt x="114843" y="48000"/>
                      </a:lnTo>
                      <a:cubicBezTo>
                        <a:pt x="114807" y="41600"/>
                        <a:pt x="113982" y="36800"/>
                        <a:pt x="114747" y="32000"/>
                      </a:cubicBezTo>
                      <a:lnTo>
                        <a:pt x="114065" y="32000"/>
                      </a:lnTo>
                      <a:cubicBezTo>
                        <a:pt x="113659" y="27200"/>
                        <a:pt x="113096" y="25600"/>
                        <a:pt x="112761" y="28800"/>
                      </a:cubicBezTo>
                      <a:cubicBezTo>
                        <a:pt x="112438" y="27200"/>
                        <a:pt x="111936" y="36800"/>
                        <a:pt x="112223" y="30400"/>
                      </a:cubicBezTo>
                      <a:lnTo>
                        <a:pt x="111146" y="35200"/>
                      </a:lnTo>
                      <a:lnTo>
                        <a:pt x="111134" y="33600"/>
                      </a:lnTo>
                      <a:cubicBezTo>
                        <a:pt x="110069" y="32000"/>
                        <a:pt x="108945" y="44800"/>
                        <a:pt x="107724" y="32000"/>
                      </a:cubicBezTo>
                      <a:cubicBezTo>
                        <a:pt x="107365" y="33600"/>
                        <a:pt x="107006" y="35200"/>
                        <a:pt x="106396" y="33600"/>
                      </a:cubicBezTo>
                      <a:lnTo>
                        <a:pt x="106289" y="27200"/>
                      </a:lnTo>
                      <a:cubicBezTo>
                        <a:pt x="105822" y="28800"/>
                        <a:pt x="104901" y="20800"/>
                        <a:pt x="104709" y="27200"/>
                      </a:cubicBezTo>
                      <a:cubicBezTo>
                        <a:pt x="104207" y="11200"/>
                        <a:pt x="102472" y="22400"/>
                        <a:pt x="101670" y="19200"/>
                      </a:cubicBezTo>
                      <a:lnTo>
                        <a:pt x="101635" y="27200"/>
                      </a:lnTo>
                      <a:cubicBezTo>
                        <a:pt x="101084" y="27200"/>
                        <a:pt x="100546" y="28800"/>
                        <a:pt x="99852" y="32000"/>
                      </a:cubicBezTo>
                      <a:lnTo>
                        <a:pt x="99900" y="40000"/>
                      </a:lnTo>
                      <a:cubicBezTo>
                        <a:pt x="99302" y="44800"/>
                        <a:pt x="98368" y="33600"/>
                        <a:pt x="97423" y="35200"/>
                      </a:cubicBezTo>
                      <a:cubicBezTo>
                        <a:pt x="97495" y="32000"/>
                        <a:pt x="97734" y="32000"/>
                        <a:pt x="97902" y="33600"/>
                      </a:cubicBezTo>
                      <a:cubicBezTo>
                        <a:pt x="96777" y="17600"/>
                        <a:pt x="95521" y="44800"/>
                        <a:pt x="94504" y="33600"/>
                      </a:cubicBezTo>
                      <a:cubicBezTo>
                        <a:pt x="94253" y="35200"/>
                        <a:pt x="94061" y="35200"/>
                        <a:pt x="93894" y="33600"/>
                      </a:cubicBezTo>
                      <a:cubicBezTo>
                        <a:pt x="93918" y="33600"/>
                        <a:pt x="93930" y="33600"/>
                        <a:pt x="93954" y="32000"/>
                      </a:cubicBezTo>
                      <a:lnTo>
                        <a:pt x="93846" y="32000"/>
                      </a:lnTo>
                      <a:lnTo>
                        <a:pt x="93499" y="28800"/>
                      </a:lnTo>
                      <a:cubicBezTo>
                        <a:pt x="93595" y="30400"/>
                        <a:pt x="93702" y="32000"/>
                        <a:pt x="93786" y="32000"/>
                      </a:cubicBezTo>
                      <a:cubicBezTo>
                        <a:pt x="93595" y="32000"/>
                        <a:pt x="93296" y="33600"/>
                        <a:pt x="93008" y="35200"/>
                      </a:cubicBezTo>
                      <a:lnTo>
                        <a:pt x="92877" y="27200"/>
                      </a:lnTo>
                      <a:lnTo>
                        <a:pt x="92817" y="27200"/>
                      </a:lnTo>
                      <a:cubicBezTo>
                        <a:pt x="92530" y="24000"/>
                        <a:pt x="92590" y="30400"/>
                        <a:pt x="92733" y="36800"/>
                      </a:cubicBezTo>
                      <a:cubicBezTo>
                        <a:pt x="92590" y="38400"/>
                        <a:pt x="92458" y="40000"/>
                        <a:pt x="92350" y="41600"/>
                      </a:cubicBezTo>
                      <a:cubicBezTo>
                        <a:pt x="92123" y="28800"/>
                        <a:pt x="91585" y="46400"/>
                        <a:pt x="91274" y="32000"/>
                      </a:cubicBezTo>
                      <a:cubicBezTo>
                        <a:pt x="91070" y="38400"/>
                        <a:pt x="89802" y="36800"/>
                        <a:pt x="89647" y="51200"/>
                      </a:cubicBezTo>
                      <a:cubicBezTo>
                        <a:pt x="89635" y="48000"/>
                        <a:pt x="89551" y="48000"/>
                        <a:pt x="89706" y="48000"/>
                      </a:cubicBezTo>
                      <a:cubicBezTo>
                        <a:pt x="89383" y="46400"/>
                        <a:pt x="89060" y="44800"/>
                        <a:pt x="88773" y="48000"/>
                      </a:cubicBezTo>
                      <a:lnTo>
                        <a:pt x="88630" y="38400"/>
                      </a:lnTo>
                      <a:lnTo>
                        <a:pt x="87924" y="51200"/>
                      </a:lnTo>
                      <a:cubicBezTo>
                        <a:pt x="87493" y="44800"/>
                        <a:pt x="87314" y="41600"/>
                        <a:pt x="87744" y="33600"/>
                      </a:cubicBezTo>
                      <a:cubicBezTo>
                        <a:pt x="86703" y="44800"/>
                        <a:pt x="86895" y="38400"/>
                        <a:pt x="86021" y="49600"/>
                      </a:cubicBezTo>
                      <a:lnTo>
                        <a:pt x="86069" y="43200"/>
                      </a:lnTo>
                      <a:cubicBezTo>
                        <a:pt x="85746" y="43200"/>
                        <a:pt x="85244" y="51200"/>
                        <a:pt x="85052" y="46400"/>
                      </a:cubicBezTo>
                      <a:cubicBezTo>
                        <a:pt x="84358" y="33600"/>
                        <a:pt x="81583" y="43200"/>
                        <a:pt x="79776" y="32000"/>
                      </a:cubicBezTo>
                      <a:cubicBezTo>
                        <a:pt x="80123" y="51200"/>
                        <a:pt x="78939" y="22400"/>
                        <a:pt x="78867" y="38400"/>
                      </a:cubicBezTo>
                      <a:cubicBezTo>
                        <a:pt x="78759" y="33600"/>
                        <a:pt x="78508" y="30400"/>
                        <a:pt x="78795" y="27200"/>
                      </a:cubicBezTo>
                      <a:cubicBezTo>
                        <a:pt x="77874" y="30400"/>
                        <a:pt x="77419" y="19200"/>
                        <a:pt x="76785" y="32000"/>
                      </a:cubicBezTo>
                      <a:cubicBezTo>
                        <a:pt x="76677" y="27200"/>
                        <a:pt x="76977" y="25600"/>
                        <a:pt x="76881" y="22400"/>
                      </a:cubicBezTo>
                      <a:cubicBezTo>
                        <a:pt x="76809" y="22400"/>
                        <a:pt x="76594" y="25600"/>
                        <a:pt x="76498" y="24000"/>
                      </a:cubicBezTo>
                      <a:cubicBezTo>
                        <a:pt x="76402" y="20800"/>
                        <a:pt x="76630" y="19200"/>
                        <a:pt x="76773" y="17600"/>
                      </a:cubicBezTo>
                      <a:cubicBezTo>
                        <a:pt x="75840" y="17600"/>
                        <a:pt x="75744" y="32000"/>
                        <a:pt x="75672" y="44800"/>
                      </a:cubicBezTo>
                      <a:cubicBezTo>
                        <a:pt x="75194" y="38400"/>
                        <a:pt x="74955" y="40000"/>
                        <a:pt x="74608" y="48000"/>
                      </a:cubicBezTo>
                      <a:cubicBezTo>
                        <a:pt x="74452" y="43200"/>
                        <a:pt x="74165" y="38400"/>
                        <a:pt x="74751" y="38400"/>
                      </a:cubicBezTo>
                      <a:cubicBezTo>
                        <a:pt x="74428" y="36800"/>
                        <a:pt x="72741" y="30400"/>
                        <a:pt x="72717" y="41600"/>
                      </a:cubicBezTo>
                      <a:cubicBezTo>
                        <a:pt x="72610" y="38400"/>
                        <a:pt x="72251" y="40000"/>
                        <a:pt x="72167" y="41600"/>
                      </a:cubicBezTo>
                      <a:cubicBezTo>
                        <a:pt x="71425" y="40000"/>
                        <a:pt x="71365" y="40000"/>
                        <a:pt x="70636" y="40000"/>
                      </a:cubicBezTo>
                      <a:lnTo>
                        <a:pt x="70839" y="41600"/>
                      </a:lnTo>
                      <a:cubicBezTo>
                        <a:pt x="70552" y="54400"/>
                        <a:pt x="70241" y="44800"/>
                        <a:pt x="69655" y="46400"/>
                      </a:cubicBezTo>
                      <a:lnTo>
                        <a:pt x="69666" y="44800"/>
                      </a:lnTo>
                      <a:cubicBezTo>
                        <a:pt x="68327" y="35200"/>
                        <a:pt x="69092" y="49600"/>
                        <a:pt x="67776" y="38400"/>
                      </a:cubicBezTo>
                      <a:lnTo>
                        <a:pt x="67848" y="46400"/>
                      </a:lnTo>
                      <a:cubicBezTo>
                        <a:pt x="67716" y="62400"/>
                        <a:pt x="66675" y="35200"/>
                        <a:pt x="65910" y="41600"/>
                      </a:cubicBezTo>
                      <a:lnTo>
                        <a:pt x="66185" y="46400"/>
                      </a:lnTo>
                      <a:cubicBezTo>
                        <a:pt x="65766" y="52800"/>
                        <a:pt x="65012" y="24000"/>
                        <a:pt x="64594" y="20800"/>
                      </a:cubicBezTo>
                      <a:cubicBezTo>
                        <a:pt x="64498" y="19200"/>
                        <a:pt x="64737" y="19200"/>
                        <a:pt x="64869" y="17600"/>
                      </a:cubicBezTo>
                      <a:cubicBezTo>
                        <a:pt x="63768" y="9600"/>
                        <a:pt x="64725" y="27200"/>
                        <a:pt x="63900" y="30400"/>
                      </a:cubicBezTo>
                      <a:cubicBezTo>
                        <a:pt x="63744" y="24000"/>
                        <a:pt x="64091" y="16000"/>
                        <a:pt x="63541" y="14400"/>
                      </a:cubicBezTo>
                      <a:cubicBezTo>
                        <a:pt x="63266" y="11200"/>
                        <a:pt x="61938" y="32000"/>
                        <a:pt x="61184" y="20800"/>
                      </a:cubicBezTo>
                      <a:cubicBezTo>
                        <a:pt x="61351" y="25600"/>
                        <a:pt x="61519" y="30400"/>
                        <a:pt x="61136" y="33600"/>
                      </a:cubicBezTo>
                      <a:cubicBezTo>
                        <a:pt x="60550" y="33600"/>
                        <a:pt x="59557" y="16000"/>
                        <a:pt x="59030" y="30400"/>
                      </a:cubicBezTo>
                      <a:cubicBezTo>
                        <a:pt x="58959" y="28800"/>
                        <a:pt x="58923" y="27200"/>
                        <a:pt x="58923" y="25600"/>
                      </a:cubicBezTo>
                      <a:cubicBezTo>
                        <a:pt x="58480" y="30400"/>
                        <a:pt x="57475" y="32000"/>
                        <a:pt x="57200" y="38400"/>
                      </a:cubicBezTo>
                      <a:cubicBezTo>
                        <a:pt x="56793" y="12800"/>
                        <a:pt x="54424" y="51200"/>
                        <a:pt x="54436" y="25600"/>
                      </a:cubicBezTo>
                      <a:lnTo>
                        <a:pt x="53060" y="27200"/>
                      </a:lnTo>
                      <a:lnTo>
                        <a:pt x="53096" y="24000"/>
                      </a:lnTo>
                      <a:cubicBezTo>
                        <a:pt x="52223" y="22400"/>
                        <a:pt x="51912" y="28800"/>
                        <a:pt x="51601" y="35200"/>
                      </a:cubicBezTo>
                      <a:cubicBezTo>
                        <a:pt x="51397" y="32000"/>
                        <a:pt x="51553" y="30400"/>
                        <a:pt x="51565" y="28800"/>
                      </a:cubicBezTo>
                      <a:cubicBezTo>
                        <a:pt x="50285" y="24000"/>
                        <a:pt x="50153" y="24000"/>
                        <a:pt x="49076" y="36800"/>
                      </a:cubicBezTo>
                      <a:lnTo>
                        <a:pt x="48969" y="28800"/>
                      </a:lnTo>
                      <a:cubicBezTo>
                        <a:pt x="48669" y="33600"/>
                        <a:pt x="47114" y="16000"/>
                        <a:pt x="45858" y="24000"/>
                      </a:cubicBezTo>
                      <a:cubicBezTo>
                        <a:pt x="45870" y="24000"/>
                        <a:pt x="45894" y="22400"/>
                        <a:pt x="45990" y="20800"/>
                      </a:cubicBezTo>
                      <a:cubicBezTo>
                        <a:pt x="44578" y="30400"/>
                        <a:pt x="42604" y="0"/>
                        <a:pt x="42089" y="27200"/>
                      </a:cubicBezTo>
                      <a:lnTo>
                        <a:pt x="41144" y="33600"/>
                      </a:lnTo>
                      <a:cubicBezTo>
                        <a:pt x="42352" y="36800"/>
                        <a:pt x="40965" y="46400"/>
                        <a:pt x="41467" y="51200"/>
                      </a:cubicBezTo>
                      <a:cubicBezTo>
                        <a:pt x="40989" y="52800"/>
                        <a:pt x="40235" y="43200"/>
                        <a:pt x="40821" y="41600"/>
                      </a:cubicBezTo>
                      <a:lnTo>
                        <a:pt x="40917" y="43200"/>
                      </a:lnTo>
                      <a:cubicBezTo>
                        <a:pt x="41132" y="27200"/>
                        <a:pt x="39409" y="36800"/>
                        <a:pt x="39445" y="25600"/>
                      </a:cubicBezTo>
                      <a:cubicBezTo>
                        <a:pt x="37064" y="27200"/>
                        <a:pt x="34743" y="17600"/>
                        <a:pt x="32518" y="16000"/>
                      </a:cubicBezTo>
                      <a:lnTo>
                        <a:pt x="32781" y="28800"/>
                      </a:lnTo>
                      <a:lnTo>
                        <a:pt x="32003" y="27200"/>
                      </a:lnTo>
                      <a:cubicBezTo>
                        <a:pt x="31800" y="24000"/>
                        <a:pt x="31728" y="17600"/>
                        <a:pt x="32279" y="19200"/>
                      </a:cubicBezTo>
                      <a:cubicBezTo>
                        <a:pt x="31992" y="12800"/>
                        <a:pt x="31345" y="24000"/>
                        <a:pt x="31333" y="27200"/>
                      </a:cubicBezTo>
                      <a:cubicBezTo>
                        <a:pt x="30245" y="22400"/>
                        <a:pt x="31764" y="14400"/>
                        <a:pt x="31429" y="14400"/>
                      </a:cubicBezTo>
                      <a:lnTo>
                        <a:pt x="30975" y="14400"/>
                      </a:lnTo>
                      <a:lnTo>
                        <a:pt x="31070" y="14400"/>
                      </a:lnTo>
                      <a:cubicBezTo>
                        <a:pt x="30711" y="19200"/>
                        <a:pt x="30675" y="24000"/>
                        <a:pt x="30005" y="24000"/>
                      </a:cubicBezTo>
                      <a:cubicBezTo>
                        <a:pt x="29587" y="20800"/>
                        <a:pt x="29790" y="16000"/>
                        <a:pt x="29623" y="16000"/>
                      </a:cubicBezTo>
                      <a:cubicBezTo>
                        <a:pt x="29635" y="16000"/>
                        <a:pt x="29575" y="14400"/>
                        <a:pt x="29371" y="16000"/>
                      </a:cubicBezTo>
                      <a:lnTo>
                        <a:pt x="28390" y="14400"/>
                      </a:lnTo>
                      <a:lnTo>
                        <a:pt x="28785" y="24000"/>
                      </a:lnTo>
                      <a:cubicBezTo>
                        <a:pt x="28354" y="28800"/>
                        <a:pt x="27864" y="24000"/>
                        <a:pt x="28319" y="33600"/>
                      </a:cubicBezTo>
                      <a:cubicBezTo>
                        <a:pt x="27649" y="17600"/>
                        <a:pt x="24669" y="27200"/>
                        <a:pt x="24263" y="22400"/>
                      </a:cubicBezTo>
                      <a:cubicBezTo>
                        <a:pt x="23653" y="28800"/>
                        <a:pt x="23054" y="28800"/>
                        <a:pt x="22301" y="27200"/>
                      </a:cubicBezTo>
                      <a:cubicBezTo>
                        <a:pt x="22492" y="30400"/>
                        <a:pt x="22600" y="40000"/>
                        <a:pt x="21966" y="38400"/>
                      </a:cubicBezTo>
                      <a:cubicBezTo>
                        <a:pt x="22193" y="17600"/>
                        <a:pt x="20781" y="28800"/>
                        <a:pt x="20267" y="14400"/>
                      </a:cubicBezTo>
                      <a:cubicBezTo>
                        <a:pt x="20733" y="24000"/>
                        <a:pt x="18448" y="16000"/>
                        <a:pt x="19178" y="30400"/>
                      </a:cubicBezTo>
                      <a:cubicBezTo>
                        <a:pt x="18640" y="28800"/>
                        <a:pt x="19142" y="22400"/>
                        <a:pt x="18735" y="17600"/>
                      </a:cubicBezTo>
                      <a:cubicBezTo>
                        <a:pt x="17467" y="25600"/>
                        <a:pt x="15924" y="12800"/>
                        <a:pt x="14356" y="14400"/>
                      </a:cubicBezTo>
                      <a:cubicBezTo>
                        <a:pt x="14333" y="17600"/>
                        <a:pt x="14596" y="20800"/>
                        <a:pt x="14261" y="25600"/>
                      </a:cubicBezTo>
                      <a:lnTo>
                        <a:pt x="13423" y="12800"/>
                      </a:lnTo>
                      <a:cubicBezTo>
                        <a:pt x="13112" y="14400"/>
                        <a:pt x="13136" y="27200"/>
                        <a:pt x="12574" y="17600"/>
                      </a:cubicBezTo>
                      <a:cubicBezTo>
                        <a:pt x="12658" y="20800"/>
                        <a:pt x="12777" y="24000"/>
                        <a:pt x="12562" y="24000"/>
                      </a:cubicBezTo>
                      <a:cubicBezTo>
                        <a:pt x="9475" y="11200"/>
                        <a:pt x="6269" y="35200"/>
                        <a:pt x="3134" y="11200"/>
                      </a:cubicBezTo>
                      <a:cubicBezTo>
                        <a:pt x="3553" y="14400"/>
                        <a:pt x="3278" y="16000"/>
                        <a:pt x="2955" y="16000"/>
                      </a:cubicBezTo>
                      <a:cubicBezTo>
                        <a:pt x="3158" y="17600"/>
                        <a:pt x="2943" y="22400"/>
                        <a:pt x="2991" y="27200"/>
                      </a:cubicBezTo>
                      <a:lnTo>
                        <a:pt x="1674" y="16000"/>
                      </a:lnTo>
                      <a:cubicBezTo>
                        <a:pt x="1435" y="27200"/>
                        <a:pt x="275" y="16000"/>
                        <a:pt x="131" y="27200"/>
                      </a:cubicBezTo>
                      <a:lnTo>
                        <a:pt x="550" y="24000"/>
                      </a:lnTo>
                      <a:cubicBezTo>
                        <a:pt x="0" y="36800"/>
                        <a:pt x="1328" y="51200"/>
                        <a:pt x="1244" y="67200"/>
                      </a:cubicBezTo>
                      <a:cubicBezTo>
                        <a:pt x="1866" y="52800"/>
                        <a:pt x="2871" y="88000"/>
                        <a:pt x="3888" y="68800"/>
                      </a:cubicBezTo>
                      <a:cubicBezTo>
                        <a:pt x="4115" y="72000"/>
                        <a:pt x="3696" y="73600"/>
                        <a:pt x="3816" y="76800"/>
                      </a:cubicBezTo>
                      <a:cubicBezTo>
                        <a:pt x="4067" y="70400"/>
                        <a:pt x="4378" y="68800"/>
                        <a:pt x="4953" y="72000"/>
                      </a:cubicBezTo>
                      <a:lnTo>
                        <a:pt x="4893" y="73600"/>
                      </a:lnTo>
                      <a:cubicBezTo>
                        <a:pt x="6508" y="72000"/>
                        <a:pt x="7202" y="78400"/>
                        <a:pt x="9020" y="83200"/>
                      </a:cubicBezTo>
                      <a:lnTo>
                        <a:pt x="8877" y="75200"/>
                      </a:lnTo>
                      <a:cubicBezTo>
                        <a:pt x="9272" y="76800"/>
                        <a:pt x="9355" y="78400"/>
                        <a:pt x="9535" y="80000"/>
                      </a:cubicBezTo>
                      <a:cubicBezTo>
                        <a:pt x="9990" y="68800"/>
                        <a:pt x="8446" y="80000"/>
                        <a:pt x="8853" y="67200"/>
                      </a:cubicBezTo>
                      <a:cubicBezTo>
                        <a:pt x="9367" y="83200"/>
                        <a:pt x="11605" y="67200"/>
                        <a:pt x="11952" y="84800"/>
                      </a:cubicBezTo>
                      <a:cubicBezTo>
                        <a:pt x="12550" y="86400"/>
                        <a:pt x="11772" y="76800"/>
                        <a:pt x="12370" y="76800"/>
                      </a:cubicBezTo>
                      <a:lnTo>
                        <a:pt x="12538" y="81600"/>
                      </a:lnTo>
                      <a:lnTo>
                        <a:pt x="12681" y="75200"/>
                      </a:lnTo>
                      <a:cubicBezTo>
                        <a:pt x="13076" y="76800"/>
                        <a:pt x="13280" y="83200"/>
                        <a:pt x="13292" y="86400"/>
                      </a:cubicBezTo>
                      <a:cubicBezTo>
                        <a:pt x="13196" y="86400"/>
                        <a:pt x="13016" y="88000"/>
                        <a:pt x="12921" y="88000"/>
                      </a:cubicBezTo>
                      <a:cubicBezTo>
                        <a:pt x="13423" y="94400"/>
                        <a:pt x="14356" y="86400"/>
                        <a:pt x="14536" y="88000"/>
                      </a:cubicBezTo>
                      <a:lnTo>
                        <a:pt x="13950" y="84800"/>
                      </a:lnTo>
                      <a:cubicBezTo>
                        <a:pt x="15589" y="80000"/>
                        <a:pt x="17587" y="88000"/>
                        <a:pt x="19178" y="78400"/>
                      </a:cubicBezTo>
                      <a:lnTo>
                        <a:pt x="19058" y="73600"/>
                      </a:lnTo>
                      <a:cubicBezTo>
                        <a:pt x="20267" y="67200"/>
                        <a:pt x="20027" y="78400"/>
                        <a:pt x="21343" y="75200"/>
                      </a:cubicBezTo>
                      <a:lnTo>
                        <a:pt x="21296" y="76800"/>
                      </a:lnTo>
                      <a:cubicBezTo>
                        <a:pt x="21571" y="72000"/>
                        <a:pt x="21918" y="70400"/>
                        <a:pt x="22289" y="72000"/>
                      </a:cubicBezTo>
                      <a:cubicBezTo>
                        <a:pt x="21954" y="75200"/>
                        <a:pt x="22911" y="80000"/>
                        <a:pt x="22480" y="84800"/>
                      </a:cubicBezTo>
                      <a:cubicBezTo>
                        <a:pt x="23784" y="76800"/>
                        <a:pt x="23126" y="78400"/>
                        <a:pt x="23988" y="65600"/>
                      </a:cubicBezTo>
                      <a:lnTo>
                        <a:pt x="24191" y="72000"/>
                      </a:lnTo>
                      <a:cubicBezTo>
                        <a:pt x="24478" y="65600"/>
                        <a:pt x="24502" y="64000"/>
                        <a:pt x="25172" y="62400"/>
                      </a:cubicBezTo>
                      <a:cubicBezTo>
                        <a:pt x="24622" y="67200"/>
                        <a:pt x="25591" y="70400"/>
                        <a:pt x="24981" y="78400"/>
                      </a:cubicBezTo>
                      <a:cubicBezTo>
                        <a:pt x="26380" y="91200"/>
                        <a:pt x="27050" y="65600"/>
                        <a:pt x="27684" y="84800"/>
                      </a:cubicBezTo>
                      <a:cubicBezTo>
                        <a:pt x="28331" y="67200"/>
                        <a:pt x="26488" y="75200"/>
                        <a:pt x="26847" y="72000"/>
                      </a:cubicBezTo>
                      <a:cubicBezTo>
                        <a:pt x="26548" y="65600"/>
                        <a:pt x="27373" y="59200"/>
                        <a:pt x="27804" y="60800"/>
                      </a:cubicBezTo>
                      <a:cubicBezTo>
                        <a:pt x="28247" y="60800"/>
                        <a:pt x="28558" y="81600"/>
                        <a:pt x="29682" y="81600"/>
                      </a:cubicBezTo>
                      <a:cubicBezTo>
                        <a:pt x="29563" y="81600"/>
                        <a:pt x="29563" y="83200"/>
                        <a:pt x="29443" y="83200"/>
                      </a:cubicBezTo>
                      <a:cubicBezTo>
                        <a:pt x="29862" y="88000"/>
                        <a:pt x="30269" y="76800"/>
                        <a:pt x="30783" y="84800"/>
                      </a:cubicBezTo>
                      <a:cubicBezTo>
                        <a:pt x="31070" y="75200"/>
                        <a:pt x="31441" y="84800"/>
                        <a:pt x="31525" y="72000"/>
                      </a:cubicBezTo>
                      <a:lnTo>
                        <a:pt x="30508" y="75200"/>
                      </a:lnTo>
                      <a:cubicBezTo>
                        <a:pt x="31082" y="72000"/>
                        <a:pt x="31633" y="57600"/>
                        <a:pt x="32590" y="64000"/>
                      </a:cubicBezTo>
                      <a:cubicBezTo>
                        <a:pt x="32518" y="67200"/>
                        <a:pt x="32231" y="70400"/>
                        <a:pt x="32027" y="72000"/>
                      </a:cubicBezTo>
                      <a:cubicBezTo>
                        <a:pt x="32315" y="76800"/>
                        <a:pt x="32566" y="70400"/>
                        <a:pt x="32865" y="73600"/>
                      </a:cubicBezTo>
                      <a:cubicBezTo>
                        <a:pt x="32781" y="86400"/>
                        <a:pt x="31621" y="76800"/>
                        <a:pt x="30999" y="86400"/>
                      </a:cubicBezTo>
                      <a:cubicBezTo>
                        <a:pt x="31298" y="91200"/>
                        <a:pt x="32171" y="76800"/>
                        <a:pt x="31860" y="91200"/>
                      </a:cubicBezTo>
                      <a:cubicBezTo>
                        <a:pt x="32303" y="73600"/>
                        <a:pt x="32961" y="92800"/>
                        <a:pt x="33714" y="80000"/>
                      </a:cubicBezTo>
                      <a:lnTo>
                        <a:pt x="33666" y="88000"/>
                      </a:lnTo>
                      <a:cubicBezTo>
                        <a:pt x="33786" y="86400"/>
                        <a:pt x="34037" y="83200"/>
                        <a:pt x="34253" y="83200"/>
                      </a:cubicBezTo>
                      <a:lnTo>
                        <a:pt x="33858" y="92800"/>
                      </a:lnTo>
                      <a:cubicBezTo>
                        <a:pt x="34468" y="84800"/>
                        <a:pt x="35030" y="100800"/>
                        <a:pt x="35617" y="96000"/>
                      </a:cubicBezTo>
                      <a:cubicBezTo>
                        <a:pt x="34396" y="96000"/>
                        <a:pt x="35341" y="86400"/>
                        <a:pt x="34827" y="81600"/>
                      </a:cubicBezTo>
                      <a:cubicBezTo>
                        <a:pt x="36346" y="72000"/>
                        <a:pt x="35700" y="102400"/>
                        <a:pt x="37399" y="99200"/>
                      </a:cubicBezTo>
                      <a:cubicBezTo>
                        <a:pt x="37172" y="99200"/>
                        <a:pt x="36538" y="92800"/>
                        <a:pt x="36897" y="89600"/>
                      </a:cubicBezTo>
                      <a:cubicBezTo>
                        <a:pt x="37220" y="91200"/>
                        <a:pt x="37639" y="94400"/>
                        <a:pt x="37842" y="99200"/>
                      </a:cubicBezTo>
                      <a:cubicBezTo>
                        <a:pt x="38967" y="97600"/>
                        <a:pt x="37674" y="91200"/>
                        <a:pt x="38153" y="86400"/>
                      </a:cubicBezTo>
                      <a:cubicBezTo>
                        <a:pt x="38536" y="96000"/>
                        <a:pt x="38703" y="83200"/>
                        <a:pt x="39194" y="80000"/>
                      </a:cubicBezTo>
                      <a:lnTo>
                        <a:pt x="39194" y="88000"/>
                      </a:lnTo>
                      <a:cubicBezTo>
                        <a:pt x="40486" y="92800"/>
                        <a:pt x="39541" y="72000"/>
                        <a:pt x="40689" y="78400"/>
                      </a:cubicBezTo>
                      <a:lnTo>
                        <a:pt x="40211" y="88000"/>
                      </a:lnTo>
                      <a:lnTo>
                        <a:pt x="40809" y="86400"/>
                      </a:lnTo>
                      <a:lnTo>
                        <a:pt x="40677" y="94400"/>
                      </a:lnTo>
                      <a:cubicBezTo>
                        <a:pt x="41335" y="88000"/>
                        <a:pt x="41539" y="89600"/>
                        <a:pt x="42185" y="92800"/>
                      </a:cubicBezTo>
                      <a:cubicBezTo>
                        <a:pt x="42029" y="86400"/>
                        <a:pt x="42269" y="78400"/>
                        <a:pt x="42831" y="78400"/>
                      </a:cubicBezTo>
                      <a:cubicBezTo>
                        <a:pt x="43226" y="83200"/>
                        <a:pt x="42616" y="86400"/>
                        <a:pt x="43429" y="84800"/>
                      </a:cubicBezTo>
                      <a:cubicBezTo>
                        <a:pt x="43238" y="89600"/>
                        <a:pt x="43046" y="96000"/>
                        <a:pt x="42687" y="88000"/>
                      </a:cubicBezTo>
                      <a:cubicBezTo>
                        <a:pt x="42652" y="91200"/>
                        <a:pt x="42508" y="92800"/>
                        <a:pt x="42472" y="96000"/>
                      </a:cubicBezTo>
                      <a:cubicBezTo>
                        <a:pt x="42891" y="100800"/>
                        <a:pt x="43525" y="97600"/>
                        <a:pt x="43812" y="97600"/>
                      </a:cubicBezTo>
                      <a:cubicBezTo>
                        <a:pt x="43704" y="97600"/>
                        <a:pt x="43573" y="96000"/>
                        <a:pt x="43501" y="96000"/>
                      </a:cubicBezTo>
                      <a:lnTo>
                        <a:pt x="44673" y="84800"/>
                      </a:lnTo>
                      <a:cubicBezTo>
                        <a:pt x="44853" y="88000"/>
                        <a:pt x="44709" y="89600"/>
                        <a:pt x="44566" y="92800"/>
                      </a:cubicBezTo>
                      <a:cubicBezTo>
                        <a:pt x="44793" y="91200"/>
                        <a:pt x="44961" y="88000"/>
                        <a:pt x="45308" y="88000"/>
                      </a:cubicBezTo>
                      <a:cubicBezTo>
                        <a:pt x="45224" y="94400"/>
                        <a:pt x="45236" y="100800"/>
                        <a:pt x="44745" y="104000"/>
                      </a:cubicBezTo>
                      <a:lnTo>
                        <a:pt x="45858" y="96000"/>
                      </a:lnTo>
                      <a:cubicBezTo>
                        <a:pt x="45930" y="99200"/>
                        <a:pt x="46432" y="104000"/>
                        <a:pt x="46289" y="107200"/>
                      </a:cubicBezTo>
                      <a:cubicBezTo>
                        <a:pt x="46899" y="110400"/>
                        <a:pt x="47796" y="94400"/>
                        <a:pt x="48622" y="99200"/>
                      </a:cubicBezTo>
                      <a:cubicBezTo>
                        <a:pt x="48658" y="99200"/>
                        <a:pt x="48741" y="97600"/>
                        <a:pt x="48921" y="96000"/>
                      </a:cubicBezTo>
                      <a:cubicBezTo>
                        <a:pt x="49686" y="99200"/>
                        <a:pt x="50368" y="107200"/>
                        <a:pt x="51278" y="97600"/>
                      </a:cubicBezTo>
                      <a:lnTo>
                        <a:pt x="51792" y="108800"/>
                      </a:lnTo>
                      <a:cubicBezTo>
                        <a:pt x="52510" y="107200"/>
                        <a:pt x="51098" y="94400"/>
                        <a:pt x="52283" y="91200"/>
                      </a:cubicBezTo>
                      <a:cubicBezTo>
                        <a:pt x="53120" y="88000"/>
                        <a:pt x="52594" y="100800"/>
                        <a:pt x="52893" y="104000"/>
                      </a:cubicBezTo>
                      <a:cubicBezTo>
                        <a:pt x="53312" y="99200"/>
                        <a:pt x="54041" y="86400"/>
                        <a:pt x="54807" y="96000"/>
                      </a:cubicBezTo>
                      <a:cubicBezTo>
                        <a:pt x="54556" y="99200"/>
                        <a:pt x="54352" y="96000"/>
                        <a:pt x="54113" y="976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94" name="Shape 1194"/>
                <p:cNvSpPr/>
                <p:nvPr/>
              </p:nvSpPr>
              <p:spPr>
                <a:xfrm>
                  <a:off x="7508875" y="1560020"/>
                  <a:ext cx="11112" cy="3693"/>
                </a:xfrm>
                <a:custGeom>
                  <a:avLst/>
                  <a:gdLst/>
                  <a:ahLst/>
                  <a:cxnLst/>
                  <a:rect l="0" t="0" r="0" b="0"/>
                  <a:pathLst>
                    <a:path w="120000" h="120000" extrusionOk="0">
                      <a:moveTo>
                        <a:pt x="120000" y="120000"/>
                      </a:moveTo>
                      <a:lnTo>
                        <a:pt x="120000" y="120000"/>
                      </a:lnTo>
                      <a:cubicBezTo>
                        <a:pt x="80000" y="80000"/>
                        <a:pt x="70000" y="40000"/>
                        <a:pt x="60000" y="0"/>
                      </a:cubicBezTo>
                      <a:cubicBezTo>
                        <a:pt x="10000" y="40000"/>
                        <a:pt x="0" y="8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95" name="Shape 1195"/>
                <p:cNvSpPr/>
                <p:nvPr/>
              </p:nvSpPr>
              <p:spPr>
                <a:xfrm>
                  <a:off x="5434013" y="1567405"/>
                  <a:ext cx="4762" cy="1231"/>
                </a:xfrm>
                <a:custGeom>
                  <a:avLst/>
                  <a:gdLst/>
                  <a:ahLst/>
                  <a:cxnLst/>
                  <a:rect l="0" t="0" r="0" b="0"/>
                  <a:pathLst>
                    <a:path w="120000" h="120000" extrusionOk="0">
                      <a:moveTo>
                        <a:pt x="120000" y="120000"/>
                      </a:moveTo>
                      <a:lnTo>
                        <a:pt x="120000" y="120000"/>
                      </a:lnTo>
                      <a:lnTo>
                        <a:pt x="72000" y="0"/>
                      </a:lnTo>
                      <a:cubicBezTo>
                        <a:pt x="24000" y="120000"/>
                        <a:pt x="24000" y="120000"/>
                        <a:pt x="0" y="120000"/>
                      </a:cubicBez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96" name="Shape 1196"/>
                <p:cNvSpPr/>
                <p:nvPr/>
              </p:nvSpPr>
              <p:spPr>
                <a:xfrm>
                  <a:off x="9672638" y="1567405"/>
                  <a:ext cx="25400" cy="2462"/>
                </a:xfrm>
                <a:custGeom>
                  <a:avLst/>
                  <a:gdLst/>
                  <a:ahLst/>
                  <a:cxnLst/>
                  <a:rect l="0" t="0" r="0" b="0"/>
                  <a:pathLst>
                    <a:path w="120000" h="120000" extrusionOk="0">
                      <a:moveTo>
                        <a:pt x="120000" y="120000"/>
                      </a:moveTo>
                      <a:lnTo>
                        <a:pt x="120000" y="120000"/>
                      </a:lnTo>
                      <a:cubicBezTo>
                        <a:pt x="57777" y="80000"/>
                        <a:pt x="26666" y="40000"/>
                        <a:pt x="4444" y="0"/>
                      </a:cubicBezTo>
                      <a:cubicBezTo>
                        <a:pt x="0" y="40000"/>
                        <a:pt x="26666" y="8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97" name="Shape 1197"/>
                <p:cNvSpPr/>
                <p:nvPr/>
              </p:nvSpPr>
              <p:spPr>
                <a:xfrm>
                  <a:off x="10966450" y="1529246"/>
                  <a:ext cx="39687" cy="2462"/>
                </a:xfrm>
                <a:custGeom>
                  <a:avLst/>
                  <a:gdLst/>
                  <a:ahLst/>
                  <a:cxnLst/>
                  <a:rect l="0" t="0" r="0" b="0"/>
                  <a:pathLst>
                    <a:path w="120000" h="120000" extrusionOk="0">
                      <a:moveTo>
                        <a:pt x="120000" y="0"/>
                      </a:moveTo>
                      <a:lnTo>
                        <a:pt x="120000" y="0"/>
                      </a:lnTo>
                      <a:lnTo>
                        <a:pt x="0" y="40000"/>
                      </a:lnTo>
                      <a:cubicBezTo>
                        <a:pt x="57142" y="40000"/>
                        <a:pt x="77142" y="80000"/>
                        <a:pt x="108571" y="120000"/>
                      </a:cubicBezTo>
                      <a:cubicBezTo>
                        <a:pt x="105714" y="80000"/>
                        <a:pt x="82857" y="0"/>
                        <a:pt x="120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98" name="Shape 1198"/>
                <p:cNvSpPr/>
                <p:nvPr/>
              </p:nvSpPr>
              <p:spPr>
                <a:xfrm>
                  <a:off x="11329988" y="1552634"/>
                  <a:ext cx="44450" cy="2462"/>
                </a:xfrm>
                <a:custGeom>
                  <a:avLst/>
                  <a:gdLst/>
                  <a:ahLst/>
                  <a:cxnLst/>
                  <a:rect l="0" t="0" r="0" b="0"/>
                  <a:pathLst>
                    <a:path w="120000" h="120000" extrusionOk="0">
                      <a:moveTo>
                        <a:pt x="70434" y="120000"/>
                      </a:moveTo>
                      <a:lnTo>
                        <a:pt x="70434" y="120000"/>
                      </a:lnTo>
                      <a:cubicBezTo>
                        <a:pt x="86086" y="80000"/>
                        <a:pt x="104347" y="120000"/>
                        <a:pt x="120000" y="80000"/>
                      </a:cubicBezTo>
                      <a:lnTo>
                        <a:pt x="114782" y="0"/>
                      </a:lnTo>
                      <a:cubicBezTo>
                        <a:pt x="46956" y="0"/>
                        <a:pt x="0" y="80000"/>
                        <a:pt x="70434"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99" name="Shape 1199"/>
                <p:cNvSpPr/>
                <p:nvPr/>
              </p:nvSpPr>
              <p:spPr>
                <a:xfrm>
                  <a:off x="11042650" y="1540325"/>
                  <a:ext cx="60325" cy="6155"/>
                </a:xfrm>
                <a:custGeom>
                  <a:avLst/>
                  <a:gdLst/>
                  <a:ahLst/>
                  <a:cxnLst/>
                  <a:rect l="0" t="0" r="0" b="0"/>
                  <a:pathLst>
                    <a:path w="120000" h="120000" extrusionOk="0">
                      <a:moveTo>
                        <a:pt x="0" y="51428"/>
                      </a:moveTo>
                      <a:lnTo>
                        <a:pt x="0" y="51428"/>
                      </a:lnTo>
                      <a:cubicBezTo>
                        <a:pt x="5714" y="119999"/>
                        <a:pt x="57142" y="102857"/>
                        <a:pt x="114285" y="85714"/>
                      </a:cubicBezTo>
                      <a:lnTo>
                        <a:pt x="102857" y="85714"/>
                      </a:lnTo>
                      <a:cubicBezTo>
                        <a:pt x="120000" y="0"/>
                        <a:pt x="59047" y="17142"/>
                        <a:pt x="0" y="514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00" name="Shape 1200"/>
                <p:cNvSpPr/>
                <p:nvPr/>
              </p:nvSpPr>
              <p:spPr>
                <a:xfrm>
                  <a:off x="11106150" y="1542787"/>
                  <a:ext cx="28575" cy="1231"/>
                </a:xfrm>
                <a:custGeom>
                  <a:avLst/>
                  <a:gdLst/>
                  <a:ahLst/>
                  <a:cxnLst/>
                  <a:rect l="0" t="0" r="0" b="0"/>
                  <a:pathLst>
                    <a:path w="120000" h="120000" extrusionOk="0">
                      <a:moveTo>
                        <a:pt x="0" y="120000"/>
                      </a:moveTo>
                      <a:lnTo>
                        <a:pt x="0" y="120000"/>
                      </a:lnTo>
                      <a:cubicBezTo>
                        <a:pt x="38709" y="120000"/>
                        <a:pt x="73548" y="120000"/>
                        <a:pt x="108387" y="120000"/>
                      </a:cubicBezTo>
                      <a:cubicBezTo>
                        <a:pt x="120000" y="0"/>
                        <a:pt x="65806" y="12000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01" name="Shape 1201"/>
                <p:cNvSpPr/>
                <p:nvPr/>
              </p:nvSpPr>
              <p:spPr>
                <a:xfrm>
                  <a:off x="10679113" y="1525554"/>
                  <a:ext cx="103187" cy="9847"/>
                </a:xfrm>
                <a:custGeom>
                  <a:avLst/>
                  <a:gdLst/>
                  <a:ahLst/>
                  <a:cxnLst/>
                  <a:rect l="0" t="0" r="0" b="0"/>
                  <a:pathLst>
                    <a:path w="120000" h="120000" extrusionOk="0">
                      <a:moveTo>
                        <a:pt x="84770" y="90000"/>
                      </a:moveTo>
                      <a:lnTo>
                        <a:pt x="84770" y="90000"/>
                      </a:lnTo>
                      <a:cubicBezTo>
                        <a:pt x="100183" y="100000"/>
                        <a:pt x="94678" y="40000"/>
                        <a:pt x="103486" y="60000"/>
                      </a:cubicBezTo>
                      <a:cubicBezTo>
                        <a:pt x="120000" y="0"/>
                        <a:pt x="0" y="120000"/>
                        <a:pt x="84770" y="9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02" name="Shape 1202"/>
                <p:cNvSpPr/>
                <p:nvPr/>
              </p:nvSpPr>
              <p:spPr>
                <a:xfrm>
                  <a:off x="11039475" y="1550172"/>
                  <a:ext cx="26987" cy="4924"/>
                </a:xfrm>
                <a:custGeom>
                  <a:avLst/>
                  <a:gdLst/>
                  <a:ahLst/>
                  <a:cxnLst/>
                  <a:rect l="0" t="0" r="0" b="0"/>
                  <a:pathLst>
                    <a:path w="120000" h="120000" extrusionOk="0">
                      <a:moveTo>
                        <a:pt x="120000" y="120000"/>
                      </a:moveTo>
                      <a:lnTo>
                        <a:pt x="120000" y="120000"/>
                      </a:lnTo>
                      <a:lnTo>
                        <a:pt x="71111" y="0"/>
                      </a:lnTo>
                      <a:lnTo>
                        <a:pt x="0" y="96000"/>
                      </a:lnTo>
                      <a:lnTo>
                        <a:pt x="12000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03" name="Shape 1203"/>
                <p:cNvSpPr/>
                <p:nvPr/>
              </p:nvSpPr>
              <p:spPr>
                <a:xfrm>
                  <a:off x="10841038" y="1548941"/>
                  <a:ext cx="58737" cy="2462"/>
                </a:xfrm>
                <a:custGeom>
                  <a:avLst/>
                  <a:gdLst/>
                  <a:ahLst/>
                  <a:cxnLst/>
                  <a:rect l="0" t="0" r="0" b="0"/>
                  <a:pathLst>
                    <a:path w="120000" h="120000" extrusionOk="0">
                      <a:moveTo>
                        <a:pt x="1967" y="80000"/>
                      </a:moveTo>
                      <a:lnTo>
                        <a:pt x="1967" y="80000"/>
                      </a:lnTo>
                      <a:lnTo>
                        <a:pt x="96393" y="120000"/>
                      </a:lnTo>
                      <a:cubicBezTo>
                        <a:pt x="94426" y="80000"/>
                        <a:pt x="106229" y="80000"/>
                        <a:pt x="120000" y="80000"/>
                      </a:cubicBezTo>
                      <a:cubicBezTo>
                        <a:pt x="62950" y="40000"/>
                        <a:pt x="0" y="0"/>
                        <a:pt x="1967" y="8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04" name="Shape 1204"/>
                <p:cNvSpPr/>
                <p:nvPr/>
              </p:nvSpPr>
              <p:spPr>
                <a:xfrm>
                  <a:off x="10899775" y="1550172"/>
                  <a:ext cx="36512" cy="1231"/>
                </a:xfrm>
                <a:custGeom>
                  <a:avLst/>
                  <a:gdLst/>
                  <a:ahLst/>
                  <a:cxnLst/>
                  <a:rect l="0" t="0" r="0" b="0"/>
                  <a:pathLst>
                    <a:path w="120000" h="120000" extrusionOk="0">
                      <a:moveTo>
                        <a:pt x="0" y="120000"/>
                      </a:moveTo>
                      <a:lnTo>
                        <a:pt x="0" y="120000"/>
                      </a:lnTo>
                      <a:cubicBezTo>
                        <a:pt x="47368" y="120000"/>
                        <a:pt x="94736" y="120000"/>
                        <a:pt x="120000" y="0"/>
                      </a:cubicBezTo>
                      <a:cubicBezTo>
                        <a:pt x="94736" y="0"/>
                        <a:pt x="37894" y="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05" name="Shape 1205"/>
                <p:cNvSpPr/>
                <p:nvPr/>
              </p:nvSpPr>
              <p:spPr>
                <a:xfrm>
                  <a:off x="10958513" y="1555096"/>
                  <a:ext cx="46037" cy="0"/>
                </a:xfrm>
                <a:custGeom>
                  <a:avLst/>
                  <a:gdLst/>
                  <a:ahLst/>
                  <a:cxnLst/>
                  <a:rect l="0" t="0" r="0" b="0"/>
                  <a:pathLst>
                    <a:path w="120000" h="120000" extrusionOk="0">
                      <a:moveTo>
                        <a:pt x="120000" y="0"/>
                      </a:moveTo>
                      <a:lnTo>
                        <a:pt x="120000" y="0"/>
                      </a:lnTo>
                      <a:lnTo>
                        <a:pt x="84255" y="0"/>
                      </a:lnTo>
                      <a:lnTo>
                        <a:pt x="0" y="0"/>
                      </a:lnTo>
                      <a:lnTo>
                        <a:pt x="12000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06" name="Shape 1206"/>
                <p:cNvSpPr/>
                <p:nvPr/>
              </p:nvSpPr>
              <p:spPr>
                <a:xfrm>
                  <a:off x="10304463" y="1548941"/>
                  <a:ext cx="61912" cy="3693"/>
                </a:xfrm>
                <a:custGeom>
                  <a:avLst/>
                  <a:gdLst/>
                  <a:ahLst/>
                  <a:cxnLst/>
                  <a:rect l="0" t="0" r="0" b="0"/>
                  <a:pathLst>
                    <a:path w="120000" h="120000" extrusionOk="0">
                      <a:moveTo>
                        <a:pt x="105230" y="0"/>
                      </a:moveTo>
                      <a:lnTo>
                        <a:pt x="105230" y="0"/>
                      </a:lnTo>
                      <a:lnTo>
                        <a:pt x="9230" y="30000"/>
                      </a:lnTo>
                      <a:cubicBezTo>
                        <a:pt x="0" y="90000"/>
                        <a:pt x="25846" y="120000"/>
                        <a:pt x="60923" y="120000"/>
                      </a:cubicBezTo>
                      <a:cubicBezTo>
                        <a:pt x="83076" y="60000"/>
                        <a:pt x="120000" y="60000"/>
                        <a:pt x="10523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07" name="Shape 1207"/>
                <p:cNvSpPr/>
                <p:nvPr/>
              </p:nvSpPr>
              <p:spPr>
                <a:xfrm>
                  <a:off x="10483850" y="1557558"/>
                  <a:ext cx="23812" cy="6155"/>
                </a:xfrm>
                <a:custGeom>
                  <a:avLst/>
                  <a:gdLst/>
                  <a:ahLst/>
                  <a:cxnLst/>
                  <a:rect l="0" t="0" r="0" b="0"/>
                  <a:pathLst>
                    <a:path w="120000" h="120000" extrusionOk="0">
                      <a:moveTo>
                        <a:pt x="120000" y="68571"/>
                      </a:moveTo>
                      <a:lnTo>
                        <a:pt x="120000" y="68571"/>
                      </a:lnTo>
                      <a:cubicBezTo>
                        <a:pt x="52800" y="51428"/>
                        <a:pt x="48000" y="34285"/>
                        <a:pt x="9600" y="0"/>
                      </a:cubicBezTo>
                      <a:lnTo>
                        <a:pt x="0" y="119999"/>
                      </a:lnTo>
                      <a:lnTo>
                        <a:pt x="120000" y="68571"/>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08" name="Shape 1208"/>
                <p:cNvSpPr/>
                <p:nvPr/>
              </p:nvSpPr>
              <p:spPr>
                <a:xfrm>
                  <a:off x="10291763" y="1563712"/>
                  <a:ext cx="117475" cy="2462"/>
                </a:xfrm>
                <a:custGeom>
                  <a:avLst/>
                  <a:gdLst/>
                  <a:ahLst/>
                  <a:cxnLst/>
                  <a:rect l="0" t="0" r="0" b="0"/>
                  <a:pathLst>
                    <a:path w="120000" h="120000" extrusionOk="0">
                      <a:moveTo>
                        <a:pt x="73170" y="0"/>
                      </a:moveTo>
                      <a:lnTo>
                        <a:pt x="73170" y="0"/>
                      </a:lnTo>
                      <a:cubicBezTo>
                        <a:pt x="68292" y="30000"/>
                        <a:pt x="0" y="120000"/>
                        <a:pt x="64390" y="120000"/>
                      </a:cubicBezTo>
                      <a:cubicBezTo>
                        <a:pt x="69268" y="60000"/>
                        <a:pt x="120000" y="30000"/>
                        <a:pt x="7317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09" name="Shape 1209"/>
                <p:cNvSpPr/>
                <p:nvPr/>
              </p:nvSpPr>
              <p:spPr>
                <a:xfrm>
                  <a:off x="9621838" y="1546479"/>
                  <a:ext cx="11112" cy="8617"/>
                </a:xfrm>
                <a:custGeom>
                  <a:avLst/>
                  <a:gdLst/>
                  <a:ahLst/>
                  <a:cxnLst/>
                  <a:rect l="0" t="0" r="0" b="0"/>
                  <a:pathLst>
                    <a:path w="120000" h="120000" extrusionOk="0">
                      <a:moveTo>
                        <a:pt x="0" y="120000"/>
                      </a:moveTo>
                      <a:lnTo>
                        <a:pt x="0" y="120000"/>
                      </a:lnTo>
                      <a:lnTo>
                        <a:pt x="120000" y="120000"/>
                      </a:lnTo>
                      <a:lnTo>
                        <a:pt x="110769" y="0"/>
                      </a:lnTo>
                      <a:lnTo>
                        <a:pt x="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10" name="Shape 1210"/>
                <p:cNvSpPr/>
                <p:nvPr/>
              </p:nvSpPr>
              <p:spPr>
                <a:xfrm>
                  <a:off x="8951913" y="1568636"/>
                  <a:ext cx="96837" cy="8617"/>
                </a:xfrm>
                <a:custGeom>
                  <a:avLst/>
                  <a:gdLst/>
                  <a:ahLst/>
                  <a:cxnLst/>
                  <a:rect l="0" t="0" r="0" b="0"/>
                  <a:pathLst>
                    <a:path w="120000" h="120000" extrusionOk="0">
                      <a:moveTo>
                        <a:pt x="19009" y="96000"/>
                      </a:moveTo>
                      <a:lnTo>
                        <a:pt x="19009" y="96000"/>
                      </a:lnTo>
                      <a:cubicBezTo>
                        <a:pt x="92673" y="120000"/>
                        <a:pt x="36831" y="12000"/>
                        <a:pt x="102178" y="48000"/>
                      </a:cubicBezTo>
                      <a:cubicBezTo>
                        <a:pt x="120000" y="24000"/>
                        <a:pt x="48712" y="24000"/>
                        <a:pt x="66534" y="0"/>
                      </a:cubicBezTo>
                      <a:cubicBezTo>
                        <a:pt x="22574" y="24000"/>
                        <a:pt x="0" y="12000"/>
                        <a:pt x="19009" y="96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11" name="Shape 1211"/>
                <p:cNvSpPr/>
                <p:nvPr/>
              </p:nvSpPr>
              <p:spPr>
                <a:xfrm>
                  <a:off x="9005888" y="1566174"/>
                  <a:ext cx="17462" cy="2462"/>
                </a:xfrm>
                <a:custGeom>
                  <a:avLst/>
                  <a:gdLst/>
                  <a:ahLst/>
                  <a:cxnLst/>
                  <a:rect l="0" t="0" r="0" b="0"/>
                  <a:pathLst>
                    <a:path w="120000" h="120000" extrusionOk="0">
                      <a:moveTo>
                        <a:pt x="0" y="120000"/>
                      </a:moveTo>
                      <a:lnTo>
                        <a:pt x="0" y="120000"/>
                      </a:lnTo>
                      <a:lnTo>
                        <a:pt x="120000" y="0"/>
                      </a:lnTo>
                      <a:cubicBezTo>
                        <a:pt x="50526" y="60000"/>
                        <a:pt x="18947" y="60000"/>
                        <a:pt x="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12" name="Shape 1212"/>
                <p:cNvSpPr/>
                <p:nvPr/>
              </p:nvSpPr>
              <p:spPr>
                <a:xfrm>
                  <a:off x="1587500" y="1516937"/>
                  <a:ext cx="38100" cy="3693"/>
                </a:xfrm>
                <a:custGeom>
                  <a:avLst/>
                  <a:gdLst/>
                  <a:ahLst/>
                  <a:cxnLst/>
                  <a:rect l="0" t="0" r="0" b="0"/>
                  <a:pathLst>
                    <a:path w="120000" h="120000" extrusionOk="0">
                      <a:moveTo>
                        <a:pt x="120000" y="60000"/>
                      </a:moveTo>
                      <a:lnTo>
                        <a:pt x="120000" y="60000"/>
                      </a:lnTo>
                      <a:lnTo>
                        <a:pt x="0" y="0"/>
                      </a:lnTo>
                      <a:lnTo>
                        <a:pt x="76923" y="120000"/>
                      </a:lnTo>
                      <a:lnTo>
                        <a:pt x="120000" y="6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13" name="Shape 1213"/>
                <p:cNvSpPr/>
                <p:nvPr/>
              </p:nvSpPr>
              <p:spPr>
                <a:xfrm>
                  <a:off x="1522413" y="1519399"/>
                  <a:ext cx="30162" cy="4924"/>
                </a:xfrm>
                <a:custGeom>
                  <a:avLst/>
                  <a:gdLst/>
                  <a:ahLst/>
                  <a:cxnLst/>
                  <a:rect l="0" t="0" r="0" b="0"/>
                  <a:pathLst>
                    <a:path w="120000" h="120000" extrusionOk="0">
                      <a:moveTo>
                        <a:pt x="120000" y="120000"/>
                      </a:moveTo>
                      <a:lnTo>
                        <a:pt x="120000" y="120000"/>
                      </a:lnTo>
                      <a:lnTo>
                        <a:pt x="86250" y="0"/>
                      </a:lnTo>
                      <a:lnTo>
                        <a:pt x="0" y="100000"/>
                      </a:lnTo>
                      <a:cubicBezTo>
                        <a:pt x="30000" y="100000"/>
                        <a:pt x="97500" y="100000"/>
                        <a:pt x="12000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14" name="Shape 1214"/>
                <p:cNvSpPr/>
                <p:nvPr/>
              </p:nvSpPr>
              <p:spPr>
                <a:xfrm>
                  <a:off x="6650038" y="1573559"/>
                  <a:ext cx="33337" cy="3693"/>
                </a:xfrm>
                <a:custGeom>
                  <a:avLst/>
                  <a:gdLst/>
                  <a:ahLst/>
                  <a:cxnLst/>
                  <a:rect l="0" t="0" r="0" b="0"/>
                  <a:pathLst>
                    <a:path w="120000" h="120000" extrusionOk="0">
                      <a:moveTo>
                        <a:pt x="109411" y="120000"/>
                      </a:moveTo>
                      <a:lnTo>
                        <a:pt x="109411" y="120000"/>
                      </a:lnTo>
                      <a:lnTo>
                        <a:pt x="120000" y="60000"/>
                      </a:lnTo>
                      <a:cubicBezTo>
                        <a:pt x="98823" y="30000"/>
                        <a:pt x="63529" y="30000"/>
                        <a:pt x="0" y="0"/>
                      </a:cubicBezTo>
                      <a:lnTo>
                        <a:pt x="109411"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15" name="Shape 1215"/>
                <p:cNvSpPr/>
                <p:nvPr/>
              </p:nvSpPr>
              <p:spPr>
                <a:xfrm>
                  <a:off x="6162675" y="1566174"/>
                  <a:ext cx="15875" cy="4924"/>
                </a:xfrm>
                <a:custGeom>
                  <a:avLst/>
                  <a:gdLst/>
                  <a:ahLst/>
                  <a:cxnLst/>
                  <a:rect l="0" t="0" r="0" b="0"/>
                  <a:pathLst>
                    <a:path w="120000" h="120000" extrusionOk="0">
                      <a:moveTo>
                        <a:pt x="56470" y="120000"/>
                      </a:moveTo>
                      <a:lnTo>
                        <a:pt x="56470" y="120000"/>
                      </a:lnTo>
                      <a:lnTo>
                        <a:pt x="120000" y="120000"/>
                      </a:lnTo>
                      <a:lnTo>
                        <a:pt x="0" y="0"/>
                      </a:lnTo>
                      <a:lnTo>
                        <a:pt x="56470"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216" name="Shape 1216"/>
                <p:cNvSpPr/>
                <p:nvPr/>
              </p:nvSpPr>
              <p:spPr>
                <a:xfrm>
                  <a:off x="5738813" y="1571097"/>
                  <a:ext cx="60325" cy="6155"/>
                </a:xfrm>
                <a:custGeom>
                  <a:avLst/>
                  <a:gdLst/>
                  <a:ahLst/>
                  <a:cxnLst/>
                  <a:rect l="0" t="0" r="0" b="0"/>
                  <a:pathLst>
                    <a:path w="120000" h="120000" extrusionOk="0">
                      <a:moveTo>
                        <a:pt x="9523" y="105000"/>
                      </a:moveTo>
                      <a:lnTo>
                        <a:pt x="9523" y="105000"/>
                      </a:lnTo>
                      <a:cubicBezTo>
                        <a:pt x="43809" y="120000"/>
                        <a:pt x="85714" y="90000"/>
                        <a:pt x="120000" y="105000"/>
                      </a:cubicBezTo>
                      <a:cubicBezTo>
                        <a:pt x="43809" y="120000"/>
                        <a:pt x="0" y="0"/>
                        <a:pt x="9523" y="105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grpSp>
      </p:grpSp>
      <p:sp>
        <p:nvSpPr>
          <p:cNvPr id="1217" name="Shape 1217"/>
          <p:cNvSpPr txBox="1">
            <a:spLocks noGrp="1"/>
          </p:cNvSpPr>
          <p:nvPr>
            <p:ph type="dt" idx="10"/>
          </p:nvPr>
        </p:nvSpPr>
        <p:spPr>
          <a:xfrm>
            <a:off x="8075612" y="6400801"/>
            <a:ext cx="1243859" cy="27622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100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18" name="Shape 1218"/>
          <p:cNvSpPr txBox="1">
            <a:spLocks noGrp="1"/>
          </p:cNvSpPr>
          <p:nvPr>
            <p:ph type="ftr" idx="11"/>
          </p:nvPr>
        </p:nvSpPr>
        <p:spPr>
          <a:xfrm>
            <a:off x="1522413" y="6400801"/>
            <a:ext cx="6324599" cy="276226"/>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00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19" name="Shape 1219"/>
          <p:cNvSpPr txBox="1">
            <a:spLocks noGrp="1"/>
          </p:cNvSpPr>
          <p:nvPr>
            <p:ph type="sldNum" idx="12"/>
          </p:nvPr>
        </p:nvSpPr>
        <p:spPr>
          <a:xfrm>
            <a:off x="9523412" y="6400801"/>
            <a:ext cx="1143002" cy="276226"/>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a:solidFill>
                  <a:schemeClr val="lt1"/>
                </a:solidFill>
                <a:latin typeface="Century Gothic"/>
                <a:ea typeface="Century Gothic"/>
                <a:cs typeface="Century Gothic"/>
                <a:sym typeface="Century Gothic"/>
              </a:defRPr>
            </a:lvl1pPr>
            <a:lvl2pPr marL="0" marR="0" lvl="1" indent="0" algn="r" rtl="0">
              <a:spcBef>
                <a:spcPts val="0"/>
              </a:spcBef>
              <a:buNone/>
              <a:defRPr sz="1000">
                <a:solidFill>
                  <a:schemeClr val="lt1"/>
                </a:solidFill>
                <a:latin typeface="Century Gothic"/>
                <a:ea typeface="Century Gothic"/>
                <a:cs typeface="Century Gothic"/>
                <a:sym typeface="Century Gothic"/>
              </a:defRPr>
            </a:lvl2pPr>
            <a:lvl3pPr marL="0" marR="0" lvl="2" indent="0" algn="r" rtl="0">
              <a:spcBef>
                <a:spcPts val="0"/>
              </a:spcBef>
              <a:buNone/>
              <a:defRPr sz="1000">
                <a:solidFill>
                  <a:schemeClr val="lt1"/>
                </a:solidFill>
                <a:latin typeface="Century Gothic"/>
                <a:ea typeface="Century Gothic"/>
                <a:cs typeface="Century Gothic"/>
                <a:sym typeface="Century Gothic"/>
              </a:defRPr>
            </a:lvl3pPr>
            <a:lvl4pPr marL="0" marR="0" lvl="3" indent="0" algn="r" rtl="0">
              <a:spcBef>
                <a:spcPts val="0"/>
              </a:spcBef>
              <a:buNone/>
              <a:defRPr sz="1000">
                <a:solidFill>
                  <a:schemeClr val="lt1"/>
                </a:solidFill>
                <a:latin typeface="Century Gothic"/>
                <a:ea typeface="Century Gothic"/>
                <a:cs typeface="Century Gothic"/>
                <a:sym typeface="Century Gothic"/>
              </a:defRPr>
            </a:lvl4pPr>
            <a:lvl5pPr marL="0" marR="0" lvl="4" indent="0" algn="r" rtl="0">
              <a:spcBef>
                <a:spcPts val="0"/>
              </a:spcBef>
              <a:buNone/>
              <a:defRPr sz="1000">
                <a:solidFill>
                  <a:schemeClr val="lt1"/>
                </a:solidFill>
                <a:latin typeface="Century Gothic"/>
                <a:ea typeface="Century Gothic"/>
                <a:cs typeface="Century Gothic"/>
                <a:sym typeface="Century Gothic"/>
              </a:defRPr>
            </a:lvl5pPr>
            <a:lvl6pPr marL="0" marR="0" lvl="5" indent="0" algn="r" rtl="0">
              <a:spcBef>
                <a:spcPts val="0"/>
              </a:spcBef>
              <a:buNone/>
              <a:defRPr sz="1000">
                <a:solidFill>
                  <a:schemeClr val="lt1"/>
                </a:solidFill>
                <a:latin typeface="Century Gothic"/>
                <a:ea typeface="Century Gothic"/>
                <a:cs typeface="Century Gothic"/>
                <a:sym typeface="Century Gothic"/>
              </a:defRPr>
            </a:lvl6pPr>
            <a:lvl7pPr marL="0" marR="0" lvl="6" indent="0" algn="r" rtl="0">
              <a:spcBef>
                <a:spcPts val="0"/>
              </a:spcBef>
              <a:buNone/>
              <a:defRPr sz="1000">
                <a:solidFill>
                  <a:schemeClr val="lt1"/>
                </a:solidFill>
                <a:latin typeface="Century Gothic"/>
                <a:ea typeface="Century Gothic"/>
                <a:cs typeface="Century Gothic"/>
                <a:sym typeface="Century Gothic"/>
              </a:defRPr>
            </a:lvl7pPr>
            <a:lvl8pPr marL="0" marR="0" lvl="7" indent="0" algn="r" rtl="0">
              <a:spcBef>
                <a:spcPts val="0"/>
              </a:spcBef>
              <a:buNone/>
              <a:defRPr sz="1000">
                <a:solidFill>
                  <a:schemeClr val="lt1"/>
                </a:solidFill>
                <a:latin typeface="Century Gothic"/>
                <a:ea typeface="Century Gothic"/>
                <a:cs typeface="Century Gothic"/>
                <a:sym typeface="Century Gothic"/>
              </a:defRPr>
            </a:lvl8pPr>
            <a:lvl9pPr marL="0" marR="0" lvl="8" indent="0" algn="r" rtl="0">
              <a:spcBef>
                <a:spcPts val="0"/>
              </a:spcBef>
              <a:buNone/>
              <a:defRPr sz="1000">
                <a:solidFill>
                  <a:schemeClr val="lt1"/>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sp>
        <p:nvSpPr>
          <p:cNvPr id="1220" name="Shape 1220"/>
          <p:cNvSpPr>
            <a:spLocks noGrp="1"/>
          </p:cNvSpPr>
          <p:nvPr>
            <p:ph type="pic" idx="2"/>
          </p:nvPr>
        </p:nvSpPr>
        <p:spPr>
          <a:xfrm>
            <a:off x="1745838" y="1884311"/>
            <a:ext cx="5669280" cy="4041648"/>
          </a:xfrm>
          <a:prstGeom prst="rect">
            <a:avLst/>
          </a:prstGeom>
          <a:solidFill>
            <a:schemeClr val="lt1"/>
          </a:solidFill>
          <a:ln>
            <a:noFill/>
          </a:ln>
        </p:spPr>
        <p:txBody>
          <a:bodyPr spcFirstLastPara="1" wrap="square" lIns="91425" tIns="91425" rIns="91425" bIns="91425" anchor="t" anchorCtr="0"/>
          <a:lstStyle>
            <a:lvl1pPr marR="0" lvl="0" algn="ctr" rtl="0">
              <a:lnSpc>
                <a:spcPct val="90000"/>
              </a:lnSpc>
              <a:spcBef>
                <a:spcPts val="1800"/>
              </a:spcBef>
              <a:spcAft>
                <a:spcPts val="0"/>
              </a:spcAft>
              <a:buClr>
                <a:schemeClr val="dk2"/>
              </a:buClr>
              <a:buSzPts val="1920"/>
              <a:buFont typeface="Noto Sans Symbols"/>
              <a:buNone/>
              <a:defRPr sz="2400" b="0" i="0" u="none" strike="noStrike" cap="none">
                <a:solidFill>
                  <a:schemeClr val="lt1"/>
                </a:solidFill>
                <a:latin typeface="Century Gothic"/>
                <a:ea typeface="Century Gothic"/>
                <a:cs typeface="Century Gothic"/>
                <a:sym typeface="Century Gothic"/>
              </a:defRPr>
            </a:lvl1pPr>
            <a:lvl2pPr marR="0" lvl="1" algn="l" rtl="0">
              <a:lnSpc>
                <a:spcPct val="90000"/>
              </a:lnSpc>
              <a:spcBef>
                <a:spcPts val="600"/>
              </a:spcBef>
              <a:spcAft>
                <a:spcPts val="0"/>
              </a:spcAft>
              <a:buClr>
                <a:schemeClr val="dk2"/>
              </a:buClr>
              <a:buSzPts val="2800"/>
              <a:buFont typeface="Noto Sans Symbols"/>
              <a:buNone/>
              <a:defRPr sz="2800" b="0" i="0" u="none" strike="noStrike" cap="none">
                <a:solidFill>
                  <a:schemeClr val="lt1"/>
                </a:solidFill>
                <a:latin typeface="Century Gothic"/>
                <a:ea typeface="Century Gothic"/>
                <a:cs typeface="Century Gothic"/>
                <a:sym typeface="Century Gothic"/>
              </a:defRPr>
            </a:lvl2pPr>
            <a:lvl3pPr marR="0" lvl="2" algn="l" rtl="0">
              <a:lnSpc>
                <a:spcPct val="90000"/>
              </a:lnSpc>
              <a:spcBef>
                <a:spcPts val="600"/>
              </a:spcBef>
              <a:spcAft>
                <a:spcPts val="0"/>
              </a:spcAft>
              <a:buClr>
                <a:schemeClr val="dk2"/>
              </a:buClr>
              <a:buSzPts val="1920"/>
              <a:buFont typeface="Noto Sans Symbols"/>
              <a:buNone/>
              <a:defRPr sz="2400" b="0" i="0" u="none" strike="noStrike" cap="none">
                <a:solidFill>
                  <a:schemeClr val="lt1"/>
                </a:solidFill>
                <a:latin typeface="Century Gothic"/>
                <a:ea typeface="Century Gothic"/>
                <a:cs typeface="Century Gothic"/>
                <a:sym typeface="Century Gothic"/>
              </a:defRPr>
            </a:lvl3pPr>
            <a:lvl4pPr marR="0" lvl="3" algn="l" rtl="0">
              <a:lnSpc>
                <a:spcPct val="90000"/>
              </a:lnSpc>
              <a:spcBef>
                <a:spcPts val="600"/>
              </a:spcBef>
              <a:spcAft>
                <a:spcPts val="0"/>
              </a:spcAft>
              <a:buClr>
                <a:schemeClr val="dk2"/>
              </a:buClr>
              <a:buSzPts val="2000"/>
              <a:buFont typeface="Noto Sans Symbols"/>
              <a:buNone/>
              <a:defRPr sz="2000" b="0" i="0" u="none" strike="noStrike" cap="none">
                <a:solidFill>
                  <a:schemeClr val="lt1"/>
                </a:solidFill>
                <a:latin typeface="Century Gothic"/>
                <a:ea typeface="Century Gothic"/>
                <a:cs typeface="Century Gothic"/>
                <a:sym typeface="Century Gothic"/>
              </a:defRPr>
            </a:lvl4pPr>
            <a:lvl5pPr marR="0" lvl="4" algn="l" rtl="0">
              <a:lnSpc>
                <a:spcPct val="90000"/>
              </a:lnSpc>
              <a:spcBef>
                <a:spcPts val="600"/>
              </a:spcBef>
              <a:spcAft>
                <a:spcPts val="0"/>
              </a:spcAft>
              <a:buClr>
                <a:schemeClr val="dk2"/>
              </a:buClr>
              <a:buSzPts val="2000"/>
              <a:buFont typeface="Noto Sans Symbols"/>
              <a:buNone/>
              <a:defRPr sz="2000" b="0" i="0" u="none" strike="noStrike" cap="none">
                <a:solidFill>
                  <a:schemeClr val="lt1"/>
                </a:solidFill>
                <a:latin typeface="Century Gothic"/>
                <a:ea typeface="Century Gothic"/>
                <a:cs typeface="Century Gothic"/>
                <a:sym typeface="Century Gothic"/>
              </a:defRPr>
            </a:lvl5pPr>
            <a:lvl6pPr marR="0" lvl="5" algn="l" rtl="0">
              <a:lnSpc>
                <a:spcPct val="90000"/>
              </a:lnSpc>
              <a:spcBef>
                <a:spcPts val="600"/>
              </a:spcBef>
              <a:spcAft>
                <a:spcPts val="0"/>
              </a:spcAft>
              <a:buClr>
                <a:schemeClr val="dk2"/>
              </a:buClr>
              <a:buSzPts val="2000"/>
              <a:buFont typeface="Noto Sans Symbols"/>
              <a:buNone/>
              <a:defRPr sz="2000" b="0" i="0" u="none" strike="noStrike" cap="none">
                <a:solidFill>
                  <a:schemeClr val="lt1"/>
                </a:solidFill>
                <a:latin typeface="Century Gothic"/>
                <a:ea typeface="Century Gothic"/>
                <a:cs typeface="Century Gothic"/>
                <a:sym typeface="Century Gothic"/>
              </a:defRPr>
            </a:lvl6pPr>
            <a:lvl7pPr marR="0" lvl="6" algn="l" rtl="0">
              <a:lnSpc>
                <a:spcPct val="90000"/>
              </a:lnSpc>
              <a:spcBef>
                <a:spcPts val="600"/>
              </a:spcBef>
              <a:spcAft>
                <a:spcPts val="0"/>
              </a:spcAft>
              <a:buClr>
                <a:schemeClr val="dk2"/>
              </a:buClr>
              <a:buSzPts val="1600"/>
              <a:buFont typeface="Noto Sans Symbols"/>
              <a:buNone/>
              <a:defRPr sz="2000" b="0" i="0" u="none" strike="noStrike" cap="none">
                <a:solidFill>
                  <a:schemeClr val="lt1"/>
                </a:solidFill>
                <a:latin typeface="Century Gothic"/>
                <a:ea typeface="Century Gothic"/>
                <a:cs typeface="Century Gothic"/>
                <a:sym typeface="Century Gothic"/>
              </a:defRPr>
            </a:lvl7pPr>
            <a:lvl8pPr marR="0" lvl="7" algn="l" rtl="0">
              <a:lnSpc>
                <a:spcPct val="90000"/>
              </a:lnSpc>
              <a:spcBef>
                <a:spcPts val="600"/>
              </a:spcBef>
              <a:spcAft>
                <a:spcPts val="0"/>
              </a:spcAft>
              <a:buClr>
                <a:schemeClr val="dk2"/>
              </a:buClr>
              <a:buSzPts val="2000"/>
              <a:buFont typeface="Noto Sans Symbols"/>
              <a:buNone/>
              <a:defRPr sz="2000" b="0" i="0" u="none" strike="noStrike" cap="none">
                <a:solidFill>
                  <a:schemeClr val="lt1"/>
                </a:solidFill>
                <a:latin typeface="Century Gothic"/>
                <a:ea typeface="Century Gothic"/>
                <a:cs typeface="Century Gothic"/>
                <a:sym typeface="Century Gothic"/>
              </a:defRPr>
            </a:lvl8pPr>
            <a:lvl9pPr marR="0" lvl="8" algn="l" rtl="0">
              <a:lnSpc>
                <a:spcPct val="90000"/>
              </a:lnSpc>
              <a:spcBef>
                <a:spcPts val="600"/>
              </a:spcBef>
              <a:spcAft>
                <a:spcPts val="0"/>
              </a:spcAft>
              <a:buClr>
                <a:schemeClr val="dk2"/>
              </a:buClr>
              <a:buSzPts val="1600"/>
              <a:buFont typeface="Noto Sans Symbols"/>
              <a:buNone/>
              <a:defRPr sz="2000" b="0" i="0" u="none" strike="noStrike" cap="none">
                <a:solidFill>
                  <a:schemeClr val="lt1"/>
                </a:solidFill>
                <a:latin typeface="Century Gothic"/>
                <a:ea typeface="Century Gothic"/>
                <a:cs typeface="Century Gothic"/>
                <a:sym typeface="Century Gothic"/>
              </a:defRPr>
            </a:lvl9pPr>
          </a:lstStyle>
          <a:p>
            <a:endParaRPr/>
          </a:p>
        </p:txBody>
      </p:sp>
      <p:sp>
        <p:nvSpPr>
          <p:cNvPr id="1221" name="Shape 1221"/>
          <p:cNvSpPr txBox="1">
            <a:spLocks noGrp="1"/>
          </p:cNvSpPr>
          <p:nvPr>
            <p:ph type="body" idx="1"/>
          </p:nvPr>
        </p:nvSpPr>
        <p:spPr>
          <a:xfrm>
            <a:off x="7905959" y="3411748"/>
            <a:ext cx="2743200" cy="2743200"/>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200"/>
              </a:spcBef>
              <a:spcAft>
                <a:spcPts val="0"/>
              </a:spcAft>
              <a:buClr>
                <a:schemeClr val="dk2"/>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90000"/>
              </a:lnSpc>
              <a:spcBef>
                <a:spcPts val="600"/>
              </a:spcBef>
              <a:spcAft>
                <a:spcPts val="0"/>
              </a:spcAft>
              <a:buClr>
                <a:schemeClr val="dk2"/>
              </a:buClr>
              <a:buSzPts val="1200"/>
              <a:buFont typeface="Noto Sans Symbols"/>
              <a:buNone/>
              <a:defRPr sz="1200" b="0" i="0" u="none" strike="noStrike" cap="none">
                <a:solidFill>
                  <a:schemeClr val="lt1"/>
                </a:solidFill>
                <a:latin typeface="Century Gothic"/>
                <a:ea typeface="Century Gothic"/>
                <a:cs typeface="Century Gothic"/>
                <a:sym typeface="Century Gothic"/>
              </a:defRPr>
            </a:lvl2pPr>
            <a:lvl3pPr marL="1371600" marR="0" lvl="2" indent="-228600" algn="l" rtl="0">
              <a:lnSpc>
                <a:spcPct val="90000"/>
              </a:lnSpc>
              <a:spcBef>
                <a:spcPts val="600"/>
              </a:spcBef>
              <a:spcAft>
                <a:spcPts val="0"/>
              </a:spcAft>
              <a:buClr>
                <a:schemeClr val="dk2"/>
              </a:buClr>
              <a:buSzPts val="800"/>
              <a:buFont typeface="Noto Sans Symbols"/>
              <a:buNone/>
              <a:defRPr sz="1000" b="0" i="0" u="none" strike="noStrike" cap="none">
                <a:solidFill>
                  <a:schemeClr val="lt1"/>
                </a:solidFill>
                <a:latin typeface="Century Gothic"/>
                <a:ea typeface="Century Gothic"/>
                <a:cs typeface="Century Gothic"/>
                <a:sym typeface="Century Gothic"/>
              </a:defRPr>
            </a:lvl3pPr>
            <a:lvl4pPr marL="1828800" marR="0" lvl="3" indent="-228600" algn="l" rtl="0">
              <a:lnSpc>
                <a:spcPct val="90000"/>
              </a:lnSpc>
              <a:spcBef>
                <a:spcPts val="600"/>
              </a:spcBef>
              <a:spcAft>
                <a:spcPts val="0"/>
              </a:spcAft>
              <a:buClr>
                <a:schemeClr val="dk2"/>
              </a:buClr>
              <a:buSzPts val="900"/>
              <a:buFont typeface="Noto Sans Symbols"/>
              <a:buNone/>
              <a:defRPr sz="900" b="0" i="0" u="none" strike="noStrike" cap="none">
                <a:solidFill>
                  <a:schemeClr val="lt1"/>
                </a:solidFill>
                <a:latin typeface="Century Gothic"/>
                <a:ea typeface="Century Gothic"/>
                <a:cs typeface="Century Gothic"/>
                <a:sym typeface="Century Gothic"/>
              </a:defRPr>
            </a:lvl4pPr>
            <a:lvl5pPr marL="2286000" marR="0" lvl="4" indent="-228600" algn="l" rtl="0">
              <a:lnSpc>
                <a:spcPct val="90000"/>
              </a:lnSpc>
              <a:spcBef>
                <a:spcPts val="600"/>
              </a:spcBef>
              <a:spcAft>
                <a:spcPts val="0"/>
              </a:spcAft>
              <a:buClr>
                <a:schemeClr val="dk2"/>
              </a:buClr>
              <a:buSzPts val="900"/>
              <a:buFont typeface="Noto Sans Symbols"/>
              <a:buNone/>
              <a:defRPr sz="900" b="0" i="0" u="none" strike="noStrike" cap="none">
                <a:solidFill>
                  <a:schemeClr val="lt1"/>
                </a:solidFill>
                <a:latin typeface="Century Gothic"/>
                <a:ea typeface="Century Gothic"/>
                <a:cs typeface="Century Gothic"/>
                <a:sym typeface="Century Gothic"/>
              </a:defRPr>
            </a:lvl5pPr>
            <a:lvl6pPr marL="2743200" marR="0" lvl="5" indent="-228600" algn="l" rtl="0">
              <a:lnSpc>
                <a:spcPct val="90000"/>
              </a:lnSpc>
              <a:spcBef>
                <a:spcPts val="600"/>
              </a:spcBef>
              <a:spcAft>
                <a:spcPts val="0"/>
              </a:spcAft>
              <a:buClr>
                <a:schemeClr val="dk2"/>
              </a:buClr>
              <a:buSzPts val="900"/>
              <a:buFont typeface="Noto Sans Symbols"/>
              <a:buNone/>
              <a:defRPr sz="900" b="0" i="0" u="none" strike="noStrike" cap="none">
                <a:solidFill>
                  <a:schemeClr val="lt1"/>
                </a:solidFill>
                <a:latin typeface="Century Gothic"/>
                <a:ea typeface="Century Gothic"/>
                <a:cs typeface="Century Gothic"/>
                <a:sym typeface="Century Gothic"/>
              </a:defRPr>
            </a:lvl6pPr>
            <a:lvl7pPr marL="3200400" marR="0" lvl="6" indent="-228600" algn="l" rtl="0">
              <a:lnSpc>
                <a:spcPct val="90000"/>
              </a:lnSpc>
              <a:spcBef>
                <a:spcPts val="600"/>
              </a:spcBef>
              <a:spcAft>
                <a:spcPts val="0"/>
              </a:spcAft>
              <a:buClr>
                <a:schemeClr val="dk2"/>
              </a:buClr>
              <a:buSzPts val="720"/>
              <a:buFont typeface="Noto Sans Symbols"/>
              <a:buNone/>
              <a:defRPr sz="900" b="0" i="0" u="none" strike="noStrike" cap="none">
                <a:solidFill>
                  <a:schemeClr val="lt1"/>
                </a:solidFill>
                <a:latin typeface="Century Gothic"/>
                <a:ea typeface="Century Gothic"/>
                <a:cs typeface="Century Gothic"/>
                <a:sym typeface="Century Gothic"/>
              </a:defRPr>
            </a:lvl7pPr>
            <a:lvl8pPr marL="3657600" marR="0" lvl="7" indent="-228600" algn="l" rtl="0">
              <a:lnSpc>
                <a:spcPct val="90000"/>
              </a:lnSpc>
              <a:spcBef>
                <a:spcPts val="600"/>
              </a:spcBef>
              <a:spcAft>
                <a:spcPts val="0"/>
              </a:spcAft>
              <a:buClr>
                <a:schemeClr val="dk2"/>
              </a:buClr>
              <a:buSzPts val="900"/>
              <a:buFont typeface="Noto Sans Symbols"/>
              <a:buNone/>
              <a:defRPr sz="900" b="0" i="0" u="none" strike="noStrike" cap="none">
                <a:solidFill>
                  <a:schemeClr val="lt1"/>
                </a:solidFill>
                <a:latin typeface="Century Gothic"/>
                <a:ea typeface="Century Gothic"/>
                <a:cs typeface="Century Gothic"/>
                <a:sym typeface="Century Gothic"/>
              </a:defRPr>
            </a:lvl8pPr>
            <a:lvl9pPr marL="4114800" marR="0" lvl="8" indent="-228600" algn="l" rtl="0">
              <a:lnSpc>
                <a:spcPct val="90000"/>
              </a:lnSpc>
              <a:spcBef>
                <a:spcPts val="600"/>
              </a:spcBef>
              <a:spcAft>
                <a:spcPts val="0"/>
              </a:spcAft>
              <a:buClr>
                <a:schemeClr val="dk2"/>
              </a:buClr>
              <a:buSzPts val="720"/>
              <a:buFont typeface="Noto Sans Symbols"/>
              <a:buNone/>
              <a:defRPr sz="900" b="0" i="0" u="none" strike="noStrike" cap="none">
                <a:solidFill>
                  <a:schemeClr val="lt1"/>
                </a:solidFill>
                <a:latin typeface="Century Gothic"/>
                <a:ea typeface="Century Gothic"/>
                <a:cs typeface="Century Gothic"/>
                <a:sym typeface="Century Gothic"/>
              </a:defRPr>
            </a:lvl9pPr>
          </a:lstStyle>
          <a:p>
            <a:endParaRPr/>
          </a:p>
        </p:txBody>
      </p:sp>
      <p:sp>
        <p:nvSpPr>
          <p:cNvPr id="1222" name="Shape 1222"/>
          <p:cNvSpPr txBox="1">
            <a:spLocks noGrp="1"/>
          </p:cNvSpPr>
          <p:nvPr>
            <p:ph type="title"/>
          </p:nvPr>
        </p:nvSpPr>
        <p:spPr>
          <a:xfrm>
            <a:off x="1522414" y="274638"/>
            <a:ext cx="9143998" cy="1020762"/>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lt1"/>
              </a:buClr>
              <a:buSzPts val="3200"/>
              <a:buFont typeface="Century Gothic"/>
              <a:buNone/>
              <a:defRPr sz="3200" b="0" i="0" u="none" strike="noStrike" cap="none">
                <a:solidFill>
                  <a:schemeClr val="l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alphaModFix/>
          </a:blip>
          <a:stretch>
            <a:fillRect/>
          </a:stretch>
        </a:blipFill>
        <a:effectLst/>
      </p:bgPr>
    </p:bg>
    <p:spTree>
      <p:nvGrpSpPr>
        <p:cNvPr id="1" name="Shape 9"/>
        <p:cNvGrpSpPr/>
        <p:nvPr/>
      </p:nvGrpSpPr>
      <p:grpSpPr>
        <a:xfrm>
          <a:off x="0" y="0"/>
          <a:ext cx="0" cy="0"/>
          <a:chOff x="0" y="0"/>
          <a:chExt cx="0" cy="0"/>
        </a:xfrm>
      </p:grpSpPr>
      <p:sp>
        <p:nvSpPr>
          <p:cNvPr id="10" name="Shape 10"/>
          <p:cNvSpPr txBox="1">
            <a:spLocks noGrp="1"/>
          </p:cNvSpPr>
          <p:nvPr>
            <p:ph type="dt" idx="10"/>
          </p:nvPr>
        </p:nvSpPr>
        <p:spPr>
          <a:xfrm>
            <a:off x="8075612" y="6400801"/>
            <a:ext cx="1243859" cy="27622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10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 name="Shape 11"/>
          <p:cNvSpPr txBox="1">
            <a:spLocks noGrp="1"/>
          </p:cNvSpPr>
          <p:nvPr>
            <p:ph type="ftr" idx="11"/>
          </p:nvPr>
        </p:nvSpPr>
        <p:spPr>
          <a:xfrm>
            <a:off x="1522413" y="6400801"/>
            <a:ext cx="6324599" cy="276226"/>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0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 name="Shape 12"/>
          <p:cNvSpPr txBox="1">
            <a:spLocks noGrp="1"/>
          </p:cNvSpPr>
          <p:nvPr>
            <p:ph type="sldNum" idx="12"/>
          </p:nvPr>
        </p:nvSpPr>
        <p:spPr>
          <a:xfrm>
            <a:off x="9523412" y="6400801"/>
            <a:ext cx="1143002" cy="276226"/>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u="none" strike="noStrike" cap="none">
                <a:solidFill>
                  <a:schemeClr val="lt1"/>
                </a:solidFill>
                <a:latin typeface="Century Gothic"/>
                <a:ea typeface="Century Gothic"/>
                <a:cs typeface="Century Gothic"/>
                <a:sym typeface="Century Gothic"/>
              </a:defRPr>
            </a:lvl1pPr>
            <a:lvl2pPr marL="0" marR="0" lvl="1" indent="0" algn="r" rtl="0">
              <a:spcBef>
                <a:spcPts val="0"/>
              </a:spcBef>
              <a:buNone/>
              <a:defRPr sz="1000" b="0" i="0" u="none" strike="noStrike" cap="none">
                <a:solidFill>
                  <a:schemeClr val="lt1"/>
                </a:solidFill>
                <a:latin typeface="Century Gothic"/>
                <a:ea typeface="Century Gothic"/>
                <a:cs typeface="Century Gothic"/>
                <a:sym typeface="Century Gothic"/>
              </a:defRPr>
            </a:lvl2pPr>
            <a:lvl3pPr marL="0" marR="0" lvl="2" indent="0" algn="r" rtl="0">
              <a:spcBef>
                <a:spcPts val="0"/>
              </a:spcBef>
              <a:buNone/>
              <a:defRPr sz="1000" b="0" i="0" u="none" strike="noStrike" cap="none">
                <a:solidFill>
                  <a:schemeClr val="lt1"/>
                </a:solidFill>
                <a:latin typeface="Century Gothic"/>
                <a:ea typeface="Century Gothic"/>
                <a:cs typeface="Century Gothic"/>
                <a:sym typeface="Century Gothic"/>
              </a:defRPr>
            </a:lvl3pPr>
            <a:lvl4pPr marL="0" marR="0" lvl="3" indent="0" algn="r" rtl="0">
              <a:spcBef>
                <a:spcPts val="0"/>
              </a:spcBef>
              <a:buNone/>
              <a:defRPr sz="1000" b="0" i="0" u="none" strike="noStrike" cap="none">
                <a:solidFill>
                  <a:schemeClr val="lt1"/>
                </a:solidFill>
                <a:latin typeface="Century Gothic"/>
                <a:ea typeface="Century Gothic"/>
                <a:cs typeface="Century Gothic"/>
                <a:sym typeface="Century Gothic"/>
              </a:defRPr>
            </a:lvl4pPr>
            <a:lvl5pPr marL="0" marR="0" lvl="4" indent="0" algn="r" rtl="0">
              <a:spcBef>
                <a:spcPts val="0"/>
              </a:spcBef>
              <a:buNone/>
              <a:defRPr sz="1000" b="0" i="0" u="none" strike="noStrike" cap="none">
                <a:solidFill>
                  <a:schemeClr val="lt1"/>
                </a:solidFill>
                <a:latin typeface="Century Gothic"/>
                <a:ea typeface="Century Gothic"/>
                <a:cs typeface="Century Gothic"/>
                <a:sym typeface="Century Gothic"/>
              </a:defRPr>
            </a:lvl5pPr>
            <a:lvl6pPr marL="0" marR="0" lvl="5" indent="0" algn="r" rtl="0">
              <a:spcBef>
                <a:spcPts val="0"/>
              </a:spcBef>
              <a:buNone/>
              <a:defRPr sz="1000" b="0" i="0" u="none" strike="noStrike" cap="none">
                <a:solidFill>
                  <a:schemeClr val="lt1"/>
                </a:solidFill>
                <a:latin typeface="Century Gothic"/>
                <a:ea typeface="Century Gothic"/>
                <a:cs typeface="Century Gothic"/>
                <a:sym typeface="Century Gothic"/>
              </a:defRPr>
            </a:lvl6pPr>
            <a:lvl7pPr marL="0" marR="0" lvl="6" indent="0" algn="r" rtl="0">
              <a:spcBef>
                <a:spcPts val="0"/>
              </a:spcBef>
              <a:buNone/>
              <a:defRPr sz="1000" b="0" i="0" u="none" strike="noStrike" cap="none">
                <a:solidFill>
                  <a:schemeClr val="lt1"/>
                </a:solidFill>
                <a:latin typeface="Century Gothic"/>
                <a:ea typeface="Century Gothic"/>
                <a:cs typeface="Century Gothic"/>
                <a:sym typeface="Century Gothic"/>
              </a:defRPr>
            </a:lvl7pPr>
            <a:lvl8pPr marL="0" marR="0" lvl="7" indent="0" algn="r" rtl="0">
              <a:spcBef>
                <a:spcPts val="0"/>
              </a:spcBef>
              <a:buNone/>
              <a:defRPr sz="1000" b="0" i="0" u="none" strike="noStrike" cap="none">
                <a:solidFill>
                  <a:schemeClr val="lt1"/>
                </a:solidFill>
                <a:latin typeface="Century Gothic"/>
                <a:ea typeface="Century Gothic"/>
                <a:cs typeface="Century Gothic"/>
                <a:sym typeface="Century Gothic"/>
              </a:defRPr>
            </a:lvl8pPr>
            <a:lvl9pPr marL="0" marR="0" lvl="8" indent="0" algn="r" rtl="0">
              <a:spcBef>
                <a:spcPts val="0"/>
              </a:spcBef>
              <a:buNone/>
              <a:defRPr sz="1000" b="0" i="0" u="none" strike="noStrike" cap="none">
                <a:solidFill>
                  <a:schemeClr val="lt1"/>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sp>
        <p:nvSpPr>
          <p:cNvPr id="13" name="Shape 13"/>
          <p:cNvSpPr txBox="1">
            <a:spLocks noGrp="1"/>
          </p:cNvSpPr>
          <p:nvPr>
            <p:ph type="body" idx="1"/>
          </p:nvPr>
        </p:nvSpPr>
        <p:spPr>
          <a:xfrm>
            <a:off x="1522414" y="1905000"/>
            <a:ext cx="9144000" cy="4267200"/>
          </a:xfrm>
          <a:prstGeom prst="rect">
            <a:avLst/>
          </a:prstGeom>
          <a:noFill/>
          <a:ln>
            <a:noFill/>
          </a:ln>
        </p:spPr>
        <p:txBody>
          <a:bodyPr spcFirstLastPara="1" wrap="square" lIns="91425" tIns="91425" rIns="91425" bIns="91425" anchor="t" anchorCtr="0"/>
          <a:lstStyle>
            <a:lvl1pPr marL="457200" marR="0" lvl="0" indent="-350520" algn="l" rtl="0">
              <a:lnSpc>
                <a:spcPct val="90000"/>
              </a:lnSpc>
              <a:spcBef>
                <a:spcPts val="1800"/>
              </a:spcBef>
              <a:spcAft>
                <a:spcPts val="0"/>
              </a:spcAft>
              <a:buClr>
                <a:schemeClr val="dk2"/>
              </a:buClr>
              <a:buSzPts val="1920"/>
              <a:buFont typeface="Noto Sans Symbols"/>
              <a:buChar char="▶"/>
              <a:defRPr sz="2400" b="0" i="0" u="none" strike="noStrike" cap="none">
                <a:solidFill>
                  <a:schemeClr val="lt1"/>
                </a:solidFill>
                <a:latin typeface="Century Gothic"/>
                <a:ea typeface="Century Gothic"/>
                <a:cs typeface="Century Gothic"/>
                <a:sym typeface="Century Gothic"/>
              </a:defRPr>
            </a:lvl1pPr>
            <a:lvl2pPr marL="914400" marR="0" lvl="1" indent="-355600" algn="l" rtl="0">
              <a:lnSpc>
                <a:spcPct val="90000"/>
              </a:lnSpc>
              <a:spcBef>
                <a:spcPts val="600"/>
              </a:spcBef>
              <a:spcAft>
                <a:spcPts val="0"/>
              </a:spcAft>
              <a:buClr>
                <a:schemeClr val="dk2"/>
              </a:buClr>
              <a:buSzPts val="2000"/>
              <a:buFont typeface="Noto Sans Symbols"/>
              <a:buChar char="▶"/>
              <a:defRPr sz="2000" b="0" i="0" u="none" strike="noStrike" cap="none">
                <a:solidFill>
                  <a:schemeClr val="lt1"/>
                </a:solidFill>
                <a:latin typeface="Century Gothic"/>
                <a:ea typeface="Century Gothic"/>
                <a:cs typeface="Century Gothic"/>
                <a:sym typeface="Century Gothic"/>
              </a:defRPr>
            </a:lvl2pPr>
            <a:lvl3pPr marL="1371600" marR="0" lvl="2" indent="-320039" algn="l" rtl="0">
              <a:lnSpc>
                <a:spcPct val="90000"/>
              </a:lnSpc>
              <a:spcBef>
                <a:spcPts val="600"/>
              </a:spcBef>
              <a:spcAft>
                <a:spcPts val="0"/>
              </a:spcAft>
              <a:buClr>
                <a:schemeClr val="dk2"/>
              </a:buClr>
              <a:buSzPts val="1440"/>
              <a:buFont typeface="Noto Sans Symbols"/>
              <a:buChar char="▶"/>
              <a:defRPr sz="1800" b="0" i="0" u="none" strike="noStrike" cap="none">
                <a:solidFill>
                  <a:schemeClr val="lt1"/>
                </a:solidFill>
                <a:latin typeface="Century Gothic"/>
                <a:ea typeface="Century Gothic"/>
                <a:cs typeface="Century Gothic"/>
                <a:sym typeface="Century Gothic"/>
              </a:defRPr>
            </a:lvl3pPr>
            <a:lvl4pPr marL="1828800" marR="0" lvl="3" indent="-330200" algn="l" rtl="0">
              <a:lnSpc>
                <a:spcPct val="90000"/>
              </a:lnSpc>
              <a:spcBef>
                <a:spcPts val="600"/>
              </a:spcBef>
              <a:spcAft>
                <a:spcPts val="0"/>
              </a:spcAft>
              <a:buClr>
                <a:schemeClr val="dk2"/>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4pPr>
            <a:lvl5pPr marL="2286000" marR="0" lvl="4" indent="-330200" algn="l" rtl="0">
              <a:lnSpc>
                <a:spcPct val="90000"/>
              </a:lnSpc>
              <a:spcBef>
                <a:spcPts val="600"/>
              </a:spcBef>
              <a:spcAft>
                <a:spcPts val="0"/>
              </a:spcAft>
              <a:buClr>
                <a:schemeClr val="dk2"/>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5pPr>
            <a:lvl6pPr marL="2743200" marR="0" lvl="5" indent="-330200" algn="l" rtl="0">
              <a:lnSpc>
                <a:spcPct val="90000"/>
              </a:lnSpc>
              <a:spcBef>
                <a:spcPts val="600"/>
              </a:spcBef>
              <a:spcAft>
                <a:spcPts val="0"/>
              </a:spcAft>
              <a:buClr>
                <a:schemeClr val="dk2"/>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6pPr>
            <a:lvl7pPr marL="3200400" marR="0" lvl="6" indent="-309879" algn="l" rtl="0">
              <a:lnSpc>
                <a:spcPct val="90000"/>
              </a:lnSpc>
              <a:spcBef>
                <a:spcPts val="600"/>
              </a:spcBef>
              <a:spcAft>
                <a:spcPts val="0"/>
              </a:spcAft>
              <a:buClr>
                <a:schemeClr val="dk2"/>
              </a:buClr>
              <a:buSzPts val="1280"/>
              <a:buFont typeface="Noto Sans Symbols"/>
              <a:buChar char="▶"/>
              <a:defRPr sz="1600" b="0" i="0" u="none" strike="noStrike" cap="none">
                <a:solidFill>
                  <a:schemeClr val="lt1"/>
                </a:solidFill>
                <a:latin typeface="Century Gothic"/>
                <a:ea typeface="Century Gothic"/>
                <a:cs typeface="Century Gothic"/>
                <a:sym typeface="Century Gothic"/>
              </a:defRPr>
            </a:lvl7pPr>
            <a:lvl8pPr marL="3657600" marR="0" lvl="7" indent="-330200" algn="l" rtl="0">
              <a:lnSpc>
                <a:spcPct val="90000"/>
              </a:lnSpc>
              <a:spcBef>
                <a:spcPts val="600"/>
              </a:spcBef>
              <a:spcAft>
                <a:spcPts val="0"/>
              </a:spcAft>
              <a:buClr>
                <a:schemeClr val="dk2"/>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8pPr>
            <a:lvl9pPr marL="4114800" marR="0" lvl="8" indent="-309879" algn="l" rtl="0">
              <a:lnSpc>
                <a:spcPct val="90000"/>
              </a:lnSpc>
              <a:spcBef>
                <a:spcPts val="600"/>
              </a:spcBef>
              <a:spcAft>
                <a:spcPts val="0"/>
              </a:spcAft>
              <a:buClr>
                <a:schemeClr val="dk2"/>
              </a:buClr>
              <a:buSzPts val="1280"/>
              <a:buFont typeface="Noto Sans Symbols"/>
              <a:buChar char="▶"/>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14" name="Shape 14"/>
          <p:cNvSpPr txBox="1">
            <a:spLocks noGrp="1"/>
          </p:cNvSpPr>
          <p:nvPr>
            <p:ph type="title"/>
          </p:nvPr>
        </p:nvSpPr>
        <p:spPr>
          <a:xfrm>
            <a:off x="1522414" y="274638"/>
            <a:ext cx="9143998" cy="1020762"/>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lt1"/>
              </a:buClr>
              <a:buSzPts val="3200"/>
              <a:buFont typeface="Century Gothic"/>
              <a:buNone/>
              <a:defRPr sz="3200" b="0" i="0" u="none" strike="noStrike" cap="none">
                <a:solidFill>
                  <a:schemeClr val="l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6.jpe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43.jpeg"/><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43.jpe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sp>
        <p:nvSpPr>
          <p:cNvPr id="1389" name="Shape 1389"/>
          <p:cNvSpPr txBox="1">
            <a:spLocks noGrp="1"/>
          </p:cNvSpPr>
          <p:nvPr>
            <p:ph type="subTitle" idx="1"/>
          </p:nvPr>
        </p:nvSpPr>
        <p:spPr>
          <a:xfrm>
            <a:off x="1522413" y="5105400"/>
            <a:ext cx="9143999" cy="1066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1920"/>
              <a:buFont typeface="Noto Sans Symbols"/>
              <a:buNone/>
            </a:pPr>
            <a:r>
              <a:rPr lang="en-US" sz="2400" b="0" i="0" u="none" strike="noStrike" cap="none" dirty="0">
                <a:solidFill>
                  <a:schemeClr val="lt1"/>
                </a:solidFill>
                <a:latin typeface="Century Gothic"/>
                <a:ea typeface="Century Gothic"/>
                <a:cs typeface="Century Gothic"/>
                <a:sym typeface="Century Gothic"/>
              </a:rPr>
              <a:t>The Struggle for the Faith Once Delivered</a:t>
            </a:r>
            <a:endParaRPr sz="2400" b="0" i="0" u="none" strike="noStrike" cap="none" dirty="0">
              <a:solidFill>
                <a:schemeClr val="lt1"/>
              </a:solidFill>
              <a:latin typeface="Century Gothic"/>
              <a:ea typeface="Century Gothic"/>
              <a:cs typeface="Century Gothic"/>
              <a:sym typeface="Century Gothic"/>
            </a:endParaRPr>
          </a:p>
        </p:txBody>
      </p:sp>
      <p:sp>
        <p:nvSpPr>
          <p:cNvPr id="1390" name="Shape 1390"/>
          <p:cNvSpPr txBox="1">
            <a:spLocks noGrp="1"/>
          </p:cNvSpPr>
          <p:nvPr>
            <p:ph type="ctrTitle"/>
          </p:nvPr>
        </p:nvSpPr>
        <p:spPr>
          <a:xfrm>
            <a:off x="1522413" y="1905000"/>
            <a:ext cx="9144000" cy="26670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1"/>
              </a:buClr>
              <a:buSzPts val="5400"/>
              <a:buFont typeface="Century Gothic"/>
              <a:buNone/>
            </a:pPr>
            <a:r>
              <a:rPr lang="en-US" sz="5400" b="0" i="0" u="none" strike="noStrike" cap="none" dirty="0">
                <a:solidFill>
                  <a:schemeClr val="lt1"/>
                </a:solidFill>
                <a:latin typeface="Century Gothic"/>
                <a:ea typeface="Century Gothic"/>
                <a:cs typeface="Century Gothic"/>
                <a:sym typeface="Century Gothic"/>
              </a:rPr>
              <a:t>A Tale of Two Churches</a:t>
            </a:r>
            <a:endParaRPr sz="5400" b="0" i="0" u="none" strike="noStrike" cap="none" dirty="0">
              <a:solidFill>
                <a:schemeClr val="lt1"/>
              </a:solidFill>
              <a:latin typeface="Century Gothic"/>
              <a:ea typeface="Century Gothic"/>
              <a:cs typeface="Century Gothic"/>
              <a:sym typeface="Century Gothic"/>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65"/>
        <p:cNvGrpSpPr/>
        <p:nvPr/>
      </p:nvGrpSpPr>
      <p:grpSpPr>
        <a:xfrm>
          <a:off x="0" y="0"/>
          <a:ext cx="0" cy="0"/>
          <a:chOff x="0" y="0"/>
          <a:chExt cx="0" cy="0"/>
        </a:xfrm>
      </p:grpSpPr>
      <p:sp>
        <p:nvSpPr>
          <p:cNvPr id="1466" name="Shape 1466"/>
          <p:cNvSpPr txBox="1">
            <a:spLocks noGrp="1"/>
          </p:cNvSpPr>
          <p:nvPr>
            <p:ph type="title"/>
          </p:nvPr>
        </p:nvSpPr>
        <p:spPr>
          <a:xfrm>
            <a:off x="3884612" y="457200"/>
            <a:ext cx="6400800" cy="1020762"/>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1"/>
              </a:buClr>
              <a:buSzPts val="3200"/>
              <a:buFont typeface="Century Gothic"/>
              <a:buNone/>
            </a:pPr>
            <a:r>
              <a:rPr lang="en-US" sz="3200" b="0" i="0" u="none" strike="noStrike" cap="none">
                <a:solidFill>
                  <a:schemeClr val="lt1"/>
                </a:solidFill>
                <a:latin typeface="Century Gothic"/>
                <a:ea typeface="Century Gothic"/>
                <a:cs typeface="Century Gothic"/>
                <a:sym typeface="Century Gothic"/>
              </a:rPr>
              <a:t>Matthew 24:1 - 2</a:t>
            </a:r>
            <a:endParaRPr sz="3200" b="0" i="0" u="none" strike="noStrike" cap="none">
              <a:solidFill>
                <a:schemeClr val="lt1"/>
              </a:solidFill>
              <a:latin typeface="Century Gothic"/>
              <a:ea typeface="Century Gothic"/>
              <a:cs typeface="Century Gothic"/>
              <a:sym typeface="Century Gothic"/>
            </a:endParaRPr>
          </a:p>
        </p:txBody>
      </p:sp>
      <p:sp>
        <p:nvSpPr>
          <p:cNvPr id="1467" name="Shape 1467"/>
          <p:cNvSpPr txBox="1">
            <a:spLocks noGrp="1"/>
          </p:cNvSpPr>
          <p:nvPr>
            <p:ph type="body" idx="1"/>
          </p:nvPr>
        </p:nvSpPr>
        <p:spPr>
          <a:xfrm>
            <a:off x="1674812" y="1752600"/>
            <a:ext cx="9144000" cy="2286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1920"/>
              <a:buFont typeface="Noto Sans Symbols"/>
              <a:buNone/>
            </a:pPr>
            <a:r>
              <a:rPr lang="en-US" sz="2400" b="0" i="0" u="none" strike="noStrike" cap="none" dirty="0">
                <a:solidFill>
                  <a:schemeClr val="lt1"/>
                </a:solidFill>
                <a:latin typeface="Century Gothic"/>
                <a:ea typeface="Century Gothic"/>
                <a:cs typeface="Century Gothic"/>
                <a:sym typeface="Century Gothic"/>
              </a:rPr>
              <a:t>“Then Jesus went out and departed from the temple, and His disciples came up to show Him the buildings of the temple. And Jesus said to them, ’Do you not see all these things? Assuredly, I say to you, not </a:t>
            </a:r>
            <a:r>
              <a:rPr lang="en-US" sz="2400" b="0" i="1" u="none" strike="noStrike" cap="none" dirty="0">
                <a:solidFill>
                  <a:schemeClr val="lt1"/>
                </a:solidFill>
                <a:latin typeface="Century Gothic"/>
                <a:ea typeface="Century Gothic"/>
                <a:cs typeface="Century Gothic"/>
                <a:sym typeface="Century Gothic"/>
              </a:rPr>
              <a:t>one</a:t>
            </a:r>
            <a:r>
              <a:rPr lang="en-US" sz="2400" b="0" i="0" u="none" strike="noStrike" cap="none" dirty="0">
                <a:solidFill>
                  <a:schemeClr val="lt1"/>
                </a:solidFill>
                <a:latin typeface="Century Gothic"/>
                <a:ea typeface="Century Gothic"/>
                <a:cs typeface="Century Gothic"/>
                <a:sym typeface="Century Gothic"/>
              </a:rPr>
              <a:t> stone shall be left here upon another, that shall not be thrown down.’’</a:t>
            </a:r>
            <a:endParaRPr sz="2400" b="0" i="0" u="none" strike="noStrike" cap="none" dirty="0">
              <a:solidFill>
                <a:schemeClr val="lt1"/>
              </a:solidFill>
              <a:latin typeface="Century Gothic"/>
              <a:ea typeface="Century Gothic"/>
              <a:cs typeface="Century Gothic"/>
              <a:sym typeface="Century Gothic"/>
            </a:endParaRPr>
          </a:p>
        </p:txBody>
      </p:sp>
      <p:pic>
        <p:nvPicPr>
          <p:cNvPr id="1468" name="Shape 1468"/>
          <p:cNvPicPr preferRelativeResize="0"/>
          <p:nvPr/>
        </p:nvPicPr>
        <p:blipFill rotWithShape="1">
          <a:blip r:embed="rId3">
            <a:alphaModFix/>
          </a:blip>
          <a:srcRect/>
          <a:stretch/>
        </p:blipFill>
        <p:spPr>
          <a:xfrm>
            <a:off x="150812" y="342900"/>
            <a:ext cx="3419475" cy="1524000"/>
          </a:xfrm>
          <a:prstGeom prst="rect">
            <a:avLst/>
          </a:prstGeom>
          <a:noFill/>
          <a:ln>
            <a:noFill/>
          </a:ln>
        </p:spPr>
      </p:pic>
      <p:pic>
        <p:nvPicPr>
          <p:cNvPr id="2050" name="Picture 2" descr="http://www.quotemaster.org/images/c0/c0dba2b06f0a38601c5c76d649324f5c.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5181" y="4257304"/>
            <a:ext cx="3003261" cy="225244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www.amfirstbooks.com/IntroPages/Book_Preview_Pages/piper-michael_collins/New_Babylon/Art/New_Babylon.p20_Destruction_of_the_Temple_in_Jerusalem_in_A.D._70_by_the_Romans.600w817w.jpeg.jpg"/>
          <p:cNvPicPr>
            <a:picLocks noChangeAspect="1" noChangeArrowheads="1"/>
          </p:cNvPicPr>
          <p:nvPr/>
        </p:nvPicPr>
        <p:blipFill rotWithShape="1">
          <a:blip r:embed="rId5">
            <a:extLst>
              <a:ext uri="{28A0092B-C50C-407E-A947-70E740481C1C}">
                <a14:useLocalDpi xmlns:a14="http://schemas.microsoft.com/office/drawing/2010/main" val="0"/>
              </a:ext>
            </a:extLst>
          </a:blip>
          <a:srcRect t="19881"/>
          <a:stretch/>
        </p:blipFill>
        <p:spPr bwMode="auto">
          <a:xfrm>
            <a:off x="453136" y="3657600"/>
            <a:ext cx="2814825" cy="30708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72"/>
        <p:cNvGrpSpPr/>
        <p:nvPr/>
      </p:nvGrpSpPr>
      <p:grpSpPr>
        <a:xfrm>
          <a:off x="0" y="0"/>
          <a:ext cx="0" cy="0"/>
          <a:chOff x="0" y="0"/>
          <a:chExt cx="0" cy="0"/>
        </a:xfrm>
      </p:grpSpPr>
      <p:pic>
        <p:nvPicPr>
          <p:cNvPr id="1473" name="Shape 1473"/>
          <p:cNvPicPr preferRelativeResize="0"/>
          <p:nvPr/>
        </p:nvPicPr>
        <p:blipFill rotWithShape="1">
          <a:blip r:embed="rId3">
            <a:alphaModFix/>
          </a:blip>
          <a:srcRect/>
          <a:stretch/>
        </p:blipFill>
        <p:spPr>
          <a:xfrm>
            <a:off x="838591" y="438397"/>
            <a:ext cx="5334000" cy="3648456"/>
          </a:xfrm>
          <a:prstGeom prst="rect">
            <a:avLst/>
          </a:prstGeom>
          <a:noFill/>
          <a:ln>
            <a:noFill/>
          </a:ln>
        </p:spPr>
      </p:pic>
      <p:pic>
        <p:nvPicPr>
          <p:cNvPr id="1474" name="Shape 1474"/>
          <p:cNvPicPr preferRelativeResize="0"/>
          <p:nvPr/>
        </p:nvPicPr>
        <p:blipFill rotWithShape="1">
          <a:blip r:embed="rId4">
            <a:alphaModFix/>
          </a:blip>
          <a:srcRect/>
          <a:stretch/>
        </p:blipFill>
        <p:spPr>
          <a:xfrm>
            <a:off x="7174075" y="298862"/>
            <a:ext cx="2592387" cy="2592387"/>
          </a:xfrm>
          <a:prstGeom prst="rect">
            <a:avLst/>
          </a:prstGeom>
          <a:noFill/>
          <a:ln>
            <a:noFill/>
          </a:ln>
        </p:spPr>
      </p:pic>
      <p:pic>
        <p:nvPicPr>
          <p:cNvPr id="3074" name="Picture 2" descr="Image result for remains of temple destroyed by tit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0825" y="3124426"/>
            <a:ext cx="6286500" cy="3333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74"/>
                                        </p:tgtEl>
                                        <p:attrNameLst>
                                          <p:attrName>style.visibility</p:attrName>
                                        </p:attrNameLst>
                                      </p:cBhvr>
                                      <p:to>
                                        <p:strVal val="visible"/>
                                      </p:to>
                                    </p:set>
                                    <p:animEffect transition="in" filter="fade">
                                      <p:cBhvr>
                                        <p:cTn id="7" dur="500"/>
                                        <p:tgtEl>
                                          <p:spTgt spid="14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pic>
        <p:nvPicPr>
          <p:cNvPr id="1479" name="Shape 1479"/>
          <p:cNvPicPr preferRelativeResize="0"/>
          <p:nvPr/>
        </p:nvPicPr>
        <p:blipFill rotWithShape="1">
          <a:blip r:embed="rId3">
            <a:alphaModFix/>
          </a:blip>
          <a:srcRect/>
          <a:stretch/>
        </p:blipFill>
        <p:spPr>
          <a:xfrm>
            <a:off x="776862" y="325600"/>
            <a:ext cx="5105400" cy="3248311"/>
          </a:xfrm>
          <a:prstGeom prst="rect">
            <a:avLst/>
          </a:prstGeom>
          <a:noFill/>
          <a:ln>
            <a:noFill/>
          </a:ln>
        </p:spPr>
      </p:pic>
      <p:pic>
        <p:nvPicPr>
          <p:cNvPr id="1480" name="Shape 1480"/>
          <p:cNvPicPr preferRelativeResize="0"/>
          <p:nvPr/>
        </p:nvPicPr>
        <p:blipFill rotWithShape="1">
          <a:blip r:embed="rId4">
            <a:alphaModFix/>
          </a:blip>
          <a:srcRect/>
          <a:stretch/>
        </p:blipFill>
        <p:spPr>
          <a:xfrm>
            <a:off x="2650712" y="2852325"/>
            <a:ext cx="6667500" cy="3743325"/>
          </a:xfrm>
          <a:prstGeom prst="rect">
            <a:avLst/>
          </a:prstGeom>
          <a:noFill/>
          <a:ln>
            <a:noFill/>
          </a:ln>
        </p:spPr>
      </p:pic>
      <p:pic>
        <p:nvPicPr>
          <p:cNvPr id="1481" name="Shape 1481"/>
          <p:cNvPicPr preferRelativeResize="0"/>
          <p:nvPr/>
        </p:nvPicPr>
        <p:blipFill>
          <a:blip r:embed="rId5">
            <a:alphaModFix/>
          </a:blip>
          <a:stretch>
            <a:fillRect/>
          </a:stretch>
        </p:blipFill>
        <p:spPr>
          <a:xfrm>
            <a:off x="7456475" y="635311"/>
            <a:ext cx="4381500" cy="2628900"/>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80"/>
                                        </p:tgtEl>
                                        <p:attrNameLst>
                                          <p:attrName>style.visibility</p:attrName>
                                        </p:attrNameLst>
                                      </p:cBhvr>
                                      <p:to>
                                        <p:strVal val="visible"/>
                                      </p:to>
                                    </p:set>
                                    <p:animEffect transition="in" filter="fade">
                                      <p:cBhvr>
                                        <p:cTn id="7" dur="500"/>
                                        <p:tgtEl>
                                          <p:spTgt spid="14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81"/>
                                        </p:tgtEl>
                                        <p:attrNameLst>
                                          <p:attrName>style.visibility</p:attrName>
                                        </p:attrNameLst>
                                      </p:cBhvr>
                                      <p:to>
                                        <p:strVal val="visible"/>
                                      </p:to>
                                    </p:set>
                                    <p:animEffect transition="in" filter="fade">
                                      <p:cBhvr>
                                        <p:cTn id="12" dur="500"/>
                                        <p:tgtEl>
                                          <p:spTgt spid="1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85"/>
        <p:cNvGrpSpPr/>
        <p:nvPr/>
      </p:nvGrpSpPr>
      <p:grpSpPr>
        <a:xfrm>
          <a:off x="0" y="0"/>
          <a:ext cx="0" cy="0"/>
          <a:chOff x="0" y="0"/>
          <a:chExt cx="0" cy="0"/>
        </a:xfrm>
      </p:grpSpPr>
      <p:pic>
        <p:nvPicPr>
          <p:cNvPr id="1486" name="Shape 1486"/>
          <p:cNvPicPr preferRelativeResize="0"/>
          <p:nvPr/>
        </p:nvPicPr>
        <p:blipFill>
          <a:blip r:embed="rId3">
            <a:alphaModFix/>
          </a:blip>
          <a:stretch>
            <a:fillRect/>
          </a:stretch>
        </p:blipFill>
        <p:spPr>
          <a:xfrm>
            <a:off x="675125" y="461275"/>
            <a:ext cx="4499677" cy="3729996"/>
          </a:xfrm>
          <a:prstGeom prst="rect">
            <a:avLst/>
          </a:prstGeom>
          <a:noFill/>
          <a:ln>
            <a:noFill/>
          </a:ln>
        </p:spPr>
      </p:pic>
      <p:pic>
        <p:nvPicPr>
          <p:cNvPr id="1487" name="Shape 1487"/>
          <p:cNvPicPr preferRelativeResize="0"/>
          <p:nvPr/>
        </p:nvPicPr>
        <p:blipFill>
          <a:blip r:embed="rId4">
            <a:alphaModFix/>
          </a:blip>
          <a:stretch>
            <a:fillRect/>
          </a:stretch>
        </p:blipFill>
        <p:spPr>
          <a:xfrm>
            <a:off x="3580828" y="1883469"/>
            <a:ext cx="7384125" cy="4154805"/>
          </a:xfrm>
          <a:prstGeom prst="rect">
            <a:avLst/>
          </a:prstGeom>
          <a:noFill/>
          <a:ln>
            <a:noFill/>
          </a:ln>
        </p:spPr>
      </p:pic>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91"/>
        <p:cNvGrpSpPr/>
        <p:nvPr/>
      </p:nvGrpSpPr>
      <p:grpSpPr>
        <a:xfrm>
          <a:off x="0" y="0"/>
          <a:ext cx="0" cy="0"/>
          <a:chOff x="0" y="0"/>
          <a:chExt cx="0" cy="0"/>
        </a:xfrm>
      </p:grpSpPr>
      <p:sp>
        <p:nvSpPr>
          <p:cNvPr id="1492" name="Shape 1492"/>
          <p:cNvSpPr txBox="1">
            <a:spLocks noGrp="1"/>
          </p:cNvSpPr>
          <p:nvPr>
            <p:ph type="body" idx="1"/>
          </p:nvPr>
        </p:nvSpPr>
        <p:spPr>
          <a:xfrm>
            <a:off x="3808412" y="1676400"/>
            <a:ext cx="7848600" cy="48006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2"/>
              </a:buClr>
              <a:buSzPts val="1776"/>
              <a:buFont typeface="Noto Sans Symbols"/>
              <a:buNone/>
            </a:pPr>
            <a:r>
              <a:rPr lang="en-US"/>
              <a:t>"Besides these [signs], a few days after that feast, on the one- and-twentieth day of the month Artemisius, [Jyar,] a certain prodigious and incredible phenomenon appeared; I suppose the account of it would seem to be a fable, were it not related by those that saw it, and were not the events that followed it of so considerable a nature as to deserve such signals; for, before sun-setting, chariots and troops of soldiers in their armour were seen running about among the clouds, and surrounding of cities.” </a:t>
            </a:r>
            <a:endParaRPr/>
          </a:p>
          <a:p>
            <a:pPr marL="0" marR="0" lvl="0" indent="0" algn="l" rtl="0">
              <a:lnSpc>
                <a:spcPct val="80000"/>
              </a:lnSpc>
              <a:spcBef>
                <a:spcPts val="0"/>
              </a:spcBef>
              <a:spcAft>
                <a:spcPts val="0"/>
              </a:spcAft>
              <a:buClr>
                <a:schemeClr val="dk2"/>
              </a:buClr>
              <a:buSzPts val="1776"/>
              <a:buFont typeface="Noto Sans Symbols"/>
              <a:buNone/>
            </a:pPr>
            <a:endParaRPr sz="1800"/>
          </a:p>
          <a:p>
            <a:pPr marL="0" marR="0" lvl="0" indent="0" algn="l" rtl="0">
              <a:lnSpc>
                <a:spcPct val="80000"/>
              </a:lnSpc>
              <a:spcBef>
                <a:spcPts val="0"/>
              </a:spcBef>
              <a:spcAft>
                <a:spcPts val="0"/>
              </a:spcAft>
              <a:buClr>
                <a:schemeClr val="dk2"/>
              </a:buClr>
              <a:buSzPts val="1776"/>
              <a:buFont typeface="Noto Sans Symbols"/>
              <a:buNone/>
            </a:pPr>
            <a:endParaRPr sz="1800" b="0" i="1" u="none" strike="noStrike" cap="none">
              <a:solidFill>
                <a:schemeClr val="lt1"/>
              </a:solidFill>
              <a:latin typeface="Century Gothic"/>
              <a:ea typeface="Century Gothic"/>
              <a:cs typeface="Century Gothic"/>
              <a:sym typeface="Century Gothic"/>
            </a:endParaRPr>
          </a:p>
        </p:txBody>
      </p:sp>
      <p:sp>
        <p:nvSpPr>
          <p:cNvPr id="1493" name="Shape 1493"/>
          <p:cNvSpPr txBox="1">
            <a:spLocks noGrp="1"/>
          </p:cNvSpPr>
          <p:nvPr>
            <p:ph type="title"/>
          </p:nvPr>
        </p:nvSpPr>
        <p:spPr>
          <a:xfrm>
            <a:off x="3960800" y="274650"/>
            <a:ext cx="7206300" cy="6045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1"/>
              </a:buClr>
              <a:buSzPts val="3200"/>
              <a:buFont typeface="Century Gothic"/>
              <a:buNone/>
            </a:pPr>
            <a:r>
              <a:rPr lang="en-US" sz="2200"/>
              <a:t>Josephus - Jewish Wars (AD 75)</a:t>
            </a:r>
            <a:endParaRPr sz="2200" b="0" i="0" u="none" strike="noStrike" cap="none">
              <a:solidFill>
                <a:schemeClr val="lt1"/>
              </a:solidFill>
              <a:latin typeface="Century Gothic"/>
              <a:ea typeface="Century Gothic"/>
              <a:cs typeface="Century Gothic"/>
              <a:sym typeface="Century Gothic"/>
            </a:endParaRPr>
          </a:p>
        </p:txBody>
      </p:sp>
      <p:pic>
        <p:nvPicPr>
          <p:cNvPr id="1494" name="Shape 1494"/>
          <p:cNvPicPr preferRelativeResize="0"/>
          <p:nvPr/>
        </p:nvPicPr>
        <p:blipFill>
          <a:blip r:embed="rId3">
            <a:alphaModFix/>
          </a:blip>
          <a:stretch>
            <a:fillRect/>
          </a:stretch>
        </p:blipFill>
        <p:spPr>
          <a:xfrm>
            <a:off x="627600" y="1126550"/>
            <a:ext cx="2514600" cy="3019425"/>
          </a:xfrm>
          <a:prstGeom prst="rect">
            <a:avLst/>
          </a:prstGeom>
          <a:noFill/>
          <a:ln>
            <a:noFill/>
          </a:ln>
        </p:spPr>
      </p:pic>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sp>
        <p:nvSpPr>
          <p:cNvPr id="1499" name="Shape 1499"/>
          <p:cNvSpPr txBox="1">
            <a:spLocks noGrp="1"/>
          </p:cNvSpPr>
          <p:nvPr>
            <p:ph type="body" idx="1"/>
          </p:nvPr>
        </p:nvSpPr>
        <p:spPr>
          <a:xfrm>
            <a:off x="3808412" y="1676400"/>
            <a:ext cx="7848600" cy="48006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2"/>
              </a:buClr>
              <a:buSzPts val="1776"/>
              <a:buFont typeface="Noto Sans Symbols"/>
              <a:buNone/>
            </a:pPr>
            <a:r>
              <a:rPr lang="en-US"/>
              <a:t>“Moreover, at that feast which we call Pentecost, as the priests were going by night into the inner [court of the] temple, as their custom was, to perform their sacred ministrations, they said that, in the first place, they felt a quaking, and heard a great noise, and after that they heard a sound as of a great multitude, saying, "Let us remove hence." </a:t>
            </a:r>
            <a:br>
              <a:rPr lang="en-US" sz="1800"/>
            </a:br>
            <a:endParaRPr sz="1800" b="0" i="1" u="none" strike="noStrike" cap="none">
              <a:solidFill>
                <a:schemeClr val="lt1"/>
              </a:solidFill>
              <a:latin typeface="Century Gothic"/>
              <a:ea typeface="Century Gothic"/>
              <a:cs typeface="Century Gothic"/>
              <a:sym typeface="Century Gothic"/>
            </a:endParaRPr>
          </a:p>
        </p:txBody>
      </p:sp>
      <p:sp>
        <p:nvSpPr>
          <p:cNvPr id="1500" name="Shape 1500"/>
          <p:cNvSpPr txBox="1">
            <a:spLocks noGrp="1"/>
          </p:cNvSpPr>
          <p:nvPr>
            <p:ph type="title"/>
          </p:nvPr>
        </p:nvSpPr>
        <p:spPr>
          <a:xfrm>
            <a:off x="3960800" y="274650"/>
            <a:ext cx="7206300" cy="6045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1"/>
              </a:buClr>
              <a:buSzPts val="3200"/>
              <a:buFont typeface="Century Gothic"/>
              <a:buNone/>
            </a:pPr>
            <a:r>
              <a:rPr lang="en-US" sz="2200"/>
              <a:t>Josephus - Jewish Wars (AD 75)</a:t>
            </a:r>
            <a:endParaRPr sz="2200" b="0" i="0" u="none" strike="noStrike" cap="none">
              <a:solidFill>
                <a:schemeClr val="lt1"/>
              </a:solidFill>
              <a:latin typeface="Century Gothic"/>
              <a:ea typeface="Century Gothic"/>
              <a:cs typeface="Century Gothic"/>
              <a:sym typeface="Century Gothic"/>
            </a:endParaRPr>
          </a:p>
        </p:txBody>
      </p:sp>
      <p:pic>
        <p:nvPicPr>
          <p:cNvPr id="1501" name="Shape 1501"/>
          <p:cNvPicPr preferRelativeResize="0"/>
          <p:nvPr/>
        </p:nvPicPr>
        <p:blipFill>
          <a:blip r:embed="rId3">
            <a:alphaModFix/>
          </a:blip>
          <a:stretch>
            <a:fillRect/>
          </a:stretch>
        </p:blipFill>
        <p:spPr>
          <a:xfrm>
            <a:off x="627600" y="1126550"/>
            <a:ext cx="2514600" cy="3019425"/>
          </a:xfrm>
          <a:prstGeom prst="rect">
            <a:avLst/>
          </a:prstGeom>
          <a:noFill/>
          <a:ln>
            <a:noFill/>
          </a:ln>
        </p:spPr>
      </p:pic>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05"/>
        <p:cNvGrpSpPr/>
        <p:nvPr/>
      </p:nvGrpSpPr>
      <p:grpSpPr>
        <a:xfrm>
          <a:off x="0" y="0"/>
          <a:ext cx="0" cy="0"/>
          <a:chOff x="0" y="0"/>
          <a:chExt cx="0" cy="0"/>
        </a:xfrm>
      </p:grpSpPr>
      <p:pic>
        <p:nvPicPr>
          <p:cNvPr id="1506" name="Shape 1506"/>
          <p:cNvPicPr preferRelativeResize="0"/>
          <p:nvPr/>
        </p:nvPicPr>
        <p:blipFill>
          <a:blip r:embed="rId3">
            <a:alphaModFix/>
          </a:blip>
          <a:stretch>
            <a:fillRect/>
          </a:stretch>
        </p:blipFill>
        <p:spPr>
          <a:xfrm>
            <a:off x="3229325" y="571500"/>
            <a:ext cx="5029200" cy="5715000"/>
          </a:xfrm>
          <a:prstGeom prst="rect">
            <a:avLst/>
          </a:prstGeom>
          <a:noFill/>
          <a:ln>
            <a:noFill/>
          </a:ln>
        </p:spPr>
      </p:pic>
      <p:sp>
        <p:nvSpPr>
          <p:cNvPr id="1507" name="Shape 1507"/>
          <p:cNvSpPr/>
          <p:nvPr/>
        </p:nvSpPr>
        <p:spPr>
          <a:xfrm rot="-3866531">
            <a:off x="5048968" y="3029422"/>
            <a:ext cx="1259324" cy="498766"/>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511"/>
        <p:cNvGrpSpPr/>
        <p:nvPr/>
      </p:nvGrpSpPr>
      <p:grpSpPr>
        <a:xfrm>
          <a:off x="0" y="0"/>
          <a:ext cx="0" cy="0"/>
          <a:chOff x="0" y="0"/>
          <a:chExt cx="0" cy="0"/>
        </a:xfrm>
      </p:grpSpPr>
      <p:pic>
        <p:nvPicPr>
          <p:cNvPr id="2050" name="Picture 2" descr="Image result for emperor hadri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6932" y="4476997"/>
            <a:ext cx="3038404" cy="3418205"/>
          </a:xfrm>
          <a:prstGeom prst="ellipse">
            <a:avLst/>
          </a:prstGeom>
          <a:blipFill dpi="0" rotWithShape="1">
            <a:blip r:embed="rId5"/>
            <a:srcRect/>
            <a:tile tx="0" ty="0" sx="100000" sy="100000" flip="none" algn="tl"/>
          </a:blipFill>
          <a:ln>
            <a:noFill/>
          </a:ln>
          <a:effectLst>
            <a:softEdge rad="112500"/>
          </a:effectLst>
        </p:spPr>
      </p:pic>
      <p:sp>
        <p:nvSpPr>
          <p:cNvPr id="1512" name="Shape 1512"/>
          <p:cNvSpPr txBox="1">
            <a:spLocks noGrp="1"/>
          </p:cNvSpPr>
          <p:nvPr>
            <p:ph type="body" idx="1"/>
          </p:nvPr>
        </p:nvSpPr>
        <p:spPr>
          <a:xfrm>
            <a:off x="3749000" y="2306025"/>
            <a:ext cx="7848600" cy="39936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2"/>
              </a:buClr>
              <a:buSzPts val="1776"/>
              <a:buFont typeface="Noto Sans Symbols"/>
              <a:buNone/>
            </a:pPr>
            <a:r>
              <a:rPr lang="en-US" sz="1800" b="0" i="0" u="none" strike="noStrike" cap="none" dirty="0">
                <a:solidFill>
                  <a:schemeClr val="lt1"/>
                </a:solidFill>
                <a:latin typeface="Century Gothic"/>
                <a:ea typeface="Century Gothic"/>
                <a:cs typeface="Century Gothic"/>
                <a:sym typeface="Century Gothic"/>
              </a:rPr>
              <a:t>“</a:t>
            </a:r>
            <a:r>
              <a:rPr lang="en-US" sz="1800" dirty="0"/>
              <a:t>The Nazarenes retired from the ruins of Jerusalem to the little town of Pella beyond the Jordan, where that ancient church languished above sixty years in solitude and obscurity. </a:t>
            </a:r>
            <a:endParaRPr sz="1800" dirty="0"/>
          </a:p>
          <a:p>
            <a:pPr marL="0" marR="0" lvl="0" indent="0" algn="l" rtl="0">
              <a:lnSpc>
                <a:spcPct val="80000"/>
              </a:lnSpc>
              <a:spcBef>
                <a:spcPts val="0"/>
              </a:spcBef>
              <a:spcAft>
                <a:spcPts val="0"/>
              </a:spcAft>
              <a:buClr>
                <a:schemeClr val="dk2"/>
              </a:buClr>
              <a:buSzPts val="1776"/>
              <a:buFont typeface="Noto Sans Symbols"/>
              <a:buNone/>
            </a:pPr>
            <a:endParaRPr sz="1800" dirty="0"/>
          </a:p>
          <a:p>
            <a:pPr marL="0" marR="0" lvl="0" indent="0" algn="l" rtl="0">
              <a:lnSpc>
                <a:spcPct val="80000"/>
              </a:lnSpc>
              <a:spcBef>
                <a:spcPts val="0"/>
              </a:spcBef>
              <a:spcAft>
                <a:spcPts val="0"/>
              </a:spcAft>
              <a:buClr>
                <a:schemeClr val="dk2"/>
              </a:buClr>
              <a:buSzPts val="1776"/>
              <a:buFont typeface="Noto Sans Symbols"/>
              <a:buNone/>
            </a:pPr>
            <a:r>
              <a:rPr lang="en-US" sz="1800" dirty="0"/>
              <a:t>They still enjoyed the comfort of making frequent and devout visits to the Holy City, and the hope of being one day restored to those seats which both nature and religion taught them to love as well as to revere. </a:t>
            </a:r>
            <a:endParaRPr sz="1800" dirty="0"/>
          </a:p>
          <a:p>
            <a:pPr marL="0" marR="0" lvl="0" indent="0" algn="l" rtl="0">
              <a:lnSpc>
                <a:spcPct val="80000"/>
              </a:lnSpc>
              <a:spcBef>
                <a:spcPts val="0"/>
              </a:spcBef>
              <a:spcAft>
                <a:spcPts val="0"/>
              </a:spcAft>
              <a:buClr>
                <a:schemeClr val="dk2"/>
              </a:buClr>
              <a:buSzPts val="1776"/>
              <a:buFont typeface="Noto Sans Symbols"/>
              <a:buNone/>
            </a:pPr>
            <a:endParaRPr sz="1800" dirty="0"/>
          </a:p>
          <a:p>
            <a:pPr marL="0" marR="0" lvl="0" indent="0" algn="l" rtl="0">
              <a:lnSpc>
                <a:spcPct val="80000"/>
              </a:lnSpc>
              <a:spcBef>
                <a:spcPts val="0"/>
              </a:spcBef>
              <a:spcAft>
                <a:spcPts val="0"/>
              </a:spcAft>
              <a:buClr>
                <a:schemeClr val="dk2"/>
              </a:buClr>
              <a:buSzPts val="1776"/>
              <a:buFont typeface="Noto Sans Symbols"/>
              <a:buNone/>
            </a:pPr>
            <a:r>
              <a:rPr lang="en-US" sz="1800" dirty="0"/>
              <a:t>But at length, under the reign of Hadrian, the desperate fanaticism of the Jews filled up the measure of their calamities; and the Romans, exasperated by their repeated rebellions, exercised the rights of victory with unusual </a:t>
            </a:r>
            <a:r>
              <a:rPr lang="en-US" sz="1800" dirty="0" err="1"/>
              <a:t>rigour</a:t>
            </a:r>
            <a:r>
              <a:rPr lang="en-US" sz="1800" dirty="0"/>
              <a:t>.”</a:t>
            </a:r>
            <a:endParaRPr sz="1800" dirty="0"/>
          </a:p>
          <a:p>
            <a:pPr marL="0" marR="0" lvl="0" indent="0" algn="l" rtl="0">
              <a:lnSpc>
                <a:spcPct val="80000"/>
              </a:lnSpc>
              <a:spcBef>
                <a:spcPts val="0"/>
              </a:spcBef>
              <a:spcAft>
                <a:spcPts val="0"/>
              </a:spcAft>
              <a:buClr>
                <a:schemeClr val="dk2"/>
              </a:buClr>
              <a:buSzPts val="1776"/>
              <a:buFont typeface="Noto Sans Symbols"/>
              <a:buNone/>
            </a:pPr>
            <a:endParaRPr sz="1800" dirty="0"/>
          </a:p>
          <a:p>
            <a:pPr marL="0" marR="0" lvl="0" indent="0" algn="l" rtl="0">
              <a:lnSpc>
                <a:spcPct val="80000"/>
              </a:lnSpc>
              <a:spcBef>
                <a:spcPts val="0"/>
              </a:spcBef>
              <a:spcAft>
                <a:spcPts val="0"/>
              </a:spcAft>
              <a:buClr>
                <a:schemeClr val="dk2"/>
              </a:buClr>
              <a:buSzPts val="1776"/>
              <a:buFont typeface="Noto Sans Symbols"/>
              <a:buNone/>
            </a:pPr>
            <a:endParaRPr sz="1800" b="0" i="1" u="none" strike="noStrike" cap="none" dirty="0">
              <a:solidFill>
                <a:schemeClr val="lt1"/>
              </a:solidFill>
              <a:latin typeface="Century Gothic"/>
              <a:ea typeface="Century Gothic"/>
              <a:cs typeface="Century Gothic"/>
              <a:sym typeface="Century Gothic"/>
            </a:endParaRPr>
          </a:p>
        </p:txBody>
      </p:sp>
      <p:sp>
        <p:nvSpPr>
          <p:cNvPr id="1513" name="Shape 1513"/>
          <p:cNvSpPr txBox="1">
            <a:spLocks noGrp="1"/>
          </p:cNvSpPr>
          <p:nvPr>
            <p:ph type="title"/>
          </p:nvPr>
        </p:nvSpPr>
        <p:spPr>
          <a:xfrm>
            <a:off x="3960800" y="274650"/>
            <a:ext cx="7206300" cy="6045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1"/>
              </a:buClr>
              <a:buSzPts val="3200"/>
              <a:buFont typeface="Century Gothic"/>
              <a:buNone/>
            </a:pPr>
            <a:r>
              <a:rPr lang="en-US" sz="2200"/>
              <a:t>E. Gibbon - Decline and Fall of the Roman Empire</a:t>
            </a:r>
            <a:endParaRPr sz="2200" b="0" i="0" u="none" strike="noStrike" cap="none">
              <a:solidFill>
                <a:schemeClr val="lt1"/>
              </a:solidFill>
              <a:latin typeface="Century Gothic"/>
              <a:ea typeface="Century Gothic"/>
              <a:cs typeface="Century Gothic"/>
              <a:sym typeface="Century Gothic"/>
            </a:endParaRPr>
          </a:p>
        </p:txBody>
      </p:sp>
      <p:pic>
        <p:nvPicPr>
          <p:cNvPr id="1514" name="Shape 1514"/>
          <p:cNvPicPr preferRelativeResize="0"/>
          <p:nvPr/>
        </p:nvPicPr>
        <p:blipFill>
          <a:blip r:embed="rId6">
            <a:alphaModFix/>
          </a:blip>
          <a:stretch>
            <a:fillRect/>
          </a:stretch>
        </p:blipFill>
        <p:spPr>
          <a:xfrm>
            <a:off x="829550" y="936475"/>
            <a:ext cx="1828800" cy="2438400"/>
          </a:xfrm>
          <a:prstGeom prst="rect">
            <a:avLst/>
          </a:prstGeom>
          <a:noFill/>
          <a:ln>
            <a:noFill/>
          </a:ln>
        </p:spPr>
      </p:pic>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18"/>
        <p:cNvGrpSpPr/>
        <p:nvPr/>
      </p:nvGrpSpPr>
      <p:grpSpPr>
        <a:xfrm>
          <a:off x="0" y="0"/>
          <a:ext cx="0" cy="0"/>
          <a:chOff x="0" y="0"/>
          <a:chExt cx="0" cy="0"/>
        </a:xfrm>
      </p:grpSpPr>
      <p:sp>
        <p:nvSpPr>
          <p:cNvPr id="1519" name="Shape 1519"/>
          <p:cNvSpPr txBox="1">
            <a:spLocks noGrp="1"/>
          </p:cNvSpPr>
          <p:nvPr>
            <p:ph type="body" idx="1"/>
          </p:nvPr>
        </p:nvSpPr>
        <p:spPr>
          <a:xfrm>
            <a:off x="3808400" y="1985300"/>
            <a:ext cx="7848600" cy="27192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2"/>
              </a:buClr>
              <a:buSzPts val="1776"/>
              <a:buFont typeface="Noto Sans Symbols"/>
              <a:buNone/>
            </a:pPr>
            <a:r>
              <a:rPr lang="en-US" sz="1800" dirty="0"/>
              <a:t>“The emperor founded, under the name of Alia </a:t>
            </a:r>
            <a:r>
              <a:rPr lang="en-US" sz="1800" dirty="0" err="1"/>
              <a:t>Capitolina</a:t>
            </a:r>
            <a:r>
              <a:rPr lang="en-US" sz="1800" dirty="0"/>
              <a:t>, a new city on Mount Sion, to which he gave the privileges of a colony; and denouncing the severest penalties against any of the Jewish people who should dare to approach its precincts, he fixed a vigilant garrison of a Roman cohort to enforce the execution of his orders.”</a:t>
            </a:r>
            <a:endParaRPr sz="1800" dirty="0"/>
          </a:p>
          <a:p>
            <a:pPr marL="0" marR="0" lvl="0" indent="0" algn="l" rtl="0">
              <a:lnSpc>
                <a:spcPct val="80000"/>
              </a:lnSpc>
              <a:spcBef>
                <a:spcPts val="0"/>
              </a:spcBef>
              <a:spcAft>
                <a:spcPts val="0"/>
              </a:spcAft>
              <a:buClr>
                <a:schemeClr val="dk2"/>
              </a:buClr>
              <a:buSzPts val="1776"/>
              <a:buFont typeface="Noto Sans Symbols"/>
              <a:buNone/>
            </a:pPr>
            <a:endParaRPr sz="1800" dirty="0"/>
          </a:p>
          <a:p>
            <a:pPr marL="0" marR="0" lvl="0" indent="0" algn="l" rtl="0">
              <a:lnSpc>
                <a:spcPct val="80000"/>
              </a:lnSpc>
              <a:spcBef>
                <a:spcPts val="0"/>
              </a:spcBef>
              <a:spcAft>
                <a:spcPts val="0"/>
              </a:spcAft>
              <a:buClr>
                <a:schemeClr val="dk2"/>
              </a:buClr>
              <a:buSzPts val="1776"/>
              <a:buFont typeface="Noto Sans Symbols"/>
              <a:buNone/>
            </a:pPr>
            <a:r>
              <a:rPr lang="en-US" sz="1800" dirty="0"/>
              <a:t>“The Nazarenes had only one way left to escape the common proscription, and the force of truth was on this occasion assisted by the influence of temporal advantages.”</a:t>
            </a:r>
            <a:endParaRPr sz="1800" dirty="0"/>
          </a:p>
          <a:p>
            <a:pPr marL="0" marR="0" lvl="0" indent="0" algn="l" rtl="0">
              <a:lnSpc>
                <a:spcPct val="80000"/>
              </a:lnSpc>
              <a:spcBef>
                <a:spcPts val="0"/>
              </a:spcBef>
              <a:spcAft>
                <a:spcPts val="0"/>
              </a:spcAft>
              <a:buClr>
                <a:schemeClr val="dk2"/>
              </a:buClr>
              <a:buSzPts val="1776"/>
              <a:buFont typeface="Noto Sans Symbols"/>
              <a:buNone/>
            </a:pPr>
            <a:br>
              <a:rPr lang="en-US" sz="1800" dirty="0"/>
            </a:br>
            <a:endParaRPr sz="1800" b="0" i="1" u="none" strike="noStrike" cap="none" dirty="0">
              <a:solidFill>
                <a:schemeClr val="lt1"/>
              </a:solidFill>
              <a:latin typeface="Century Gothic"/>
              <a:ea typeface="Century Gothic"/>
              <a:cs typeface="Century Gothic"/>
              <a:sym typeface="Century Gothic"/>
            </a:endParaRPr>
          </a:p>
        </p:txBody>
      </p:sp>
      <p:sp>
        <p:nvSpPr>
          <p:cNvPr id="1520" name="Shape 1520"/>
          <p:cNvSpPr txBox="1">
            <a:spLocks noGrp="1"/>
          </p:cNvSpPr>
          <p:nvPr>
            <p:ph type="title"/>
          </p:nvPr>
        </p:nvSpPr>
        <p:spPr>
          <a:xfrm>
            <a:off x="3960800" y="274650"/>
            <a:ext cx="7206300" cy="6045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1"/>
              </a:buClr>
              <a:buSzPts val="3200"/>
              <a:buFont typeface="Century Gothic"/>
              <a:buNone/>
            </a:pPr>
            <a:r>
              <a:rPr lang="en-US" sz="2200"/>
              <a:t>E. Gibbon - Decline and Fall of the Roman Empire</a:t>
            </a:r>
            <a:endParaRPr sz="2200" b="0" i="0" u="none" strike="noStrike" cap="none">
              <a:solidFill>
                <a:schemeClr val="lt1"/>
              </a:solidFill>
              <a:latin typeface="Century Gothic"/>
              <a:ea typeface="Century Gothic"/>
              <a:cs typeface="Century Gothic"/>
              <a:sym typeface="Century Gothic"/>
            </a:endParaRPr>
          </a:p>
        </p:txBody>
      </p:sp>
      <p:pic>
        <p:nvPicPr>
          <p:cNvPr id="1521" name="Shape 1521"/>
          <p:cNvPicPr preferRelativeResize="0"/>
          <p:nvPr/>
        </p:nvPicPr>
        <p:blipFill>
          <a:blip r:embed="rId3">
            <a:alphaModFix/>
          </a:blip>
          <a:stretch>
            <a:fillRect/>
          </a:stretch>
        </p:blipFill>
        <p:spPr>
          <a:xfrm>
            <a:off x="829550" y="936475"/>
            <a:ext cx="1828800" cy="2438400"/>
          </a:xfrm>
          <a:prstGeom prst="rect">
            <a:avLst/>
          </a:prstGeom>
          <a:noFill/>
          <a:ln>
            <a:noFill/>
          </a:ln>
        </p:spPr>
      </p:pic>
      <p:pic>
        <p:nvPicPr>
          <p:cNvPr id="5122" name="Picture 2" descr="Image result for Aelia Capitoli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2975" y="4430712"/>
            <a:ext cx="2381250" cy="17907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25"/>
        <p:cNvGrpSpPr/>
        <p:nvPr/>
      </p:nvGrpSpPr>
      <p:grpSpPr>
        <a:xfrm>
          <a:off x="0" y="0"/>
          <a:ext cx="0" cy="0"/>
          <a:chOff x="0" y="0"/>
          <a:chExt cx="0" cy="0"/>
        </a:xfrm>
      </p:grpSpPr>
      <p:sp>
        <p:nvSpPr>
          <p:cNvPr id="1526" name="Shape 1526"/>
          <p:cNvSpPr txBox="1">
            <a:spLocks noGrp="1"/>
          </p:cNvSpPr>
          <p:nvPr>
            <p:ph type="body" idx="1"/>
          </p:nvPr>
        </p:nvSpPr>
        <p:spPr>
          <a:xfrm>
            <a:off x="3808412" y="1676400"/>
            <a:ext cx="7848600" cy="48006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2"/>
              </a:buClr>
              <a:buSzPts val="1776"/>
              <a:buFont typeface="Noto Sans Symbols"/>
              <a:buNone/>
            </a:pPr>
            <a:r>
              <a:rPr lang="en-US" sz="1800" dirty="0"/>
              <a:t>“They elected Marcus for their bishop, a prelate of the race of the Gentiles, and most probably a native either of Italy or of some of the Latin provinces. At his persuasion the most considerable part of the congregation renounced the Mosaic law, in the practice of which they had persevered above a century. By this sacrifice of their habits and prejudices they purchased a free admission into the colony of Hadrian…”</a:t>
            </a:r>
            <a:endParaRPr sz="1800" dirty="0"/>
          </a:p>
          <a:p>
            <a:pPr marL="0" marR="0" lvl="0" indent="0" algn="l" rtl="0">
              <a:lnSpc>
                <a:spcPct val="80000"/>
              </a:lnSpc>
              <a:spcBef>
                <a:spcPts val="0"/>
              </a:spcBef>
              <a:spcAft>
                <a:spcPts val="0"/>
              </a:spcAft>
              <a:buClr>
                <a:schemeClr val="dk2"/>
              </a:buClr>
              <a:buSzPts val="1776"/>
              <a:buFont typeface="Noto Sans Symbols"/>
              <a:buNone/>
            </a:pPr>
            <a:endParaRPr sz="1800" dirty="0"/>
          </a:p>
          <a:p>
            <a:pPr marL="0" marR="0" lvl="0" indent="0" algn="l" rtl="0">
              <a:lnSpc>
                <a:spcPct val="80000"/>
              </a:lnSpc>
              <a:spcBef>
                <a:spcPts val="0"/>
              </a:spcBef>
              <a:spcAft>
                <a:spcPts val="0"/>
              </a:spcAft>
              <a:buClr>
                <a:schemeClr val="dk2"/>
              </a:buClr>
              <a:buSzPts val="1776"/>
              <a:buFont typeface="Noto Sans Symbols"/>
              <a:buNone/>
            </a:pPr>
            <a:r>
              <a:rPr lang="en-US" sz="1800" dirty="0"/>
              <a:t>When the name and </a:t>
            </a:r>
            <a:r>
              <a:rPr lang="en-US" sz="1800" dirty="0" err="1"/>
              <a:t>honours</a:t>
            </a:r>
            <a:r>
              <a:rPr lang="en-US" sz="1800" dirty="0"/>
              <a:t> of the church of Jerusalem had been restored to Mount Sion, the crimes of heresy and schism were imputed to the obscure remnant of the Nazarenes which refused to accompany their Latin bishop. They still preserved their former habitation of Pella, spread themselves into the villages adjacent to Damascus, and formed an inconsiderable church in the city of </a:t>
            </a:r>
            <a:r>
              <a:rPr lang="en-US" sz="1800" dirty="0" err="1"/>
              <a:t>Bercea</a:t>
            </a:r>
            <a:r>
              <a:rPr lang="en-US" sz="1800" dirty="0"/>
              <a:t>, or, as it is now called, of Aleppo, in Syria.”</a:t>
            </a:r>
            <a:br>
              <a:rPr lang="en-US" sz="1800" dirty="0"/>
            </a:br>
            <a:endParaRPr sz="1800" b="0" i="1" u="none" strike="noStrike" cap="none" dirty="0">
              <a:solidFill>
                <a:schemeClr val="lt1"/>
              </a:solidFill>
              <a:latin typeface="Century Gothic"/>
              <a:ea typeface="Century Gothic"/>
              <a:cs typeface="Century Gothic"/>
              <a:sym typeface="Century Gothic"/>
            </a:endParaRPr>
          </a:p>
        </p:txBody>
      </p:sp>
      <p:sp>
        <p:nvSpPr>
          <p:cNvPr id="1527" name="Shape 1527"/>
          <p:cNvSpPr txBox="1">
            <a:spLocks noGrp="1"/>
          </p:cNvSpPr>
          <p:nvPr>
            <p:ph type="title"/>
          </p:nvPr>
        </p:nvSpPr>
        <p:spPr>
          <a:xfrm>
            <a:off x="3960800" y="274650"/>
            <a:ext cx="7206300" cy="6045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1"/>
              </a:buClr>
              <a:buSzPts val="3200"/>
              <a:buFont typeface="Century Gothic"/>
              <a:buNone/>
            </a:pPr>
            <a:r>
              <a:rPr lang="en-US" sz="2200"/>
              <a:t>E. Gibbon - Decline and Fall of the Roman Empire</a:t>
            </a:r>
            <a:endParaRPr sz="2200" b="0" i="0" u="none" strike="noStrike" cap="none">
              <a:solidFill>
                <a:schemeClr val="lt1"/>
              </a:solidFill>
              <a:latin typeface="Century Gothic"/>
              <a:ea typeface="Century Gothic"/>
              <a:cs typeface="Century Gothic"/>
              <a:sym typeface="Century Gothic"/>
            </a:endParaRPr>
          </a:p>
        </p:txBody>
      </p:sp>
      <p:pic>
        <p:nvPicPr>
          <p:cNvPr id="1528" name="Shape 1528"/>
          <p:cNvPicPr preferRelativeResize="0"/>
          <p:nvPr/>
        </p:nvPicPr>
        <p:blipFill>
          <a:blip r:embed="rId3">
            <a:alphaModFix/>
          </a:blip>
          <a:stretch>
            <a:fillRect/>
          </a:stretch>
        </p:blipFill>
        <p:spPr>
          <a:xfrm>
            <a:off x="829550" y="936475"/>
            <a:ext cx="1828800" cy="2438400"/>
          </a:xfrm>
          <a:prstGeom prst="rect">
            <a:avLst/>
          </a:prstGeom>
          <a:noFill/>
          <a:ln>
            <a:noFill/>
          </a:ln>
        </p:spPr>
      </p:pic>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94"/>
        <p:cNvGrpSpPr/>
        <p:nvPr/>
      </p:nvGrpSpPr>
      <p:grpSpPr>
        <a:xfrm>
          <a:off x="0" y="0"/>
          <a:ext cx="0" cy="0"/>
          <a:chOff x="0" y="0"/>
          <a:chExt cx="0" cy="0"/>
        </a:xfrm>
      </p:grpSpPr>
      <p:sp>
        <p:nvSpPr>
          <p:cNvPr id="1396" name="Shape 1396"/>
          <p:cNvSpPr txBox="1">
            <a:spLocks noGrp="1"/>
          </p:cNvSpPr>
          <p:nvPr>
            <p:ph type="title"/>
          </p:nvPr>
        </p:nvSpPr>
        <p:spPr>
          <a:xfrm>
            <a:off x="3960812" y="274638"/>
            <a:ext cx="6705600" cy="1020762"/>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1"/>
              </a:buClr>
              <a:buSzPts val="3200"/>
              <a:buFont typeface="Century Gothic"/>
              <a:buNone/>
            </a:pPr>
            <a:r>
              <a:rPr lang="en-US"/>
              <a:t>Acts 5:29</a:t>
            </a:r>
            <a:endParaRPr sz="3200" b="0" i="0" u="none" strike="noStrike" cap="none">
              <a:solidFill>
                <a:schemeClr val="lt1"/>
              </a:solidFill>
              <a:latin typeface="Century Gothic"/>
              <a:ea typeface="Century Gothic"/>
              <a:cs typeface="Century Gothic"/>
              <a:sym typeface="Century Gothic"/>
            </a:endParaRPr>
          </a:p>
        </p:txBody>
      </p:sp>
      <p:pic>
        <p:nvPicPr>
          <p:cNvPr id="1397" name="Shape 1397"/>
          <p:cNvPicPr preferRelativeResize="0"/>
          <p:nvPr/>
        </p:nvPicPr>
        <p:blipFill rotWithShape="1">
          <a:blip r:embed="rId3">
            <a:alphaModFix/>
          </a:blip>
          <a:srcRect/>
          <a:stretch/>
        </p:blipFill>
        <p:spPr>
          <a:xfrm>
            <a:off x="150812" y="342900"/>
            <a:ext cx="3419475" cy="1524000"/>
          </a:xfrm>
          <a:prstGeom prst="rect">
            <a:avLst/>
          </a:prstGeom>
          <a:noFill/>
          <a:ln>
            <a:noFill/>
          </a:ln>
        </p:spPr>
      </p:pic>
      <p:pic>
        <p:nvPicPr>
          <p:cNvPr id="5" name="Picture 2" descr="Acts-4c-300x23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2151" y="1866900"/>
            <a:ext cx="5333322" cy="4177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224667"/>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32"/>
        <p:cNvGrpSpPr/>
        <p:nvPr/>
      </p:nvGrpSpPr>
      <p:grpSpPr>
        <a:xfrm>
          <a:off x="0" y="0"/>
          <a:ext cx="0" cy="0"/>
          <a:chOff x="0" y="0"/>
          <a:chExt cx="0" cy="0"/>
        </a:xfrm>
      </p:grpSpPr>
      <p:pic>
        <p:nvPicPr>
          <p:cNvPr id="1533" name="Shape 1533"/>
          <p:cNvPicPr preferRelativeResize="0"/>
          <p:nvPr/>
        </p:nvPicPr>
        <p:blipFill>
          <a:blip r:embed="rId3">
            <a:alphaModFix/>
          </a:blip>
          <a:stretch>
            <a:fillRect/>
          </a:stretch>
        </p:blipFill>
        <p:spPr>
          <a:xfrm>
            <a:off x="1779950" y="1114675"/>
            <a:ext cx="8429625" cy="4762500"/>
          </a:xfrm>
          <a:prstGeom prst="rect">
            <a:avLst/>
          </a:prstGeom>
          <a:noFill/>
          <a:ln>
            <a:noFill/>
          </a:ln>
        </p:spPr>
      </p:pic>
      <p:sp>
        <p:nvSpPr>
          <p:cNvPr id="1534" name="Shape 1534"/>
          <p:cNvSpPr txBox="1"/>
          <p:nvPr/>
        </p:nvSpPr>
        <p:spPr>
          <a:xfrm>
            <a:off x="1779950" y="1235525"/>
            <a:ext cx="2494800" cy="784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2400" b="1"/>
              <a:t>135 AD</a:t>
            </a:r>
            <a:endParaRPr sz="2400" b="1"/>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32"/>
        <p:cNvGrpSpPr/>
        <p:nvPr/>
      </p:nvGrpSpPr>
      <p:grpSpPr>
        <a:xfrm>
          <a:off x="0" y="0"/>
          <a:ext cx="0" cy="0"/>
          <a:chOff x="0" y="0"/>
          <a:chExt cx="0" cy="0"/>
        </a:xfrm>
      </p:grpSpPr>
      <p:pic>
        <p:nvPicPr>
          <p:cNvPr id="4098" name="Picture 2" descr="What Are the 10 Commandm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103" y="2715491"/>
            <a:ext cx="5956754" cy="328944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ten commandments scrip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5829" y="569575"/>
            <a:ext cx="5538643" cy="3692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471281"/>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38"/>
        <p:cNvGrpSpPr/>
        <p:nvPr/>
      </p:nvGrpSpPr>
      <p:grpSpPr>
        <a:xfrm>
          <a:off x="0" y="0"/>
          <a:ext cx="0" cy="0"/>
          <a:chOff x="0" y="0"/>
          <a:chExt cx="0" cy="0"/>
        </a:xfrm>
      </p:grpSpPr>
      <p:sp>
        <p:nvSpPr>
          <p:cNvPr id="1539" name="Shape 1539"/>
          <p:cNvSpPr txBox="1">
            <a:spLocks noGrp="1"/>
          </p:cNvSpPr>
          <p:nvPr>
            <p:ph type="body" idx="1"/>
          </p:nvPr>
        </p:nvSpPr>
        <p:spPr>
          <a:xfrm>
            <a:off x="3318500" y="1652650"/>
            <a:ext cx="8124600" cy="48006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2"/>
              </a:buClr>
              <a:buSzPts val="1776"/>
              <a:buFont typeface="Noto Sans Symbols"/>
              <a:buNone/>
            </a:pPr>
            <a:r>
              <a:rPr lang="en-US"/>
              <a:t>“The second century opened with intense antipathy manifested throughout the Roman Empire by pagan Gentiles toward Jews as a result of Jewish uprisings against the Roman government in Palestine, Egypt, Cyprus, and Cyrene during the reign of Trajan (98-117). </a:t>
            </a:r>
            <a:endParaRPr/>
          </a:p>
          <a:p>
            <a:pPr marL="0" marR="0" lvl="0" indent="0" algn="l" rtl="0">
              <a:lnSpc>
                <a:spcPct val="80000"/>
              </a:lnSpc>
              <a:spcBef>
                <a:spcPts val="0"/>
              </a:spcBef>
              <a:spcAft>
                <a:spcPts val="0"/>
              </a:spcAft>
              <a:buClr>
                <a:schemeClr val="dk2"/>
              </a:buClr>
              <a:buSzPts val="1776"/>
              <a:buFont typeface="Noto Sans Symbols"/>
              <a:buNone/>
            </a:pPr>
            <a:endParaRPr/>
          </a:p>
          <a:p>
            <a:pPr marL="0" marR="0" lvl="0" indent="0" algn="l" rtl="0">
              <a:lnSpc>
                <a:spcPct val="80000"/>
              </a:lnSpc>
              <a:spcBef>
                <a:spcPts val="0"/>
              </a:spcBef>
              <a:spcAft>
                <a:spcPts val="0"/>
              </a:spcAft>
              <a:buClr>
                <a:schemeClr val="dk2"/>
              </a:buClr>
              <a:buSzPts val="1776"/>
              <a:buFont typeface="Noto Sans Symbols"/>
              <a:buNone/>
            </a:pPr>
            <a:r>
              <a:rPr lang="en-US"/>
              <a:t>It reached its climax during the Jewish revolt led by Bar Cocheba in Judea during 132-135. Emperor Hadrian (117-138) crushed the long and bloody revolt with terrible severity, razed Jerusalem, and established a heathen community there, and made it a capital crime for a Jew to set foot on its soil.” </a:t>
            </a:r>
            <a:endParaRPr/>
          </a:p>
          <a:p>
            <a:pPr marL="0" marR="0" lvl="0" indent="0" algn="l" rtl="0">
              <a:lnSpc>
                <a:spcPct val="80000"/>
              </a:lnSpc>
              <a:spcBef>
                <a:spcPts val="0"/>
              </a:spcBef>
              <a:spcAft>
                <a:spcPts val="0"/>
              </a:spcAft>
              <a:buClr>
                <a:schemeClr val="dk2"/>
              </a:buClr>
              <a:buSzPts val="1776"/>
              <a:buFont typeface="Noto Sans Symbols"/>
              <a:buNone/>
            </a:pPr>
            <a:endParaRPr/>
          </a:p>
          <a:p>
            <a:pPr marL="0" marR="0" lvl="0" indent="0" algn="l" rtl="0">
              <a:lnSpc>
                <a:spcPct val="80000"/>
              </a:lnSpc>
              <a:spcBef>
                <a:spcPts val="0"/>
              </a:spcBef>
              <a:spcAft>
                <a:spcPts val="0"/>
              </a:spcAft>
              <a:buClr>
                <a:schemeClr val="dk2"/>
              </a:buClr>
              <a:buSzPts val="1776"/>
              <a:buFont typeface="Noto Sans Symbols"/>
              <a:buNone/>
            </a:pPr>
            <a:endParaRPr sz="1800"/>
          </a:p>
        </p:txBody>
      </p:sp>
      <p:sp>
        <p:nvSpPr>
          <p:cNvPr id="1540" name="Shape 1540"/>
          <p:cNvSpPr txBox="1">
            <a:spLocks noGrp="1"/>
          </p:cNvSpPr>
          <p:nvPr>
            <p:ph type="title"/>
          </p:nvPr>
        </p:nvSpPr>
        <p:spPr>
          <a:xfrm>
            <a:off x="3960800" y="274650"/>
            <a:ext cx="7206300" cy="6045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1"/>
              </a:buClr>
              <a:buSzPts val="3200"/>
              <a:buFont typeface="Century Gothic"/>
              <a:buNone/>
            </a:pPr>
            <a:r>
              <a:rPr lang="en-US" sz="2200"/>
              <a:t>Sabbath and Sunday in Early Christianity - Robert Leo Odom 1977</a:t>
            </a:r>
            <a:endParaRPr sz="2200" b="0" i="0" u="none" strike="noStrike" cap="none">
              <a:solidFill>
                <a:schemeClr val="lt1"/>
              </a:solidFill>
              <a:latin typeface="Century Gothic"/>
              <a:ea typeface="Century Gothic"/>
              <a:cs typeface="Century Gothic"/>
              <a:sym typeface="Century Gothic"/>
            </a:endParaRPr>
          </a:p>
        </p:txBody>
      </p:sp>
      <p:pic>
        <p:nvPicPr>
          <p:cNvPr id="1541" name="Shape 1541"/>
          <p:cNvPicPr preferRelativeResize="0"/>
          <p:nvPr/>
        </p:nvPicPr>
        <p:blipFill>
          <a:blip r:embed="rId3">
            <a:alphaModFix/>
          </a:blip>
          <a:stretch>
            <a:fillRect/>
          </a:stretch>
        </p:blipFill>
        <p:spPr>
          <a:xfrm>
            <a:off x="199925" y="1162175"/>
            <a:ext cx="3013712" cy="2202019"/>
          </a:xfrm>
          <a:prstGeom prst="rect">
            <a:avLst/>
          </a:prstGeom>
          <a:noFill/>
          <a:ln>
            <a:noFill/>
          </a:ln>
        </p:spPr>
      </p:pic>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45"/>
        <p:cNvGrpSpPr/>
        <p:nvPr/>
      </p:nvGrpSpPr>
      <p:grpSpPr>
        <a:xfrm>
          <a:off x="0" y="0"/>
          <a:ext cx="0" cy="0"/>
          <a:chOff x="0" y="0"/>
          <a:chExt cx="0" cy="0"/>
        </a:xfrm>
      </p:grpSpPr>
      <p:sp>
        <p:nvSpPr>
          <p:cNvPr id="1546" name="Shape 1546"/>
          <p:cNvSpPr txBox="1">
            <a:spLocks noGrp="1"/>
          </p:cNvSpPr>
          <p:nvPr>
            <p:ph type="body" idx="1"/>
          </p:nvPr>
        </p:nvSpPr>
        <p:spPr>
          <a:xfrm>
            <a:off x="3318512" y="1652650"/>
            <a:ext cx="7848600" cy="48006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2"/>
              </a:buClr>
              <a:buSzPts val="1776"/>
              <a:buFont typeface="Noto Sans Symbols"/>
              <a:buNone/>
            </a:pPr>
            <a:r>
              <a:rPr lang="en-US"/>
              <a:t>“Judaism was outlawed by harsh decrees of the emperor, and all of its religious practices­­­- especially Sabbath observance, Passover celebration, and circumcision- were prohibited under penalty of death. </a:t>
            </a:r>
            <a:endParaRPr/>
          </a:p>
          <a:p>
            <a:pPr marL="0" marR="0" lvl="0" indent="0" algn="l" rtl="0">
              <a:lnSpc>
                <a:spcPct val="80000"/>
              </a:lnSpc>
              <a:spcBef>
                <a:spcPts val="0"/>
              </a:spcBef>
              <a:spcAft>
                <a:spcPts val="0"/>
              </a:spcAft>
              <a:buClr>
                <a:schemeClr val="dk2"/>
              </a:buClr>
              <a:buSzPts val="1776"/>
              <a:buFont typeface="Noto Sans Symbols"/>
              <a:buNone/>
            </a:pPr>
            <a:endParaRPr/>
          </a:p>
          <a:p>
            <a:pPr marL="0" marR="0" lvl="0" indent="0" algn="l" rtl="0">
              <a:lnSpc>
                <a:spcPct val="80000"/>
              </a:lnSpc>
              <a:spcBef>
                <a:spcPts val="0"/>
              </a:spcBef>
              <a:spcAft>
                <a:spcPts val="0"/>
              </a:spcAft>
              <a:buClr>
                <a:schemeClr val="dk2"/>
              </a:buClr>
              <a:buSzPts val="1776"/>
              <a:buFont typeface="Noto Sans Symbols"/>
              <a:buNone/>
            </a:pPr>
            <a:r>
              <a:rPr lang="en-US"/>
              <a:t>Although the Hadrianic decrees were softened somewhat by Antonius Pius (138-161), widespread animosity toward Judaism and everything that seemed to smack of it smoldered long afterward.” </a:t>
            </a:r>
            <a:endParaRPr/>
          </a:p>
          <a:p>
            <a:pPr marL="0" marR="0" lvl="0" indent="0" algn="l" rtl="0">
              <a:lnSpc>
                <a:spcPct val="80000"/>
              </a:lnSpc>
              <a:spcBef>
                <a:spcPts val="0"/>
              </a:spcBef>
              <a:spcAft>
                <a:spcPts val="0"/>
              </a:spcAft>
              <a:buClr>
                <a:schemeClr val="dk2"/>
              </a:buClr>
              <a:buSzPts val="1776"/>
              <a:buFont typeface="Noto Sans Symbols"/>
              <a:buNone/>
            </a:pPr>
            <a:r>
              <a:rPr lang="en-US"/>
              <a:t>- p. 297</a:t>
            </a:r>
            <a:endParaRPr/>
          </a:p>
        </p:txBody>
      </p:sp>
      <p:sp>
        <p:nvSpPr>
          <p:cNvPr id="1547" name="Shape 1547"/>
          <p:cNvSpPr txBox="1">
            <a:spLocks noGrp="1"/>
          </p:cNvSpPr>
          <p:nvPr>
            <p:ph type="title"/>
          </p:nvPr>
        </p:nvSpPr>
        <p:spPr>
          <a:xfrm>
            <a:off x="3960800" y="274650"/>
            <a:ext cx="7206300" cy="6045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1"/>
              </a:buClr>
              <a:buSzPts val="3200"/>
              <a:buFont typeface="Century Gothic"/>
              <a:buNone/>
            </a:pPr>
            <a:r>
              <a:rPr lang="en-US" sz="2200"/>
              <a:t>Sabbath and Sunday in Early Christianity - Robert Leo Odom 1977</a:t>
            </a:r>
            <a:endParaRPr sz="2200" b="0" i="0" u="none" strike="noStrike" cap="none">
              <a:solidFill>
                <a:schemeClr val="lt1"/>
              </a:solidFill>
              <a:latin typeface="Century Gothic"/>
              <a:ea typeface="Century Gothic"/>
              <a:cs typeface="Century Gothic"/>
              <a:sym typeface="Century Gothic"/>
            </a:endParaRPr>
          </a:p>
        </p:txBody>
      </p:sp>
      <p:pic>
        <p:nvPicPr>
          <p:cNvPr id="1548" name="Shape 1548"/>
          <p:cNvPicPr preferRelativeResize="0"/>
          <p:nvPr/>
        </p:nvPicPr>
        <p:blipFill>
          <a:blip r:embed="rId3">
            <a:alphaModFix/>
          </a:blip>
          <a:stretch>
            <a:fillRect/>
          </a:stretch>
        </p:blipFill>
        <p:spPr>
          <a:xfrm>
            <a:off x="199925" y="1162175"/>
            <a:ext cx="3013712" cy="2202019"/>
          </a:xfrm>
          <a:prstGeom prst="rect">
            <a:avLst/>
          </a:prstGeom>
          <a:noFill/>
          <a:ln>
            <a:noFill/>
          </a:ln>
        </p:spPr>
      </p:pic>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72"/>
        <p:cNvGrpSpPr/>
        <p:nvPr/>
      </p:nvGrpSpPr>
      <p:grpSpPr>
        <a:xfrm>
          <a:off x="0" y="0"/>
          <a:ext cx="0" cy="0"/>
          <a:chOff x="0" y="0"/>
          <a:chExt cx="0" cy="0"/>
        </a:xfrm>
      </p:grpSpPr>
      <p:pic>
        <p:nvPicPr>
          <p:cNvPr id="1876" name="Shape 1876"/>
          <p:cNvPicPr preferRelativeResize="0"/>
          <p:nvPr/>
        </p:nvPicPr>
        <p:blipFill>
          <a:blip r:embed="rId3">
            <a:alphaModFix/>
          </a:blip>
          <a:stretch>
            <a:fillRect/>
          </a:stretch>
        </p:blipFill>
        <p:spPr>
          <a:xfrm>
            <a:off x="3183466" y="262622"/>
            <a:ext cx="5152475" cy="630751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81"/>
        <p:cNvGrpSpPr/>
        <p:nvPr/>
      </p:nvGrpSpPr>
      <p:grpSpPr>
        <a:xfrm>
          <a:off x="0" y="0"/>
          <a:ext cx="0" cy="0"/>
          <a:chOff x="0" y="0"/>
          <a:chExt cx="0" cy="0"/>
        </a:xfrm>
      </p:grpSpPr>
      <p:pic>
        <p:nvPicPr>
          <p:cNvPr id="1882" name="Shape 1882"/>
          <p:cNvPicPr preferRelativeResize="0"/>
          <p:nvPr/>
        </p:nvPicPr>
        <p:blipFill>
          <a:blip r:embed="rId3">
            <a:alphaModFix/>
          </a:blip>
          <a:stretch>
            <a:fillRect/>
          </a:stretch>
        </p:blipFill>
        <p:spPr>
          <a:xfrm>
            <a:off x="3606801" y="304801"/>
            <a:ext cx="4317999" cy="623146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94"/>
        <p:cNvGrpSpPr/>
        <p:nvPr/>
      </p:nvGrpSpPr>
      <p:grpSpPr>
        <a:xfrm>
          <a:off x="0" y="0"/>
          <a:ext cx="0" cy="0"/>
          <a:chOff x="0" y="0"/>
          <a:chExt cx="0" cy="0"/>
        </a:xfrm>
      </p:grpSpPr>
      <p:sp>
        <p:nvSpPr>
          <p:cNvPr id="1395" name="Shape 1395"/>
          <p:cNvSpPr txBox="1">
            <a:spLocks noGrp="1"/>
          </p:cNvSpPr>
          <p:nvPr>
            <p:ph type="body" idx="1"/>
          </p:nvPr>
        </p:nvSpPr>
        <p:spPr>
          <a:xfrm>
            <a:off x="1551212" y="2432580"/>
            <a:ext cx="9115200" cy="1326620"/>
          </a:xfrm>
          <a:prstGeom prst="rect">
            <a:avLst/>
          </a:prstGeom>
          <a:noFill/>
          <a:ln>
            <a:noFill/>
          </a:ln>
        </p:spPr>
        <p:txBody>
          <a:bodyPr spcFirstLastPara="1" wrap="square" lIns="91425" tIns="45700" rIns="91425" bIns="45700" anchor="t" anchorCtr="0">
            <a:noAutofit/>
          </a:bodyPr>
          <a:lstStyle/>
          <a:p>
            <a:pPr marL="0" lvl="0" indent="0">
              <a:buNone/>
            </a:pPr>
            <a:r>
              <a:rPr lang="en-US" sz="3000" dirty="0"/>
              <a:t>“</a:t>
            </a:r>
            <a:r>
              <a:rPr lang="en-US" sz="3200" dirty="0"/>
              <a:t>I will build my church; and the gates of hell shall not prevail against it.</a:t>
            </a:r>
            <a:r>
              <a:rPr lang="en-US" sz="3000" dirty="0"/>
              <a:t>”</a:t>
            </a:r>
            <a:endParaRPr sz="3000" b="0" i="0" u="none" strike="noStrike" cap="none" dirty="0">
              <a:solidFill>
                <a:schemeClr val="lt1"/>
              </a:solidFill>
              <a:latin typeface="Century Gothic"/>
              <a:ea typeface="Century Gothic"/>
              <a:cs typeface="Century Gothic"/>
              <a:sym typeface="Century Gothic"/>
            </a:endParaRPr>
          </a:p>
        </p:txBody>
      </p:sp>
      <p:sp>
        <p:nvSpPr>
          <p:cNvPr id="1396" name="Shape 1396"/>
          <p:cNvSpPr txBox="1">
            <a:spLocks noGrp="1"/>
          </p:cNvSpPr>
          <p:nvPr>
            <p:ph type="title"/>
          </p:nvPr>
        </p:nvSpPr>
        <p:spPr>
          <a:xfrm>
            <a:off x="3960812" y="274638"/>
            <a:ext cx="6705600" cy="1020762"/>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1"/>
              </a:buClr>
              <a:buSzPts val="3200"/>
              <a:buFont typeface="Century Gothic"/>
              <a:buNone/>
            </a:pPr>
            <a:r>
              <a:rPr lang="en-US" dirty="0"/>
              <a:t>Matthew 16:18</a:t>
            </a:r>
            <a:endParaRPr sz="3200" b="0" i="0" u="none" strike="noStrike" cap="none" dirty="0">
              <a:solidFill>
                <a:schemeClr val="lt1"/>
              </a:solidFill>
              <a:latin typeface="Century Gothic"/>
              <a:ea typeface="Century Gothic"/>
              <a:cs typeface="Century Gothic"/>
              <a:sym typeface="Century Gothic"/>
            </a:endParaRPr>
          </a:p>
        </p:txBody>
      </p:sp>
      <p:pic>
        <p:nvPicPr>
          <p:cNvPr id="1397" name="Shape 1397"/>
          <p:cNvPicPr preferRelativeResize="0"/>
          <p:nvPr/>
        </p:nvPicPr>
        <p:blipFill rotWithShape="1">
          <a:blip r:embed="rId3">
            <a:alphaModFix/>
          </a:blip>
          <a:srcRect/>
          <a:stretch/>
        </p:blipFill>
        <p:spPr>
          <a:xfrm>
            <a:off x="150812" y="342900"/>
            <a:ext cx="3419475" cy="1524000"/>
          </a:xfrm>
          <a:prstGeom prst="rect">
            <a:avLst/>
          </a:prstGeom>
          <a:noFill/>
          <a:ln>
            <a:noFill/>
          </a:ln>
        </p:spPr>
      </p:pic>
    </p:spTree>
    <p:extLst>
      <p:ext uri="{BB962C8B-B14F-4D97-AF65-F5344CB8AC3E}">
        <p14:creationId xmlns:p14="http://schemas.microsoft.com/office/powerpoint/2010/main" val="3663171957"/>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52"/>
        <p:cNvGrpSpPr/>
        <p:nvPr/>
      </p:nvGrpSpPr>
      <p:grpSpPr>
        <a:xfrm>
          <a:off x="0" y="0"/>
          <a:ext cx="0" cy="0"/>
          <a:chOff x="0" y="0"/>
          <a:chExt cx="0" cy="0"/>
        </a:xfrm>
      </p:grpSpPr>
      <p:sp>
        <p:nvSpPr>
          <p:cNvPr id="1553" name="Shape 1553"/>
          <p:cNvSpPr txBox="1">
            <a:spLocks noGrp="1"/>
          </p:cNvSpPr>
          <p:nvPr>
            <p:ph type="body" idx="1"/>
          </p:nvPr>
        </p:nvSpPr>
        <p:spPr>
          <a:xfrm>
            <a:off x="3318512" y="1652650"/>
            <a:ext cx="7848600" cy="48006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2"/>
              </a:buClr>
              <a:buSzPts val="1776"/>
              <a:buFont typeface="Noto Sans Symbols"/>
              <a:buNone/>
            </a:pPr>
            <a:r>
              <a:rPr lang="en-US"/>
              <a:t>“This heresy of the Nazoraeans exists in Beroea in the neighbourhood of Coele Syria and the Decapolis in the region of Pella and in Basanitis in the so-called Kokaba (Chochabe in Hebrew). </a:t>
            </a:r>
            <a:endParaRPr/>
          </a:p>
          <a:p>
            <a:pPr marL="0" marR="0" lvl="0" indent="0" algn="l" rtl="0">
              <a:lnSpc>
                <a:spcPct val="80000"/>
              </a:lnSpc>
              <a:spcBef>
                <a:spcPts val="0"/>
              </a:spcBef>
              <a:spcAft>
                <a:spcPts val="0"/>
              </a:spcAft>
              <a:buClr>
                <a:schemeClr val="dk2"/>
              </a:buClr>
              <a:buSzPts val="1776"/>
              <a:buFont typeface="Noto Sans Symbols"/>
              <a:buNone/>
            </a:pPr>
            <a:endParaRPr/>
          </a:p>
          <a:p>
            <a:pPr marL="0" marR="0" lvl="0" indent="0" algn="l" rtl="0">
              <a:lnSpc>
                <a:spcPct val="80000"/>
              </a:lnSpc>
              <a:spcBef>
                <a:spcPts val="0"/>
              </a:spcBef>
              <a:spcAft>
                <a:spcPts val="0"/>
              </a:spcAft>
              <a:buClr>
                <a:schemeClr val="dk2"/>
              </a:buClr>
              <a:buSzPts val="1776"/>
              <a:buFont typeface="Noto Sans Symbols"/>
              <a:buNone/>
            </a:pPr>
            <a:r>
              <a:rPr lang="en-US"/>
              <a:t>From there it took its beginning after the exodus from Jerusalem when all the disciples went to live in Pella because Christ had told them to leave Jerusalem and to go away since it would undergo a siege.” </a:t>
            </a:r>
            <a:endParaRPr/>
          </a:p>
        </p:txBody>
      </p:sp>
      <p:sp>
        <p:nvSpPr>
          <p:cNvPr id="1554" name="Shape 1554"/>
          <p:cNvSpPr txBox="1">
            <a:spLocks noGrp="1"/>
          </p:cNvSpPr>
          <p:nvPr>
            <p:ph type="title"/>
          </p:nvPr>
        </p:nvSpPr>
        <p:spPr>
          <a:xfrm>
            <a:off x="3960800" y="274650"/>
            <a:ext cx="7206300" cy="604500"/>
          </a:xfrm>
          <a:prstGeom prst="rect">
            <a:avLst/>
          </a:prstGeom>
          <a:noFill/>
          <a:ln>
            <a:noFill/>
          </a:ln>
        </p:spPr>
        <p:txBody>
          <a:bodyPr spcFirstLastPara="1" wrap="square" lIns="91425" tIns="45700" rIns="91425" bIns="45700" anchor="b" anchorCtr="0">
            <a:noAutofit/>
          </a:bodyPr>
          <a:lstStyle/>
          <a:p>
            <a:pPr marL="0" lvl="0" indent="0" rtl="0">
              <a:spcBef>
                <a:spcPts val="0"/>
              </a:spcBef>
              <a:spcAft>
                <a:spcPts val="0"/>
              </a:spcAft>
              <a:buClr>
                <a:schemeClr val="lt1"/>
              </a:buClr>
              <a:buSzPts val="3200"/>
              <a:buFont typeface="Century Gothic"/>
              <a:buNone/>
            </a:pPr>
            <a:r>
              <a:rPr lang="en-US" sz="2200"/>
              <a:t>Eusebius - 4th Century Catholic church historian </a:t>
            </a:r>
            <a:endParaRPr sz="2200" b="0" i="0" u="none" strike="noStrike" cap="none">
              <a:solidFill>
                <a:schemeClr val="lt1"/>
              </a:solidFill>
              <a:latin typeface="Century Gothic"/>
              <a:ea typeface="Century Gothic"/>
              <a:cs typeface="Century Gothic"/>
              <a:sym typeface="Century Gothic"/>
            </a:endParaRPr>
          </a:p>
        </p:txBody>
      </p:sp>
      <p:pic>
        <p:nvPicPr>
          <p:cNvPr id="1555" name="Shape 1555"/>
          <p:cNvPicPr preferRelativeResize="0"/>
          <p:nvPr/>
        </p:nvPicPr>
        <p:blipFill>
          <a:blip r:embed="rId3">
            <a:alphaModFix/>
          </a:blip>
          <a:stretch>
            <a:fillRect/>
          </a:stretch>
        </p:blipFill>
        <p:spPr>
          <a:xfrm>
            <a:off x="269300" y="762875"/>
            <a:ext cx="2857500" cy="3495675"/>
          </a:xfrm>
          <a:prstGeom prst="rect">
            <a:avLst/>
          </a:prstGeom>
          <a:noFill/>
          <a:ln>
            <a:noFill/>
          </a:ln>
        </p:spPr>
      </p:pic>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59"/>
        <p:cNvGrpSpPr/>
        <p:nvPr/>
      </p:nvGrpSpPr>
      <p:grpSpPr>
        <a:xfrm>
          <a:off x="0" y="0"/>
          <a:ext cx="0" cy="0"/>
          <a:chOff x="0" y="0"/>
          <a:chExt cx="0" cy="0"/>
        </a:xfrm>
      </p:grpSpPr>
      <p:sp>
        <p:nvSpPr>
          <p:cNvPr id="1560" name="Shape 1560"/>
          <p:cNvSpPr txBox="1">
            <a:spLocks noGrp="1"/>
          </p:cNvSpPr>
          <p:nvPr>
            <p:ph type="body" idx="1"/>
          </p:nvPr>
        </p:nvSpPr>
        <p:spPr>
          <a:xfrm>
            <a:off x="3318512" y="1652650"/>
            <a:ext cx="7848600" cy="48006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2"/>
              </a:buClr>
              <a:buSzPts val="1776"/>
              <a:buFont typeface="Noto Sans Symbols"/>
              <a:buNone/>
            </a:pPr>
            <a:r>
              <a:rPr lang="en-US"/>
              <a:t>“The matter in debate, therefore, or I should rather say your opinion regarding it, is summed up in this: that since the preaching of the gospel of Christ, the believing Jews do well in observing the precepts of the law, i.e. in offering sacrifices as Paul did, in circumcising their children, as Paul did in the case of Timothy, and keeping the Jewish Sabbath, as all the Jews have been accustomed to do.“</a:t>
            </a:r>
            <a:endParaRPr/>
          </a:p>
        </p:txBody>
      </p:sp>
      <p:sp>
        <p:nvSpPr>
          <p:cNvPr id="1561" name="Shape 1561"/>
          <p:cNvSpPr txBox="1">
            <a:spLocks noGrp="1"/>
          </p:cNvSpPr>
          <p:nvPr>
            <p:ph type="title"/>
          </p:nvPr>
        </p:nvSpPr>
        <p:spPr>
          <a:xfrm>
            <a:off x="3247175" y="365575"/>
            <a:ext cx="8390700" cy="985200"/>
          </a:xfrm>
          <a:prstGeom prst="rect">
            <a:avLst/>
          </a:prstGeom>
          <a:noFill/>
          <a:ln>
            <a:noFill/>
          </a:ln>
        </p:spPr>
        <p:txBody>
          <a:bodyPr spcFirstLastPara="1" wrap="square" lIns="91425" tIns="45700" rIns="91425" bIns="45700" anchor="b" anchorCtr="0">
            <a:noAutofit/>
          </a:bodyPr>
          <a:lstStyle/>
          <a:p>
            <a:pPr marL="0" lvl="0" indent="0">
              <a:spcBef>
                <a:spcPts val="0"/>
              </a:spcBef>
              <a:spcAft>
                <a:spcPts val="0"/>
              </a:spcAft>
              <a:buClr>
                <a:schemeClr val="lt1"/>
              </a:buClr>
              <a:buSzPts val="3200"/>
              <a:buFont typeface="Century Gothic"/>
              <a:buNone/>
            </a:pPr>
            <a:r>
              <a:rPr lang="en-US" sz="2200"/>
              <a:t>Letter of Jerome to Augustine - 5th Century Bishop of Rome</a:t>
            </a:r>
            <a:endParaRPr sz="2200"/>
          </a:p>
          <a:p>
            <a:pPr marL="457200" lvl="0" indent="-368300" rtl="0">
              <a:spcBef>
                <a:spcPts val="0"/>
              </a:spcBef>
              <a:spcAft>
                <a:spcPts val="0"/>
              </a:spcAft>
              <a:buSzPts val="2200"/>
              <a:buChar char="-"/>
            </a:pPr>
            <a:r>
              <a:rPr lang="en-US" sz="2200"/>
              <a:t>404 AD</a:t>
            </a:r>
            <a:endParaRPr sz="2200"/>
          </a:p>
        </p:txBody>
      </p:sp>
      <p:pic>
        <p:nvPicPr>
          <p:cNvPr id="1562" name="Shape 1562"/>
          <p:cNvPicPr preferRelativeResize="0"/>
          <p:nvPr/>
        </p:nvPicPr>
        <p:blipFill>
          <a:blip r:embed="rId3">
            <a:alphaModFix/>
          </a:blip>
          <a:stretch>
            <a:fillRect/>
          </a:stretch>
        </p:blipFill>
        <p:spPr>
          <a:xfrm>
            <a:off x="399175" y="879150"/>
            <a:ext cx="2676525" cy="3714750"/>
          </a:xfrm>
          <a:prstGeom prst="rect">
            <a:avLst/>
          </a:prstGeom>
          <a:noFill/>
          <a:ln>
            <a:noFill/>
          </a:ln>
        </p:spPr>
      </p:pic>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66"/>
        <p:cNvGrpSpPr/>
        <p:nvPr/>
      </p:nvGrpSpPr>
      <p:grpSpPr>
        <a:xfrm>
          <a:off x="0" y="0"/>
          <a:ext cx="0" cy="0"/>
          <a:chOff x="0" y="0"/>
          <a:chExt cx="0" cy="0"/>
        </a:xfrm>
      </p:grpSpPr>
      <p:sp>
        <p:nvSpPr>
          <p:cNvPr id="1567" name="Shape 1567"/>
          <p:cNvSpPr txBox="1">
            <a:spLocks noGrp="1"/>
          </p:cNvSpPr>
          <p:nvPr>
            <p:ph type="body" idx="1"/>
          </p:nvPr>
        </p:nvSpPr>
        <p:spPr>
          <a:xfrm>
            <a:off x="3318512" y="1652650"/>
            <a:ext cx="7848600" cy="48006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2"/>
              </a:buClr>
              <a:buSzPts val="1776"/>
              <a:buFont typeface="Noto Sans Symbols"/>
              <a:buNone/>
            </a:pPr>
            <a:r>
              <a:rPr lang="en-US"/>
              <a:t>“If this be true, we fall into the heresy of Cerinthus and Ebion, who, though believing in Christ, were anathematized by the fathers for this one error, that they mixed up the ceremonies of the law with the gospel of Christ, and professed their faith in that which was new, without letting go what was old.“</a:t>
            </a:r>
            <a:endParaRPr/>
          </a:p>
        </p:txBody>
      </p:sp>
      <p:pic>
        <p:nvPicPr>
          <p:cNvPr id="1568" name="Shape 1568"/>
          <p:cNvPicPr preferRelativeResize="0"/>
          <p:nvPr/>
        </p:nvPicPr>
        <p:blipFill>
          <a:blip r:embed="rId3">
            <a:alphaModFix/>
          </a:blip>
          <a:stretch>
            <a:fillRect/>
          </a:stretch>
        </p:blipFill>
        <p:spPr>
          <a:xfrm>
            <a:off x="399175" y="879150"/>
            <a:ext cx="2676525" cy="3714750"/>
          </a:xfrm>
          <a:prstGeom prst="rect">
            <a:avLst/>
          </a:prstGeom>
          <a:noFill/>
          <a:ln>
            <a:noFill/>
          </a:ln>
        </p:spPr>
      </p:pic>
      <p:sp>
        <p:nvSpPr>
          <p:cNvPr id="1569" name="Shape 1569"/>
          <p:cNvSpPr txBox="1">
            <a:spLocks noGrp="1"/>
          </p:cNvSpPr>
          <p:nvPr>
            <p:ph type="title"/>
          </p:nvPr>
        </p:nvSpPr>
        <p:spPr>
          <a:xfrm>
            <a:off x="3247175" y="365575"/>
            <a:ext cx="8390700" cy="985200"/>
          </a:xfrm>
          <a:prstGeom prst="rect">
            <a:avLst/>
          </a:prstGeom>
          <a:noFill/>
          <a:ln>
            <a:noFill/>
          </a:ln>
        </p:spPr>
        <p:txBody>
          <a:bodyPr spcFirstLastPara="1" wrap="square" lIns="91425" tIns="45700" rIns="91425" bIns="45700" anchor="b" anchorCtr="0">
            <a:noAutofit/>
          </a:bodyPr>
          <a:lstStyle/>
          <a:p>
            <a:pPr marL="0" lvl="0" indent="0">
              <a:spcBef>
                <a:spcPts val="0"/>
              </a:spcBef>
              <a:spcAft>
                <a:spcPts val="0"/>
              </a:spcAft>
              <a:buClr>
                <a:schemeClr val="lt1"/>
              </a:buClr>
              <a:buSzPts val="3200"/>
              <a:buFont typeface="Century Gothic"/>
              <a:buNone/>
            </a:pPr>
            <a:r>
              <a:rPr lang="en-US" sz="2200"/>
              <a:t>Letter of Jerome to Augustine - 5th Century Bishop of Rome</a:t>
            </a:r>
            <a:endParaRPr sz="2200"/>
          </a:p>
          <a:p>
            <a:pPr marL="457200" lvl="0" indent="-368300" rtl="0">
              <a:spcBef>
                <a:spcPts val="0"/>
              </a:spcBef>
              <a:spcAft>
                <a:spcPts val="0"/>
              </a:spcAft>
              <a:buSzPts val="2200"/>
              <a:buChar char="-"/>
            </a:pPr>
            <a:r>
              <a:rPr lang="en-US" sz="2200"/>
              <a:t>404 AD</a:t>
            </a:r>
            <a:endParaRPr sz="2200"/>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4"/>
        <p:cNvGrpSpPr/>
        <p:nvPr/>
      </p:nvGrpSpPr>
      <p:grpSpPr>
        <a:xfrm>
          <a:off x="0" y="0"/>
          <a:ext cx="0" cy="0"/>
          <a:chOff x="0" y="0"/>
          <a:chExt cx="0" cy="0"/>
        </a:xfrm>
      </p:grpSpPr>
      <p:sp>
        <p:nvSpPr>
          <p:cNvPr id="1395" name="Shape 1395"/>
          <p:cNvSpPr txBox="1">
            <a:spLocks noGrp="1"/>
          </p:cNvSpPr>
          <p:nvPr>
            <p:ph type="body" idx="1"/>
          </p:nvPr>
        </p:nvSpPr>
        <p:spPr>
          <a:xfrm>
            <a:off x="1860549" y="5886980"/>
            <a:ext cx="9115200" cy="81332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800"/>
              </a:spcBef>
              <a:spcAft>
                <a:spcPts val="0"/>
              </a:spcAft>
              <a:buClr>
                <a:schemeClr val="dk2"/>
              </a:buClr>
              <a:buSzPts val="1920"/>
              <a:buFont typeface="Noto Sans Symbols"/>
              <a:buNone/>
            </a:pPr>
            <a:r>
              <a:rPr lang="en-US" sz="3000" dirty="0"/>
              <a:t>“We ought to serve God rather than men.”</a:t>
            </a:r>
            <a:endParaRPr sz="3000" b="0" i="0" u="none" strike="noStrike" cap="none" dirty="0">
              <a:solidFill>
                <a:schemeClr val="lt1"/>
              </a:solidFill>
              <a:latin typeface="Century Gothic"/>
              <a:ea typeface="Century Gothic"/>
              <a:cs typeface="Century Gothic"/>
              <a:sym typeface="Century Gothic"/>
            </a:endParaRPr>
          </a:p>
        </p:txBody>
      </p:sp>
      <p:sp>
        <p:nvSpPr>
          <p:cNvPr id="1396" name="Shape 1396"/>
          <p:cNvSpPr txBox="1">
            <a:spLocks noGrp="1"/>
          </p:cNvSpPr>
          <p:nvPr>
            <p:ph type="title"/>
          </p:nvPr>
        </p:nvSpPr>
        <p:spPr>
          <a:xfrm>
            <a:off x="3960812" y="274638"/>
            <a:ext cx="6705600" cy="1020762"/>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1"/>
              </a:buClr>
              <a:buSzPts val="3200"/>
              <a:buFont typeface="Century Gothic"/>
              <a:buNone/>
            </a:pPr>
            <a:r>
              <a:rPr lang="en-US"/>
              <a:t>Acts 5:29</a:t>
            </a:r>
            <a:endParaRPr sz="3200" b="0" i="0" u="none" strike="noStrike" cap="none">
              <a:solidFill>
                <a:schemeClr val="lt1"/>
              </a:solidFill>
              <a:latin typeface="Century Gothic"/>
              <a:ea typeface="Century Gothic"/>
              <a:cs typeface="Century Gothic"/>
              <a:sym typeface="Century Gothic"/>
            </a:endParaRPr>
          </a:p>
        </p:txBody>
      </p:sp>
      <p:pic>
        <p:nvPicPr>
          <p:cNvPr id="1397" name="Shape 1397"/>
          <p:cNvPicPr preferRelativeResize="0"/>
          <p:nvPr/>
        </p:nvPicPr>
        <p:blipFill rotWithShape="1">
          <a:blip r:embed="rId3">
            <a:alphaModFix/>
          </a:blip>
          <a:srcRect/>
          <a:stretch/>
        </p:blipFill>
        <p:spPr>
          <a:xfrm>
            <a:off x="150812" y="342900"/>
            <a:ext cx="3419475" cy="1524000"/>
          </a:xfrm>
          <a:prstGeom prst="rect">
            <a:avLst/>
          </a:prstGeom>
          <a:noFill/>
          <a:ln>
            <a:noFill/>
          </a:ln>
        </p:spPr>
      </p:pic>
      <p:pic>
        <p:nvPicPr>
          <p:cNvPr id="5" name="Picture 2" descr="Acts-4c-300x23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2151" y="1866900"/>
            <a:ext cx="5333322" cy="4177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320489"/>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73"/>
        <p:cNvGrpSpPr/>
        <p:nvPr/>
      </p:nvGrpSpPr>
      <p:grpSpPr>
        <a:xfrm>
          <a:off x="0" y="0"/>
          <a:ext cx="0" cy="0"/>
          <a:chOff x="0" y="0"/>
          <a:chExt cx="0" cy="0"/>
        </a:xfrm>
      </p:grpSpPr>
      <p:sp>
        <p:nvSpPr>
          <p:cNvPr id="1574" name="Shape 1574"/>
          <p:cNvSpPr txBox="1">
            <a:spLocks noGrp="1"/>
          </p:cNvSpPr>
          <p:nvPr>
            <p:ph type="body" idx="1"/>
          </p:nvPr>
        </p:nvSpPr>
        <p:spPr>
          <a:xfrm>
            <a:off x="3318512" y="1652650"/>
            <a:ext cx="7848600" cy="48006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2"/>
              </a:buClr>
              <a:buSzPts val="1776"/>
              <a:buFont typeface="Noto Sans Symbols"/>
              <a:buNone/>
            </a:pPr>
            <a:r>
              <a:rPr lang="en-US"/>
              <a:t>“Why do I speak of the Ebionites, who make pretensions to the name of Christian? In our own day there exists a sect among the Jews throughout all the synagogues of the East, which is called the sect of the Minei, and is even now condemned by the Pharisees. The adherents to this sect are known commonly as Nazarenes; they believe in Christ the Son of God, born of the Virgin Mary; and they say that He who suffered under Pontius Pilate and rose again, is the same as the one in whom we believe. But while they desire to be both Jews and Christians...” </a:t>
            </a:r>
            <a:endParaRPr/>
          </a:p>
        </p:txBody>
      </p:sp>
      <p:pic>
        <p:nvPicPr>
          <p:cNvPr id="1575" name="Shape 1575"/>
          <p:cNvPicPr preferRelativeResize="0"/>
          <p:nvPr/>
        </p:nvPicPr>
        <p:blipFill>
          <a:blip r:embed="rId3">
            <a:alphaModFix/>
          </a:blip>
          <a:stretch>
            <a:fillRect/>
          </a:stretch>
        </p:blipFill>
        <p:spPr>
          <a:xfrm>
            <a:off x="399175" y="879150"/>
            <a:ext cx="2676525" cy="3714750"/>
          </a:xfrm>
          <a:prstGeom prst="rect">
            <a:avLst/>
          </a:prstGeom>
          <a:noFill/>
          <a:ln>
            <a:noFill/>
          </a:ln>
        </p:spPr>
      </p:pic>
      <p:sp>
        <p:nvSpPr>
          <p:cNvPr id="1576" name="Shape 1576"/>
          <p:cNvSpPr txBox="1">
            <a:spLocks noGrp="1"/>
          </p:cNvSpPr>
          <p:nvPr>
            <p:ph type="title"/>
          </p:nvPr>
        </p:nvSpPr>
        <p:spPr>
          <a:xfrm>
            <a:off x="3247175" y="365575"/>
            <a:ext cx="8390700" cy="985200"/>
          </a:xfrm>
          <a:prstGeom prst="rect">
            <a:avLst/>
          </a:prstGeom>
          <a:noFill/>
          <a:ln>
            <a:noFill/>
          </a:ln>
        </p:spPr>
        <p:txBody>
          <a:bodyPr spcFirstLastPara="1" wrap="square" lIns="91425" tIns="45700" rIns="91425" bIns="45700" anchor="b" anchorCtr="0">
            <a:noAutofit/>
          </a:bodyPr>
          <a:lstStyle/>
          <a:p>
            <a:pPr marL="0" lvl="0" indent="0">
              <a:spcBef>
                <a:spcPts val="0"/>
              </a:spcBef>
              <a:spcAft>
                <a:spcPts val="0"/>
              </a:spcAft>
              <a:buClr>
                <a:schemeClr val="lt1"/>
              </a:buClr>
              <a:buSzPts val="3200"/>
              <a:buFont typeface="Century Gothic"/>
              <a:buNone/>
            </a:pPr>
            <a:r>
              <a:rPr lang="en-US" sz="2200"/>
              <a:t>Letter of Jerome to Augustine - 5th Century Bishop of Rome</a:t>
            </a:r>
            <a:endParaRPr sz="2200"/>
          </a:p>
          <a:p>
            <a:pPr marL="457200" lvl="0" indent="-368300" rtl="0">
              <a:spcBef>
                <a:spcPts val="0"/>
              </a:spcBef>
              <a:spcAft>
                <a:spcPts val="0"/>
              </a:spcAft>
              <a:buSzPts val="2200"/>
              <a:buChar char="-"/>
            </a:pPr>
            <a:r>
              <a:rPr lang="en-US" sz="2200"/>
              <a:t>404 AD</a:t>
            </a:r>
            <a:endParaRPr sz="2200"/>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80"/>
        <p:cNvGrpSpPr/>
        <p:nvPr/>
      </p:nvGrpSpPr>
      <p:grpSpPr>
        <a:xfrm>
          <a:off x="0" y="0"/>
          <a:ext cx="0" cy="0"/>
          <a:chOff x="0" y="0"/>
          <a:chExt cx="0" cy="0"/>
        </a:xfrm>
      </p:grpSpPr>
      <p:sp>
        <p:nvSpPr>
          <p:cNvPr id="1581" name="Shape 1581"/>
          <p:cNvSpPr txBox="1"/>
          <p:nvPr/>
        </p:nvSpPr>
        <p:spPr>
          <a:xfrm>
            <a:off x="5856291" y="1356625"/>
            <a:ext cx="257400" cy="337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582" name="Shape 1582"/>
          <p:cNvSpPr txBox="1"/>
          <p:nvPr/>
        </p:nvSpPr>
        <p:spPr>
          <a:xfrm>
            <a:off x="6030275" y="1541875"/>
            <a:ext cx="257400" cy="337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583" name="Shape 1583"/>
          <p:cNvSpPr txBox="1"/>
          <p:nvPr/>
        </p:nvSpPr>
        <p:spPr>
          <a:xfrm>
            <a:off x="6211725" y="2031475"/>
            <a:ext cx="331200" cy="337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584" name="Shape 1584"/>
          <p:cNvSpPr txBox="1"/>
          <p:nvPr/>
        </p:nvSpPr>
        <p:spPr>
          <a:xfrm>
            <a:off x="6102675" y="1650475"/>
            <a:ext cx="331200" cy="337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585" name="Shape 1585"/>
          <p:cNvSpPr txBox="1"/>
          <p:nvPr/>
        </p:nvSpPr>
        <p:spPr>
          <a:xfrm>
            <a:off x="6199275" y="1726675"/>
            <a:ext cx="257400" cy="337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586" name="Shape 1586"/>
          <p:cNvSpPr txBox="1"/>
          <p:nvPr/>
        </p:nvSpPr>
        <p:spPr>
          <a:xfrm>
            <a:off x="6677675" y="2055600"/>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587" name="Shape 1587"/>
          <p:cNvSpPr txBox="1"/>
          <p:nvPr/>
        </p:nvSpPr>
        <p:spPr>
          <a:xfrm>
            <a:off x="9876450" y="1650475"/>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588" name="Shape 1588"/>
          <p:cNvSpPr txBox="1"/>
          <p:nvPr/>
        </p:nvSpPr>
        <p:spPr>
          <a:xfrm>
            <a:off x="6705550" y="1368675"/>
            <a:ext cx="1623000" cy="484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Churches of Asia</a:t>
            </a:r>
            <a:endParaRPr/>
          </a:p>
        </p:txBody>
      </p:sp>
      <p:sp>
        <p:nvSpPr>
          <p:cNvPr id="1589" name="Shape 1589"/>
          <p:cNvSpPr txBox="1"/>
          <p:nvPr/>
        </p:nvSpPr>
        <p:spPr>
          <a:xfrm>
            <a:off x="7705800" y="1265350"/>
            <a:ext cx="1196100" cy="242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590" name="Shape 1590"/>
          <p:cNvSpPr txBox="1"/>
          <p:nvPr/>
        </p:nvSpPr>
        <p:spPr>
          <a:xfrm>
            <a:off x="6542925" y="1904725"/>
            <a:ext cx="257400" cy="190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591" name="Shape 1591"/>
          <p:cNvSpPr txBox="1"/>
          <p:nvPr/>
        </p:nvSpPr>
        <p:spPr>
          <a:xfrm>
            <a:off x="7440275" y="2305900"/>
            <a:ext cx="331200" cy="337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592" name="Shape 1592"/>
          <p:cNvSpPr txBox="1"/>
          <p:nvPr/>
        </p:nvSpPr>
        <p:spPr>
          <a:xfrm>
            <a:off x="7248600" y="2303875"/>
            <a:ext cx="257400" cy="337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593" name="Shape 1593"/>
          <p:cNvSpPr txBox="1"/>
          <p:nvPr/>
        </p:nvSpPr>
        <p:spPr>
          <a:xfrm>
            <a:off x="7351450" y="2089413"/>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595" name="Shape 1595"/>
          <p:cNvSpPr txBox="1"/>
          <p:nvPr/>
        </p:nvSpPr>
        <p:spPr>
          <a:xfrm>
            <a:off x="7815425" y="1726684"/>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596" name="Shape 1596"/>
          <p:cNvSpPr txBox="1"/>
          <p:nvPr/>
        </p:nvSpPr>
        <p:spPr>
          <a:xfrm>
            <a:off x="8501225" y="1726684"/>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597" name="Shape 1597"/>
          <p:cNvSpPr txBox="1"/>
          <p:nvPr/>
        </p:nvSpPr>
        <p:spPr>
          <a:xfrm>
            <a:off x="8653625" y="1879084"/>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598" name="Shape 1598"/>
          <p:cNvSpPr txBox="1"/>
          <p:nvPr/>
        </p:nvSpPr>
        <p:spPr>
          <a:xfrm>
            <a:off x="8501225" y="1879084"/>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599" name="Shape 1599"/>
          <p:cNvSpPr txBox="1"/>
          <p:nvPr/>
        </p:nvSpPr>
        <p:spPr>
          <a:xfrm>
            <a:off x="5466275" y="3698575"/>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600" name="Shape 1600"/>
          <p:cNvSpPr txBox="1"/>
          <p:nvPr/>
        </p:nvSpPr>
        <p:spPr>
          <a:xfrm>
            <a:off x="10164825" y="2401000"/>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601" name="Shape 1601"/>
          <p:cNvSpPr txBox="1"/>
          <p:nvPr/>
        </p:nvSpPr>
        <p:spPr>
          <a:xfrm>
            <a:off x="9973375" y="3312075"/>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602" name="Shape 1602"/>
          <p:cNvSpPr txBox="1"/>
          <p:nvPr/>
        </p:nvSpPr>
        <p:spPr>
          <a:xfrm>
            <a:off x="9973375" y="3464475"/>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603" name="Shape 1603"/>
          <p:cNvSpPr txBox="1"/>
          <p:nvPr/>
        </p:nvSpPr>
        <p:spPr>
          <a:xfrm>
            <a:off x="9973375" y="3616875"/>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604" name="Shape 1604"/>
          <p:cNvSpPr txBox="1"/>
          <p:nvPr/>
        </p:nvSpPr>
        <p:spPr>
          <a:xfrm>
            <a:off x="9973375" y="3769275"/>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605" name="Shape 1605"/>
          <p:cNvSpPr txBox="1"/>
          <p:nvPr/>
        </p:nvSpPr>
        <p:spPr>
          <a:xfrm>
            <a:off x="10049575" y="3769275"/>
            <a:ext cx="1073700" cy="403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r>
              <a:rPr lang="en-US" sz="1200"/>
              <a:t>Jerusalem</a:t>
            </a:r>
            <a:endParaRPr sz="1200"/>
          </a:p>
        </p:txBody>
      </p:sp>
      <p:sp>
        <p:nvSpPr>
          <p:cNvPr id="1606" name="Shape 1606"/>
          <p:cNvSpPr txBox="1"/>
          <p:nvPr/>
        </p:nvSpPr>
        <p:spPr>
          <a:xfrm>
            <a:off x="11385875" y="2745225"/>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607" name="Shape 1607"/>
          <p:cNvSpPr txBox="1"/>
          <p:nvPr/>
        </p:nvSpPr>
        <p:spPr>
          <a:xfrm>
            <a:off x="5356800" y="5285850"/>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608" name="Shape 1608"/>
          <p:cNvSpPr txBox="1"/>
          <p:nvPr/>
        </p:nvSpPr>
        <p:spPr>
          <a:xfrm>
            <a:off x="5204400" y="2618850"/>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609" name="Shape 1609"/>
          <p:cNvSpPr txBox="1"/>
          <p:nvPr/>
        </p:nvSpPr>
        <p:spPr>
          <a:xfrm>
            <a:off x="4899600" y="2771250"/>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610" name="Shape 1610"/>
          <p:cNvSpPr txBox="1"/>
          <p:nvPr/>
        </p:nvSpPr>
        <p:spPr>
          <a:xfrm>
            <a:off x="4747200" y="2847450"/>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611" name="Shape 1611"/>
          <p:cNvSpPr txBox="1"/>
          <p:nvPr/>
        </p:nvSpPr>
        <p:spPr>
          <a:xfrm>
            <a:off x="4747200" y="1247250"/>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612" name="Shape 1612"/>
          <p:cNvSpPr txBox="1"/>
          <p:nvPr/>
        </p:nvSpPr>
        <p:spPr>
          <a:xfrm>
            <a:off x="4594800" y="1399650"/>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613" name="Shape 1613"/>
          <p:cNvSpPr txBox="1"/>
          <p:nvPr/>
        </p:nvSpPr>
        <p:spPr>
          <a:xfrm>
            <a:off x="4442400" y="1475850"/>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614" name="Shape 1614"/>
          <p:cNvSpPr txBox="1"/>
          <p:nvPr/>
        </p:nvSpPr>
        <p:spPr>
          <a:xfrm>
            <a:off x="632400" y="1475850"/>
            <a:ext cx="1309800" cy="403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 </a:t>
            </a:r>
            <a:r>
              <a:rPr lang="en-US" sz="1200"/>
              <a:t>Rome</a:t>
            </a:r>
            <a:endParaRPr sz="1200"/>
          </a:p>
        </p:txBody>
      </p:sp>
      <p:sp>
        <p:nvSpPr>
          <p:cNvPr id="1615" name="Shape 1615"/>
          <p:cNvSpPr txBox="1"/>
          <p:nvPr/>
        </p:nvSpPr>
        <p:spPr>
          <a:xfrm rot="10800000" flipH="1">
            <a:off x="1242000" y="1936173"/>
            <a:ext cx="331200" cy="277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pic>
        <p:nvPicPr>
          <p:cNvPr id="1616" name="Shape 1616"/>
          <p:cNvPicPr preferRelativeResize="0"/>
          <p:nvPr/>
        </p:nvPicPr>
        <p:blipFill>
          <a:blip r:embed="rId3">
            <a:alphaModFix/>
          </a:blip>
          <a:stretch>
            <a:fillRect/>
          </a:stretch>
        </p:blipFill>
        <p:spPr>
          <a:xfrm>
            <a:off x="484188" y="542925"/>
            <a:ext cx="11220450" cy="5772150"/>
          </a:xfrm>
          <a:prstGeom prst="rect">
            <a:avLst/>
          </a:prstGeom>
          <a:noFill/>
          <a:ln>
            <a:noFill/>
          </a:ln>
        </p:spPr>
      </p:pic>
      <p:sp>
        <p:nvSpPr>
          <p:cNvPr id="1617" name="Shape 1617"/>
          <p:cNvSpPr/>
          <p:nvPr/>
        </p:nvSpPr>
        <p:spPr>
          <a:xfrm>
            <a:off x="10002925" y="5994450"/>
            <a:ext cx="1693200" cy="277200"/>
          </a:xfrm>
          <a:prstGeom prst="rect">
            <a:avLst/>
          </a:prstGeom>
          <a:solidFill>
            <a:srgbClr val="FCE5C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618" name="Shape 1618"/>
          <p:cNvPicPr preferRelativeResize="0"/>
          <p:nvPr/>
        </p:nvPicPr>
        <p:blipFill>
          <a:blip r:embed="rId4">
            <a:alphaModFix/>
          </a:blip>
          <a:stretch>
            <a:fillRect/>
          </a:stretch>
        </p:blipFill>
        <p:spPr>
          <a:xfrm>
            <a:off x="5535588" y="562650"/>
            <a:ext cx="4686300" cy="3448050"/>
          </a:xfrm>
          <a:prstGeom prst="rect">
            <a:avLst/>
          </a:prstGeom>
          <a:noFill/>
          <a:ln>
            <a:noFill/>
          </a:ln>
        </p:spPr>
      </p:pic>
      <p:pic>
        <p:nvPicPr>
          <p:cNvPr id="1619" name="Shape 1619"/>
          <p:cNvPicPr preferRelativeResize="0"/>
          <p:nvPr/>
        </p:nvPicPr>
        <p:blipFill>
          <a:blip r:embed="rId5">
            <a:alphaModFix/>
          </a:blip>
          <a:stretch>
            <a:fillRect/>
          </a:stretch>
        </p:blipFill>
        <p:spPr>
          <a:xfrm>
            <a:off x="8832425" y="3319675"/>
            <a:ext cx="901825" cy="841700"/>
          </a:xfrm>
          <a:prstGeom prst="rect">
            <a:avLst/>
          </a:prstGeom>
          <a:noFill/>
          <a:ln>
            <a:noFill/>
          </a:ln>
        </p:spPr>
      </p:pic>
      <p:sp>
        <p:nvSpPr>
          <p:cNvPr id="1620" name="Shape 1620"/>
          <p:cNvSpPr/>
          <p:nvPr/>
        </p:nvSpPr>
        <p:spPr>
          <a:xfrm flipH="1">
            <a:off x="9219000" y="1853175"/>
            <a:ext cx="1482000" cy="2803800"/>
          </a:xfrm>
          <a:prstGeom prst="bentArrow">
            <a:avLst>
              <a:gd name="adj1" fmla="val 25000"/>
              <a:gd name="adj2" fmla="val 25536"/>
              <a:gd name="adj3" fmla="val 25000"/>
              <a:gd name="adj4" fmla="val 75000"/>
            </a:avLst>
          </a:prstGeom>
          <a:solidFill>
            <a:srgbClr val="FFFF00"/>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21" name="Shape 1621"/>
          <p:cNvSpPr/>
          <p:nvPr/>
        </p:nvSpPr>
        <p:spPr>
          <a:xfrm>
            <a:off x="7398188" y="1813525"/>
            <a:ext cx="1623000" cy="773100"/>
          </a:xfrm>
          <a:prstGeom prst="leftArrow">
            <a:avLst>
              <a:gd name="adj1" fmla="val 50000"/>
              <a:gd name="adj2" fmla="val 50000"/>
            </a:avLst>
          </a:prstGeom>
          <a:solidFill>
            <a:srgbClr val="FFFF00"/>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25"/>
        <p:cNvGrpSpPr/>
        <p:nvPr/>
      </p:nvGrpSpPr>
      <p:grpSpPr>
        <a:xfrm>
          <a:off x="0" y="0"/>
          <a:ext cx="0" cy="0"/>
          <a:chOff x="0" y="0"/>
          <a:chExt cx="0" cy="0"/>
        </a:xfrm>
      </p:grpSpPr>
      <p:sp>
        <p:nvSpPr>
          <p:cNvPr id="1626" name="Shape 1626"/>
          <p:cNvSpPr txBox="1">
            <a:spLocks noGrp="1"/>
          </p:cNvSpPr>
          <p:nvPr>
            <p:ph type="title"/>
          </p:nvPr>
        </p:nvSpPr>
        <p:spPr>
          <a:xfrm>
            <a:off x="3884612" y="457200"/>
            <a:ext cx="4343400" cy="10209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1"/>
              </a:buClr>
              <a:buSzPts val="3200"/>
              <a:buFont typeface="Century Gothic"/>
              <a:buNone/>
            </a:pPr>
            <a:r>
              <a:rPr lang="en-US" sz="3200" b="0" i="0" u="none" strike="noStrike" cap="none">
                <a:solidFill>
                  <a:schemeClr val="lt1"/>
                </a:solidFill>
                <a:latin typeface="Century Gothic"/>
                <a:ea typeface="Century Gothic"/>
                <a:cs typeface="Century Gothic"/>
                <a:sym typeface="Century Gothic"/>
              </a:rPr>
              <a:t>Matthew 24:4 - 5</a:t>
            </a:r>
            <a:endParaRPr sz="3200" b="0" i="0" u="none" strike="noStrike" cap="none">
              <a:solidFill>
                <a:schemeClr val="lt1"/>
              </a:solidFill>
              <a:latin typeface="Century Gothic"/>
              <a:ea typeface="Century Gothic"/>
              <a:cs typeface="Century Gothic"/>
              <a:sym typeface="Century Gothic"/>
            </a:endParaRPr>
          </a:p>
        </p:txBody>
      </p:sp>
      <p:sp>
        <p:nvSpPr>
          <p:cNvPr id="1627" name="Shape 1627"/>
          <p:cNvSpPr txBox="1">
            <a:spLocks noGrp="1"/>
          </p:cNvSpPr>
          <p:nvPr>
            <p:ph type="body" idx="1"/>
          </p:nvPr>
        </p:nvSpPr>
        <p:spPr>
          <a:xfrm>
            <a:off x="1674812" y="1752600"/>
            <a:ext cx="9144000" cy="3657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1920"/>
              <a:buFont typeface="Noto Sans Symbols"/>
              <a:buNone/>
            </a:pPr>
            <a:r>
              <a:rPr lang="en-US" sz="2400" b="0" i="0" u="none" strike="noStrike" cap="none">
                <a:solidFill>
                  <a:schemeClr val="lt1"/>
                </a:solidFill>
                <a:latin typeface="Century Gothic"/>
                <a:ea typeface="Century Gothic"/>
                <a:cs typeface="Century Gothic"/>
                <a:sym typeface="Century Gothic"/>
              </a:rPr>
              <a:t>“Take heed that no one deceives you. </a:t>
            </a:r>
            <a:r>
              <a:rPr lang="en-US" sz="2400" b="1" i="0" u="none" strike="noStrike" cap="none" baseline="30000">
                <a:solidFill>
                  <a:schemeClr val="lt1"/>
                </a:solidFill>
                <a:latin typeface="Century Gothic"/>
                <a:ea typeface="Century Gothic"/>
                <a:cs typeface="Century Gothic"/>
                <a:sym typeface="Century Gothic"/>
              </a:rPr>
              <a:t> </a:t>
            </a:r>
            <a:r>
              <a:rPr lang="en-US" sz="2400" b="0" i="0" u="none" strike="noStrike" cap="none">
                <a:solidFill>
                  <a:schemeClr val="lt1"/>
                </a:solidFill>
                <a:latin typeface="Century Gothic"/>
                <a:ea typeface="Century Gothic"/>
                <a:cs typeface="Century Gothic"/>
                <a:sym typeface="Century Gothic"/>
              </a:rPr>
              <a:t>For many will come in My name (claiming to represent me), saying, ‘I am the Christ,’ and will deceive many.”</a:t>
            </a:r>
            <a:endParaRPr sz="2400" b="0" i="0" u="none" strike="noStrike" cap="none">
              <a:solidFill>
                <a:schemeClr val="lt1"/>
              </a:solidFill>
              <a:latin typeface="Century Gothic"/>
              <a:ea typeface="Century Gothic"/>
              <a:cs typeface="Century Gothic"/>
              <a:sym typeface="Century Gothic"/>
            </a:endParaRPr>
          </a:p>
        </p:txBody>
      </p:sp>
      <p:pic>
        <p:nvPicPr>
          <p:cNvPr id="1628" name="Shape 1628"/>
          <p:cNvPicPr preferRelativeResize="0"/>
          <p:nvPr/>
        </p:nvPicPr>
        <p:blipFill rotWithShape="1">
          <a:blip r:embed="rId3">
            <a:alphaModFix/>
          </a:blip>
          <a:srcRect/>
          <a:stretch/>
        </p:blipFill>
        <p:spPr>
          <a:xfrm>
            <a:off x="150812" y="342900"/>
            <a:ext cx="3419475" cy="1524000"/>
          </a:xfrm>
          <a:prstGeom prst="rect">
            <a:avLst/>
          </a:prstGeom>
          <a:noFill/>
          <a:ln>
            <a:noFill/>
          </a:ln>
        </p:spPr>
      </p:pic>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32"/>
        <p:cNvGrpSpPr/>
        <p:nvPr/>
      </p:nvGrpSpPr>
      <p:grpSpPr>
        <a:xfrm>
          <a:off x="0" y="0"/>
          <a:ext cx="0" cy="0"/>
          <a:chOff x="0" y="0"/>
          <a:chExt cx="0" cy="0"/>
        </a:xfrm>
      </p:grpSpPr>
      <p:sp>
        <p:nvSpPr>
          <p:cNvPr id="1633" name="Shape 1633"/>
          <p:cNvSpPr txBox="1">
            <a:spLocks noGrp="1"/>
          </p:cNvSpPr>
          <p:nvPr>
            <p:ph type="title"/>
          </p:nvPr>
        </p:nvSpPr>
        <p:spPr>
          <a:xfrm>
            <a:off x="3884612" y="457200"/>
            <a:ext cx="4343400" cy="1020762"/>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1"/>
              </a:buClr>
              <a:buSzPts val="3200"/>
              <a:buFont typeface="Century Gothic"/>
              <a:buNone/>
            </a:pPr>
            <a:r>
              <a:rPr lang="en-US" sz="3200" b="0" i="0" u="none" strike="noStrike" cap="none">
                <a:solidFill>
                  <a:schemeClr val="lt1"/>
                </a:solidFill>
                <a:latin typeface="Century Gothic"/>
                <a:ea typeface="Century Gothic"/>
                <a:cs typeface="Century Gothic"/>
                <a:sym typeface="Century Gothic"/>
              </a:rPr>
              <a:t>Acts 20:29 - 31</a:t>
            </a:r>
            <a:endParaRPr sz="3200" b="0" i="0" u="none" strike="noStrike" cap="none">
              <a:solidFill>
                <a:schemeClr val="lt1"/>
              </a:solidFill>
              <a:latin typeface="Century Gothic"/>
              <a:ea typeface="Century Gothic"/>
              <a:cs typeface="Century Gothic"/>
              <a:sym typeface="Century Gothic"/>
            </a:endParaRPr>
          </a:p>
        </p:txBody>
      </p:sp>
      <p:sp>
        <p:nvSpPr>
          <p:cNvPr id="1634" name="Shape 1634"/>
          <p:cNvSpPr txBox="1">
            <a:spLocks noGrp="1"/>
          </p:cNvSpPr>
          <p:nvPr>
            <p:ph type="body" idx="1"/>
          </p:nvPr>
        </p:nvSpPr>
        <p:spPr>
          <a:xfrm>
            <a:off x="1674812" y="1752600"/>
            <a:ext cx="9144000" cy="3657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1920"/>
              <a:buFont typeface="Noto Sans Symbols"/>
              <a:buNone/>
            </a:pPr>
            <a:r>
              <a:rPr lang="en-US" sz="2400" b="0" i="0" u="none" strike="noStrike" cap="none" dirty="0">
                <a:solidFill>
                  <a:schemeClr val="lt1"/>
                </a:solidFill>
                <a:latin typeface="Century Gothic"/>
                <a:ea typeface="Century Gothic"/>
                <a:cs typeface="Century Gothic"/>
                <a:sym typeface="Century Gothic"/>
              </a:rPr>
              <a:t>“For I know this, that after my departure savage wolves will come in among you, not sparing the flock. Also from among yourselves men will rise up, speaking perverse things, </a:t>
            </a:r>
            <a:br>
              <a:rPr lang="en-US" sz="2400" b="0" i="0" u="none" strike="noStrike" cap="none" dirty="0">
                <a:solidFill>
                  <a:schemeClr val="lt1"/>
                </a:solidFill>
                <a:latin typeface="Century Gothic"/>
                <a:ea typeface="Century Gothic"/>
                <a:cs typeface="Century Gothic"/>
                <a:sym typeface="Century Gothic"/>
              </a:rPr>
            </a:br>
            <a:r>
              <a:rPr lang="en-US" sz="2400" b="0" i="1" u="none" strike="noStrike" cap="none" dirty="0">
                <a:solidFill>
                  <a:schemeClr val="lt1"/>
                </a:solidFill>
                <a:latin typeface="Century Gothic"/>
                <a:ea typeface="Century Gothic"/>
                <a:cs typeface="Century Gothic"/>
                <a:sym typeface="Century Gothic"/>
              </a:rPr>
              <a:t>(NIV “distorting the truth”) </a:t>
            </a:r>
            <a:r>
              <a:rPr lang="en-US" sz="2400" b="0" i="0" u="none" strike="noStrike" cap="none" dirty="0">
                <a:solidFill>
                  <a:schemeClr val="lt1"/>
                </a:solidFill>
                <a:latin typeface="Century Gothic"/>
                <a:ea typeface="Century Gothic"/>
                <a:cs typeface="Century Gothic"/>
                <a:sym typeface="Century Gothic"/>
              </a:rPr>
              <a:t>to draw away the disciples after themselves. Therefore watch, and remember that for three years I did not cease to warn everyone night and day with tears.”</a:t>
            </a:r>
            <a:endParaRPr sz="2400" b="0" i="0" u="none" strike="noStrike" cap="none" dirty="0">
              <a:solidFill>
                <a:schemeClr val="lt1"/>
              </a:solidFill>
              <a:latin typeface="Century Gothic"/>
              <a:ea typeface="Century Gothic"/>
              <a:cs typeface="Century Gothic"/>
              <a:sym typeface="Century Gothic"/>
            </a:endParaRPr>
          </a:p>
        </p:txBody>
      </p:sp>
      <p:pic>
        <p:nvPicPr>
          <p:cNvPr id="1635" name="Shape 1635"/>
          <p:cNvPicPr preferRelativeResize="0"/>
          <p:nvPr/>
        </p:nvPicPr>
        <p:blipFill rotWithShape="1">
          <a:blip r:embed="rId3">
            <a:alphaModFix/>
          </a:blip>
          <a:srcRect/>
          <a:stretch/>
        </p:blipFill>
        <p:spPr>
          <a:xfrm>
            <a:off x="150812" y="342900"/>
            <a:ext cx="3419475" cy="1524000"/>
          </a:xfrm>
          <a:prstGeom prst="rect">
            <a:avLst/>
          </a:prstGeom>
          <a:noFill/>
          <a:ln>
            <a:noFill/>
          </a:ln>
        </p:spPr>
      </p:pic>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32"/>
        <p:cNvGrpSpPr/>
        <p:nvPr/>
      </p:nvGrpSpPr>
      <p:grpSpPr>
        <a:xfrm>
          <a:off x="0" y="0"/>
          <a:ext cx="0" cy="0"/>
          <a:chOff x="0" y="0"/>
          <a:chExt cx="0" cy="0"/>
        </a:xfrm>
      </p:grpSpPr>
      <p:sp>
        <p:nvSpPr>
          <p:cNvPr id="1633" name="Shape 1633"/>
          <p:cNvSpPr txBox="1">
            <a:spLocks noGrp="1"/>
          </p:cNvSpPr>
          <p:nvPr>
            <p:ph type="title"/>
          </p:nvPr>
        </p:nvSpPr>
        <p:spPr>
          <a:xfrm>
            <a:off x="3884612" y="457200"/>
            <a:ext cx="4343400" cy="1020762"/>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1"/>
              </a:buClr>
              <a:buSzPts val="3200"/>
              <a:buFont typeface="Century Gothic"/>
              <a:buNone/>
            </a:pPr>
            <a:r>
              <a:rPr lang="en-US" sz="3200" b="0" i="0" u="none" strike="noStrike" cap="none" dirty="0">
                <a:solidFill>
                  <a:schemeClr val="lt1"/>
                </a:solidFill>
                <a:latin typeface="Century Gothic"/>
                <a:ea typeface="Century Gothic"/>
                <a:cs typeface="Century Gothic"/>
                <a:sym typeface="Century Gothic"/>
              </a:rPr>
              <a:t>II </a:t>
            </a:r>
            <a:r>
              <a:rPr lang="en-US" sz="3200" b="0" i="0" u="none" strike="noStrike" cap="none" dirty="0" err="1">
                <a:solidFill>
                  <a:schemeClr val="lt1"/>
                </a:solidFill>
                <a:latin typeface="Century Gothic"/>
                <a:ea typeface="Century Gothic"/>
                <a:cs typeface="Century Gothic"/>
                <a:sym typeface="Century Gothic"/>
              </a:rPr>
              <a:t>Thesallonians</a:t>
            </a:r>
            <a:r>
              <a:rPr lang="en-US" sz="3200" b="0" i="0" u="none" strike="noStrike" cap="none" dirty="0">
                <a:solidFill>
                  <a:schemeClr val="lt1"/>
                </a:solidFill>
                <a:latin typeface="Century Gothic"/>
                <a:ea typeface="Century Gothic"/>
                <a:cs typeface="Century Gothic"/>
                <a:sym typeface="Century Gothic"/>
              </a:rPr>
              <a:t> 2:7-15</a:t>
            </a:r>
            <a:endParaRPr sz="3200" b="0" i="0" u="none" strike="noStrike" cap="none" dirty="0">
              <a:solidFill>
                <a:schemeClr val="lt1"/>
              </a:solidFill>
              <a:latin typeface="Century Gothic"/>
              <a:ea typeface="Century Gothic"/>
              <a:cs typeface="Century Gothic"/>
              <a:sym typeface="Century Gothic"/>
            </a:endParaRPr>
          </a:p>
        </p:txBody>
      </p:sp>
      <p:sp>
        <p:nvSpPr>
          <p:cNvPr id="1634" name="Shape 1634"/>
          <p:cNvSpPr txBox="1">
            <a:spLocks noGrp="1"/>
          </p:cNvSpPr>
          <p:nvPr>
            <p:ph type="body" idx="1"/>
          </p:nvPr>
        </p:nvSpPr>
        <p:spPr>
          <a:xfrm>
            <a:off x="1674812" y="1752600"/>
            <a:ext cx="9144000" cy="3657600"/>
          </a:xfrm>
          <a:prstGeom prst="rect">
            <a:avLst/>
          </a:prstGeom>
          <a:noFill/>
          <a:ln>
            <a:noFill/>
          </a:ln>
        </p:spPr>
        <p:txBody>
          <a:bodyPr spcFirstLastPara="1" wrap="square" lIns="91425" tIns="45700" rIns="91425" bIns="45700" anchor="t" anchorCtr="0">
            <a:noAutofit/>
          </a:bodyPr>
          <a:lstStyle/>
          <a:p>
            <a:pPr marL="106680" indent="0">
              <a:buNone/>
            </a:pPr>
            <a:r>
              <a:rPr lang="en-US" dirty="0"/>
              <a:t>“For the mystery of lawlessness is already at work; ...13 But we are bound to give thanks to God always for you, brethren beloved by the Lord, because God from the beginning chose you for salvation through sanctification by the Spirit and belief in the truth, 14 to which He called you by our gospel, for the obtaining of the glory of our Lord Jesus Christ. 15 Therefore, brethren, stand fast and hold the traditions which you were taught, whether by word or our epistle.”</a:t>
            </a:r>
            <a:endParaRPr sz="2400" b="0" i="0" u="none" strike="noStrike" cap="none" dirty="0">
              <a:solidFill>
                <a:schemeClr val="lt1"/>
              </a:solidFill>
              <a:latin typeface="Century Gothic"/>
              <a:ea typeface="Century Gothic"/>
              <a:cs typeface="Century Gothic"/>
              <a:sym typeface="Century Gothic"/>
            </a:endParaRPr>
          </a:p>
        </p:txBody>
      </p:sp>
      <p:pic>
        <p:nvPicPr>
          <p:cNvPr id="1635" name="Shape 1635"/>
          <p:cNvPicPr preferRelativeResize="0"/>
          <p:nvPr/>
        </p:nvPicPr>
        <p:blipFill rotWithShape="1">
          <a:blip r:embed="rId3">
            <a:alphaModFix/>
          </a:blip>
          <a:srcRect/>
          <a:stretch/>
        </p:blipFill>
        <p:spPr>
          <a:xfrm>
            <a:off x="150812" y="342900"/>
            <a:ext cx="3419475" cy="1524000"/>
          </a:xfrm>
          <a:prstGeom prst="rect">
            <a:avLst/>
          </a:prstGeom>
          <a:noFill/>
          <a:ln>
            <a:noFill/>
          </a:ln>
        </p:spPr>
      </p:pic>
    </p:spTree>
    <p:extLst>
      <p:ext uri="{BB962C8B-B14F-4D97-AF65-F5344CB8AC3E}">
        <p14:creationId xmlns:p14="http://schemas.microsoft.com/office/powerpoint/2010/main" val="229397491"/>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39"/>
        <p:cNvGrpSpPr/>
        <p:nvPr/>
      </p:nvGrpSpPr>
      <p:grpSpPr>
        <a:xfrm>
          <a:off x="0" y="0"/>
          <a:ext cx="0" cy="0"/>
          <a:chOff x="0" y="0"/>
          <a:chExt cx="0" cy="0"/>
        </a:xfrm>
      </p:grpSpPr>
      <p:sp>
        <p:nvSpPr>
          <p:cNvPr id="1640" name="Shape 1640"/>
          <p:cNvSpPr txBox="1">
            <a:spLocks noGrp="1"/>
          </p:cNvSpPr>
          <p:nvPr>
            <p:ph type="title"/>
          </p:nvPr>
        </p:nvSpPr>
        <p:spPr>
          <a:xfrm>
            <a:off x="3884612" y="457200"/>
            <a:ext cx="4343400" cy="1020762"/>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1"/>
              </a:buClr>
              <a:buSzPts val="3200"/>
              <a:buFont typeface="Century Gothic"/>
              <a:buNone/>
            </a:pPr>
            <a:r>
              <a:rPr lang="en-US" sz="3200" b="0" i="0" u="none" strike="noStrike" cap="none">
                <a:solidFill>
                  <a:schemeClr val="lt1"/>
                </a:solidFill>
                <a:latin typeface="Century Gothic"/>
                <a:ea typeface="Century Gothic"/>
                <a:cs typeface="Century Gothic"/>
                <a:sym typeface="Century Gothic"/>
              </a:rPr>
              <a:t>II Peter 2:1 - 3</a:t>
            </a:r>
            <a:endParaRPr sz="3200" b="0" i="0" u="none" strike="noStrike" cap="none">
              <a:solidFill>
                <a:schemeClr val="lt1"/>
              </a:solidFill>
              <a:latin typeface="Century Gothic"/>
              <a:ea typeface="Century Gothic"/>
              <a:cs typeface="Century Gothic"/>
              <a:sym typeface="Century Gothic"/>
            </a:endParaRPr>
          </a:p>
        </p:txBody>
      </p:sp>
      <p:sp>
        <p:nvSpPr>
          <p:cNvPr id="1641" name="Shape 1641"/>
          <p:cNvSpPr txBox="1">
            <a:spLocks noGrp="1"/>
          </p:cNvSpPr>
          <p:nvPr>
            <p:ph type="body" idx="1"/>
          </p:nvPr>
        </p:nvSpPr>
        <p:spPr>
          <a:xfrm>
            <a:off x="1674812" y="1752600"/>
            <a:ext cx="9144000" cy="3657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1920"/>
              <a:buFont typeface="Noto Sans Symbols"/>
              <a:buNone/>
            </a:pPr>
            <a:r>
              <a:rPr lang="en-US" sz="2400" b="0" i="0" u="none" strike="noStrike" cap="none">
                <a:solidFill>
                  <a:schemeClr val="lt1"/>
                </a:solidFill>
                <a:latin typeface="Century Gothic"/>
                <a:ea typeface="Century Gothic"/>
                <a:cs typeface="Century Gothic"/>
                <a:sym typeface="Century Gothic"/>
              </a:rPr>
              <a:t>“But there were also false prophets among the people, even as there will be false teachers among you, who will secretly bring in destructive heresies, even denying the Lord who bought them, </a:t>
            </a:r>
            <a:r>
              <a:rPr lang="en-US" sz="2400" b="0" i="1" u="none" strike="noStrike" cap="none">
                <a:solidFill>
                  <a:schemeClr val="lt1"/>
                </a:solidFill>
                <a:latin typeface="Century Gothic"/>
                <a:ea typeface="Century Gothic"/>
                <a:cs typeface="Century Gothic"/>
                <a:sym typeface="Century Gothic"/>
              </a:rPr>
              <a:t>and</a:t>
            </a:r>
            <a:r>
              <a:rPr lang="en-US" sz="2400" b="0" i="0" u="none" strike="noStrike" cap="none">
                <a:solidFill>
                  <a:schemeClr val="lt1"/>
                </a:solidFill>
                <a:latin typeface="Century Gothic"/>
                <a:ea typeface="Century Gothic"/>
                <a:cs typeface="Century Gothic"/>
                <a:sym typeface="Century Gothic"/>
              </a:rPr>
              <a:t> bring on themselves swift destruction.  </a:t>
            </a:r>
            <a:endParaRPr sz="2400" b="0" i="0" u="none" strike="noStrike" cap="none">
              <a:solidFill>
                <a:schemeClr val="lt1"/>
              </a:solidFill>
              <a:latin typeface="Century Gothic"/>
              <a:ea typeface="Century Gothic"/>
              <a:cs typeface="Century Gothic"/>
              <a:sym typeface="Century Gothic"/>
            </a:endParaRPr>
          </a:p>
          <a:p>
            <a:pPr marL="0" marR="0" lvl="0" indent="0" algn="l" rtl="0">
              <a:lnSpc>
                <a:spcPct val="90000"/>
              </a:lnSpc>
              <a:spcBef>
                <a:spcPts val="1800"/>
              </a:spcBef>
              <a:spcAft>
                <a:spcPts val="0"/>
              </a:spcAft>
              <a:buClr>
                <a:schemeClr val="dk2"/>
              </a:buClr>
              <a:buSzPts val="1920"/>
              <a:buFont typeface="Noto Sans Symbols"/>
              <a:buNone/>
            </a:pPr>
            <a:r>
              <a:rPr lang="en-US" sz="2400" b="0" i="0" u="none" strike="noStrike" cap="none">
                <a:solidFill>
                  <a:schemeClr val="lt1"/>
                </a:solidFill>
                <a:latin typeface="Century Gothic"/>
                <a:ea typeface="Century Gothic"/>
                <a:cs typeface="Century Gothic"/>
                <a:sym typeface="Century Gothic"/>
              </a:rPr>
              <a:t>And many will follow their destructive ways, because of whom the way of truth will be blasphemed.  By covetousness they will exploit you with deceptive words; for a long time their judgment has not been idle, and their destruction does not slumber.”</a:t>
            </a:r>
            <a:br>
              <a:rPr lang="en-US" sz="2400" b="0" i="0" u="none" strike="noStrike" cap="none">
                <a:solidFill>
                  <a:schemeClr val="lt1"/>
                </a:solidFill>
                <a:latin typeface="Century Gothic"/>
                <a:ea typeface="Century Gothic"/>
                <a:cs typeface="Century Gothic"/>
                <a:sym typeface="Century Gothic"/>
              </a:rPr>
            </a:br>
            <a:endParaRPr sz="2400" b="0" i="0" u="none" strike="noStrike" cap="none">
              <a:solidFill>
                <a:schemeClr val="lt1"/>
              </a:solidFill>
              <a:latin typeface="Century Gothic"/>
              <a:ea typeface="Century Gothic"/>
              <a:cs typeface="Century Gothic"/>
              <a:sym typeface="Century Gothic"/>
            </a:endParaRPr>
          </a:p>
        </p:txBody>
      </p:sp>
      <p:pic>
        <p:nvPicPr>
          <p:cNvPr id="1642" name="Shape 1642"/>
          <p:cNvPicPr preferRelativeResize="0"/>
          <p:nvPr/>
        </p:nvPicPr>
        <p:blipFill rotWithShape="1">
          <a:blip r:embed="rId3">
            <a:alphaModFix/>
          </a:blip>
          <a:srcRect/>
          <a:stretch/>
        </p:blipFill>
        <p:spPr>
          <a:xfrm>
            <a:off x="150812" y="342900"/>
            <a:ext cx="3419475" cy="1524000"/>
          </a:xfrm>
          <a:prstGeom prst="rect">
            <a:avLst/>
          </a:prstGeom>
          <a:noFill/>
          <a:ln>
            <a:noFill/>
          </a:ln>
        </p:spPr>
      </p:pic>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46"/>
        <p:cNvGrpSpPr/>
        <p:nvPr/>
      </p:nvGrpSpPr>
      <p:grpSpPr>
        <a:xfrm>
          <a:off x="0" y="0"/>
          <a:ext cx="0" cy="0"/>
          <a:chOff x="0" y="0"/>
          <a:chExt cx="0" cy="0"/>
        </a:xfrm>
      </p:grpSpPr>
      <p:sp>
        <p:nvSpPr>
          <p:cNvPr id="1647" name="Shape 1647"/>
          <p:cNvSpPr txBox="1"/>
          <p:nvPr/>
        </p:nvSpPr>
        <p:spPr>
          <a:xfrm>
            <a:off x="5856291" y="1356625"/>
            <a:ext cx="257400" cy="337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648" name="Shape 1648"/>
          <p:cNvSpPr txBox="1"/>
          <p:nvPr/>
        </p:nvSpPr>
        <p:spPr>
          <a:xfrm>
            <a:off x="6030275" y="1541875"/>
            <a:ext cx="257400" cy="337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649" name="Shape 1649"/>
          <p:cNvSpPr txBox="1"/>
          <p:nvPr/>
        </p:nvSpPr>
        <p:spPr>
          <a:xfrm>
            <a:off x="6211725" y="2031475"/>
            <a:ext cx="331200" cy="337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650" name="Shape 1650"/>
          <p:cNvSpPr txBox="1"/>
          <p:nvPr/>
        </p:nvSpPr>
        <p:spPr>
          <a:xfrm>
            <a:off x="6102675" y="1650475"/>
            <a:ext cx="331200" cy="337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651" name="Shape 1651"/>
          <p:cNvSpPr txBox="1"/>
          <p:nvPr/>
        </p:nvSpPr>
        <p:spPr>
          <a:xfrm>
            <a:off x="6199275" y="1726675"/>
            <a:ext cx="257400" cy="337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652" name="Shape 1652"/>
          <p:cNvSpPr txBox="1"/>
          <p:nvPr/>
        </p:nvSpPr>
        <p:spPr>
          <a:xfrm>
            <a:off x="6677675" y="2055600"/>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653" name="Shape 1653"/>
          <p:cNvSpPr txBox="1"/>
          <p:nvPr/>
        </p:nvSpPr>
        <p:spPr>
          <a:xfrm>
            <a:off x="9876450" y="1650475"/>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654" name="Shape 1654"/>
          <p:cNvSpPr txBox="1"/>
          <p:nvPr/>
        </p:nvSpPr>
        <p:spPr>
          <a:xfrm>
            <a:off x="6705550" y="1368675"/>
            <a:ext cx="1623000" cy="484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Churches of Asia</a:t>
            </a:r>
            <a:endParaRPr/>
          </a:p>
        </p:txBody>
      </p:sp>
      <p:sp>
        <p:nvSpPr>
          <p:cNvPr id="1655" name="Shape 1655"/>
          <p:cNvSpPr txBox="1"/>
          <p:nvPr/>
        </p:nvSpPr>
        <p:spPr>
          <a:xfrm>
            <a:off x="7705800" y="1265350"/>
            <a:ext cx="1196100" cy="242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656" name="Shape 1656"/>
          <p:cNvSpPr txBox="1"/>
          <p:nvPr/>
        </p:nvSpPr>
        <p:spPr>
          <a:xfrm>
            <a:off x="6542925" y="1904725"/>
            <a:ext cx="257400" cy="190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657" name="Shape 1657"/>
          <p:cNvSpPr txBox="1"/>
          <p:nvPr/>
        </p:nvSpPr>
        <p:spPr>
          <a:xfrm>
            <a:off x="7440275" y="2305900"/>
            <a:ext cx="331200" cy="337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658" name="Shape 1658"/>
          <p:cNvSpPr txBox="1"/>
          <p:nvPr/>
        </p:nvSpPr>
        <p:spPr>
          <a:xfrm>
            <a:off x="7248600" y="2303875"/>
            <a:ext cx="257400" cy="337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659" name="Shape 1659"/>
          <p:cNvSpPr txBox="1"/>
          <p:nvPr/>
        </p:nvSpPr>
        <p:spPr>
          <a:xfrm>
            <a:off x="7351450" y="2089413"/>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660" name="Shape 1660"/>
          <p:cNvSpPr txBox="1"/>
          <p:nvPr/>
        </p:nvSpPr>
        <p:spPr>
          <a:xfrm>
            <a:off x="10304575" y="3464475"/>
            <a:ext cx="1693200" cy="484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Churches of Judea</a:t>
            </a:r>
            <a:endParaRPr/>
          </a:p>
        </p:txBody>
      </p:sp>
      <p:sp>
        <p:nvSpPr>
          <p:cNvPr id="1661" name="Shape 1661"/>
          <p:cNvSpPr txBox="1"/>
          <p:nvPr/>
        </p:nvSpPr>
        <p:spPr>
          <a:xfrm>
            <a:off x="7815425" y="1726684"/>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662" name="Shape 1662"/>
          <p:cNvSpPr txBox="1"/>
          <p:nvPr/>
        </p:nvSpPr>
        <p:spPr>
          <a:xfrm>
            <a:off x="8501225" y="1726684"/>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663" name="Shape 1663"/>
          <p:cNvSpPr txBox="1"/>
          <p:nvPr/>
        </p:nvSpPr>
        <p:spPr>
          <a:xfrm>
            <a:off x="8653625" y="1879084"/>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664" name="Shape 1664"/>
          <p:cNvSpPr txBox="1"/>
          <p:nvPr/>
        </p:nvSpPr>
        <p:spPr>
          <a:xfrm>
            <a:off x="8501225" y="1879084"/>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665" name="Shape 1665"/>
          <p:cNvSpPr txBox="1"/>
          <p:nvPr/>
        </p:nvSpPr>
        <p:spPr>
          <a:xfrm>
            <a:off x="5466275" y="3698575"/>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666" name="Shape 1666"/>
          <p:cNvSpPr txBox="1"/>
          <p:nvPr/>
        </p:nvSpPr>
        <p:spPr>
          <a:xfrm>
            <a:off x="10164825" y="2401000"/>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667" name="Shape 1667"/>
          <p:cNvSpPr txBox="1"/>
          <p:nvPr/>
        </p:nvSpPr>
        <p:spPr>
          <a:xfrm>
            <a:off x="9973375" y="3312075"/>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668" name="Shape 1668"/>
          <p:cNvSpPr txBox="1"/>
          <p:nvPr/>
        </p:nvSpPr>
        <p:spPr>
          <a:xfrm>
            <a:off x="9973375" y="3464475"/>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669" name="Shape 1669"/>
          <p:cNvSpPr txBox="1"/>
          <p:nvPr/>
        </p:nvSpPr>
        <p:spPr>
          <a:xfrm>
            <a:off x="9973375" y="3616875"/>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670" name="Shape 1670"/>
          <p:cNvSpPr txBox="1"/>
          <p:nvPr/>
        </p:nvSpPr>
        <p:spPr>
          <a:xfrm>
            <a:off x="9973375" y="3769275"/>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671" name="Shape 1671"/>
          <p:cNvSpPr txBox="1"/>
          <p:nvPr/>
        </p:nvSpPr>
        <p:spPr>
          <a:xfrm>
            <a:off x="10049575" y="3769275"/>
            <a:ext cx="1073700" cy="403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r>
              <a:rPr lang="en-US" sz="1200"/>
              <a:t>Jerusalem</a:t>
            </a:r>
            <a:endParaRPr sz="1200"/>
          </a:p>
        </p:txBody>
      </p:sp>
      <p:sp>
        <p:nvSpPr>
          <p:cNvPr id="1672" name="Shape 1672"/>
          <p:cNvSpPr txBox="1"/>
          <p:nvPr/>
        </p:nvSpPr>
        <p:spPr>
          <a:xfrm>
            <a:off x="11385875" y="2745225"/>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673" name="Shape 1673"/>
          <p:cNvSpPr txBox="1"/>
          <p:nvPr/>
        </p:nvSpPr>
        <p:spPr>
          <a:xfrm>
            <a:off x="5356800" y="5285850"/>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674" name="Shape 1674"/>
          <p:cNvSpPr txBox="1"/>
          <p:nvPr/>
        </p:nvSpPr>
        <p:spPr>
          <a:xfrm>
            <a:off x="5204400" y="2618850"/>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675" name="Shape 1675"/>
          <p:cNvSpPr txBox="1"/>
          <p:nvPr/>
        </p:nvSpPr>
        <p:spPr>
          <a:xfrm>
            <a:off x="4899600" y="2771250"/>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676" name="Shape 1676"/>
          <p:cNvSpPr txBox="1"/>
          <p:nvPr/>
        </p:nvSpPr>
        <p:spPr>
          <a:xfrm>
            <a:off x="4747200" y="2847450"/>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677" name="Shape 1677"/>
          <p:cNvSpPr txBox="1"/>
          <p:nvPr/>
        </p:nvSpPr>
        <p:spPr>
          <a:xfrm>
            <a:off x="4747200" y="1247250"/>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678" name="Shape 1678"/>
          <p:cNvSpPr txBox="1"/>
          <p:nvPr/>
        </p:nvSpPr>
        <p:spPr>
          <a:xfrm>
            <a:off x="4594800" y="1399650"/>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679" name="Shape 1679"/>
          <p:cNvSpPr txBox="1"/>
          <p:nvPr/>
        </p:nvSpPr>
        <p:spPr>
          <a:xfrm>
            <a:off x="4442400" y="1475850"/>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680" name="Shape 1680"/>
          <p:cNvSpPr txBox="1"/>
          <p:nvPr/>
        </p:nvSpPr>
        <p:spPr>
          <a:xfrm>
            <a:off x="632400" y="1475850"/>
            <a:ext cx="1309800" cy="403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 </a:t>
            </a:r>
            <a:r>
              <a:rPr lang="en-US" sz="1200"/>
              <a:t>Rome</a:t>
            </a:r>
            <a:endParaRPr sz="1200"/>
          </a:p>
        </p:txBody>
      </p:sp>
      <p:sp>
        <p:nvSpPr>
          <p:cNvPr id="1681" name="Shape 1681"/>
          <p:cNvSpPr txBox="1"/>
          <p:nvPr/>
        </p:nvSpPr>
        <p:spPr>
          <a:xfrm rot="10800000" flipH="1">
            <a:off x="1242000" y="1936173"/>
            <a:ext cx="331200" cy="277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pic>
        <p:nvPicPr>
          <p:cNvPr id="1682" name="Shape 1682"/>
          <p:cNvPicPr preferRelativeResize="0"/>
          <p:nvPr/>
        </p:nvPicPr>
        <p:blipFill>
          <a:blip r:embed="rId3">
            <a:alphaModFix/>
          </a:blip>
          <a:stretch>
            <a:fillRect/>
          </a:stretch>
        </p:blipFill>
        <p:spPr>
          <a:xfrm>
            <a:off x="484188" y="542925"/>
            <a:ext cx="11220450" cy="5772150"/>
          </a:xfrm>
          <a:prstGeom prst="rect">
            <a:avLst/>
          </a:prstGeom>
          <a:noFill/>
          <a:ln>
            <a:noFill/>
          </a:ln>
        </p:spPr>
      </p:pic>
      <p:sp>
        <p:nvSpPr>
          <p:cNvPr id="1683" name="Shape 1683"/>
          <p:cNvSpPr/>
          <p:nvPr/>
        </p:nvSpPr>
        <p:spPr>
          <a:xfrm>
            <a:off x="10002925" y="5994450"/>
            <a:ext cx="1693200" cy="277200"/>
          </a:xfrm>
          <a:prstGeom prst="rect">
            <a:avLst/>
          </a:prstGeom>
          <a:solidFill>
            <a:srgbClr val="FCE5C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84" name="Shape 1684"/>
          <p:cNvSpPr/>
          <p:nvPr/>
        </p:nvSpPr>
        <p:spPr>
          <a:xfrm>
            <a:off x="3278625" y="653400"/>
            <a:ext cx="8107200" cy="3287400"/>
          </a:xfrm>
          <a:prstGeom prst="ellipse">
            <a:avLst/>
          </a:prstGeom>
          <a:noFill/>
          <a:ln w="38100" cap="flat" cmpd="sng">
            <a:solidFill>
              <a:srgbClr val="980000"/>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85" name="Shape 1685"/>
          <p:cNvSpPr/>
          <p:nvPr/>
        </p:nvSpPr>
        <p:spPr>
          <a:xfrm>
            <a:off x="368825" y="1116900"/>
            <a:ext cx="1073700" cy="807600"/>
          </a:xfrm>
          <a:prstGeom prst="ellipse">
            <a:avLst/>
          </a:prstGeom>
          <a:noFill/>
          <a:ln w="38100" cap="flat" cmpd="sng">
            <a:solidFill>
              <a:srgbClr val="980000"/>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86" name="Shape 1686"/>
          <p:cNvSpPr/>
          <p:nvPr/>
        </p:nvSpPr>
        <p:spPr>
          <a:xfrm>
            <a:off x="7383600" y="5527950"/>
            <a:ext cx="1196100" cy="807600"/>
          </a:xfrm>
          <a:prstGeom prst="ellipse">
            <a:avLst/>
          </a:prstGeom>
          <a:noFill/>
          <a:ln w="38100" cap="flat" cmpd="sng">
            <a:solidFill>
              <a:srgbClr val="980000"/>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90"/>
        <p:cNvGrpSpPr/>
        <p:nvPr/>
      </p:nvGrpSpPr>
      <p:grpSpPr>
        <a:xfrm>
          <a:off x="0" y="0"/>
          <a:ext cx="0" cy="0"/>
          <a:chOff x="0" y="0"/>
          <a:chExt cx="0" cy="0"/>
        </a:xfrm>
      </p:grpSpPr>
      <p:pic>
        <p:nvPicPr>
          <p:cNvPr id="1691" name="Shape 1691"/>
          <p:cNvPicPr preferRelativeResize="0"/>
          <p:nvPr/>
        </p:nvPicPr>
        <p:blipFill>
          <a:blip r:embed="rId3">
            <a:alphaModFix/>
          </a:blip>
          <a:stretch>
            <a:fillRect/>
          </a:stretch>
        </p:blipFill>
        <p:spPr>
          <a:xfrm>
            <a:off x="1756200" y="990600"/>
            <a:ext cx="7334250" cy="4876800"/>
          </a:xfrm>
          <a:prstGeom prst="rect">
            <a:avLst/>
          </a:prstGeom>
          <a:noFill/>
          <a:ln>
            <a:noFill/>
          </a:ln>
        </p:spPr>
      </p:pic>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95"/>
        <p:cNvGrpSpPr/>
        <p:nvPr/>
      </p:nvGrpSpPr>
      <p:grpSpPr>
        <a:xfrm>
          <a:off x="0" y="0"/>
          <a:ext cx="0" cy="0"/>
          <a:chOff x="0" y="0"/>
          <a:chExt cx="0" cy="0"/>
        </a:xfrm>
      </p:grpSpPr>
      <p:pic>
        <p:nvPicPr>
          <p:cNvPr id="1696" name="Shape 1696"/>
          <p:cNvPicPr preferRelativeResize="0"/>
          <p:nvPr/>
        </p:nvPicPr>
        <p:blipFill>
          <a:blip r:embed="rId3">
            <a:alphaModFix/>
          </a:blip>
          <a:stretch>
            <a:fillRect/>
          </a:stretch>
        </p:blipFill>
        <p:spPr>
          <a:xfrm>
            <a:off x="1756200" y="990600"/>
            <a:ext cx="7334250" cy="4876800"/>
          </a:xfrm>
          <a:prstGeom prst="rect">
            <a:avLst/>
          </a:prstGeom>
          <a:noFill/>
          <a:ln>
            <a:noFill/>
          </a:ln>
        </p:spPr>
      </p:pic>
      <p:pic>
        <p:nvPicPr>
          <p:cNvPr id="1697" name="Shape 1697"/>
          <p:cNvPicPr preferRelativeResize="0"/>
          <p:nvPr/>
        </p:nvPicPr>
        <p:blipFill>
          <a:blip r:embed="rId4">
            <a:alphaModFix/>
          </a:blip>
          <a:stretch>
            <a:fillRect/>
          </a:stretch>
        </p:blipFill>
        <p:spPr>
          <a:xfrm>
            <a:off x="724925" y="3049775"/>
            <a:ext cx="2743664" cy="2610400"/>
          </a:xfrm>
          <a:prstGeom prst="rect">
            <a:avLst/>
          </a:prstGeom>
          <a:noFill/>
          <a:ln>
            <a:noFill/>
          </a:ln>
        </p:spPr>
      </p:pic>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701"/>
        <p:cNvGrpSpPr/>
        <p:nvPr/>
      </p:nvGrpSpPr>
      <p:grpSpPr>
        <a:xfrm>
          <a:off x="0" y="0"/>
          <a:ext cx="0" cy="0"/>
          <a:chOff x="0" y="0"/>
          <a:chExt cx="0" cy="0"/>
        </a:xfrm>
      </p:grpSpPr>
      <p:pic>
        <p:nvPicPr>
          <p:cNvPr id="1702" name="Shape 1702"/>
          <p:cNvPicPr preferRelativeResize="0"/>
          <p:nvPr/>
        </p:nvPicPr>
        <p:blipFill>
          <a:blip r:embed="rId3">
            <a:alphaModFix/>
          </a:blip>
          <a:stretch>
            <a:fillRect/>
          </a:stretch>
        </p:blipFill>
        <p:spPr>
          <a:xfrm>
            <a:off x="1756200" y="990600"/>
            <a:ext cx="7334250" cy="4876800"/>
          </a:xfrm>
          <a:prstGeom prst="rect">
            <a:avLst/>
          </a:prstGeom>
          <a:noFill/>
          <a:ln>
            <a:noFill/>
          </a:ln>
        </p:spPr>
      </p:pic>
      <p:pic>
        <p:nvPicPr>
          <p:cNvPr id="1703" name="Shape 1703"/>
          <p:cNvPicPr preferRelativeResize="0"/>
          <p:nvPr/>
        </p:nvPicPr>
        <p:blipFill>
          <a:blip r:embed="rId4">
            <a:alphaModFix/>
          </a:blip>
          <a:stretch>
            <a:fillRect/>
          </a:stretch>
        </p:blipFill>
        <p:spPr>
          <a:xfrm>
            <a:off x="724925" y="3049775"/>
            <a:ext cx="2743664" cy="2610400"/>
          </a:xfrm>
          <a:prstGeom prst="rect">
            <a:avLst/>
          </a:prstGeom>
          <a:noFill/>
          <a:ln>
            <a:noFill/>
          </a:ln>
        </p:spPr>
      </p:pic>
      <p:pic>
        <p:nvPicPr>
          <p:cNvPr id="1704" name="Shape 1704"/>
          <p:cNvPicPr preferRelativeResize="0"/>
          <p:nvPr/>
        </p:nvPicPr>
        <p:blipFill rotWithShape="1">
          <a:blip r:embed="rId5">
            <a:alphaModFix/>
          </a:blip>
          <a:srcRect b="4580"/>
          <a:stretch/>
        </p:blipFill>
        <p:spPr>
          <a:xfrm>
            <a:off x="4039475" y="295275"/>
            <a:ext cx="3308049" cy="2120600"/>
          </a:xfrm>
          <a:prstGeom prst="rect">
            <a:avLst/>
          </a:prstGeom>
          <a:noFill/>
          <a:ln>
            <a:noFill/>
          </a:ln>
        </p:spPr>
      </p:pic>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94"/>
        <p:cNvGrpSpPr/>
        <p:nvPr/>
      </p:nvGrpSpPr>
      <p:grpSpPr>
        <a:xfrm>
          <a:off x="0" y="0"/>
          <a:ext cx="0" cy="0"/>
          <a:chOff x="0" y="0"/>
          <a:chExt cx="0" cy="0"/>
        </a:xfrm>
      </p:grpSpPr>
      <p:sp>
        <p:nvSpPr>
          <p:cNvPr id="1395" name="Shape 1395"/>
          <p:cNvSpPr txBox="1">
            <a:spLocks noGrp="1"/>
          </p:cNvSpPr>
          <p:nvPr>
            <p:ph type="body" idx="1"/>
          </p:nvPr>
        </p:nvSpPr>
        <p:spPr>
          <a:xfrm>
            <a:off x="1551212" y="2432580"/>
            <a:ext cx="9115200" cy="1326620"/>
          </a:xfrm>
          <a:prstGeom prst="rect">
            <a:avLst/>
          </a:prstGeom>
          <a:noFill/>
          <a:ln>
            <a:noFill/>
          </a:ln>
        </p:spPr>
        <p:txBody>
          <a:bodyPr spcFirstLastPara="1" wrap="square" lIns="91425" tIns="45700" rIns="91425" bIns="45700" anchor="t" anchorCtr="0">
            <a:noAutofit/>
          </a:bodyPr>
          <a:lstStyle/>
          <a:p>
            <a:pPr marL="0" lvl="0" indent="0">
              <a:buNone/>
            </a:pPr>
            <a:r>
              <a:rPr lang="en-US" sz="3000" dirty="0"/>
              <a:t>“</a:t>
            </a:r>
            <a:r>
              <a:rPr lang="en-US" sz="3200" dirty="0"/>
              <a:t>I will build my church; and the gates of hell shall not prevail against it.</a:t>
            </a:r>
            <a:r>
              <a:rPr lang="en-US" sz="3000" dirty="0"/>
              <a:t>”</a:t>
            </a:r>
            <a:endParaRPr sz="3000" b="0" i="0" u="none" strike="noStrike" cap="none" dirty="0">
              <a:solidFill>
                <a:schemeClr val="lt1"/>
              </a:solidFill>
              <a:latin typeface="Century Gothic"/>
              <a:ea typeface="Century Gothic"/>
              <a:cs typeface="Century Gothic"/>
              <a:sym typeface="Century Gothic"/>
            </a:endParaRPr>
          </a:p>
        </p:txBody>
      </p:sp>
      <p:sp>
        <p:nvSpPr>
          <p:cNvPr id="1396" name="Shape 1396"/>
          <p:cNvSpPr txBox="1">
            <a:spLocks noGrp="1"/>
          </p:cNvSpPr>
          <p:nvPr>
            <p:ph type="title"/>
          </p:nvPr>
        </p:nvSpPr>
        <p:spPr>
          <a:xfrm>
            <a:off x="3960812" y="274638"/>
            <a:ext cx="6705600" cy="1020762"/>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1"/>
              </a:buClr>
              <a:buSzPts val="3200"/>
              <a:buFont typeface="Century Gothic"/>
              <a:buNone/>
            </a:pPr>
            <a:r>
              <a:rPr lang="en-US" dirty="0"/>
              <a:t>Matthew 16:18</a:t>
            </a:r>
            <a:endParaRPr sz="3200" b="0" i="0" u="none" strike="noStrike" cap="none" dirty="0">
              <a:solidFill>
                <a:schemeClr val="lt1"/>
              </a:solidFill>
              <a:latin typeface="Century Gothic"/>
              <a:ea typeface="Century Gothic"/>
              <a:cs typeface="Century Gothic"/>
              <a:sym typeface="Century Gothic"/>
            </a:endParaRPr>
          </a:p>
        </p:txBody>
      </p:sp>
      <p:pic>
        <p:nvPicPr>
          <p:cNvPr id="1397" name="Shape 1397"/>
          <p:cNvPicPr preferRelativeResize="0"/>
          <p:nvPr/>
        </p:nvPicPr>
        <p:blipFill rotWithShape="1">
          <a:blip r:embed="rId3">
            <a:alphaModFix/>
          </a:blip>
          <a:srcRect/>
          <a:stretch/>
        </p:blipFill>
        <p:spPr>
          <a:xfrm>
            <a:off x="150812" y="342900"/>
            <a:ext cx="3419475" cy="1524000"/>
          </a:xfrm>
          <a:prstGeom prst="rect">
            <a:avLst/>
          </a:prstGeom>
          <a:noFill/>
          <a:ln>
            <a:noFill/>
          </a:ln>
        </p:spPr>
      </p:pic>
    </p:spTree>
    <p:extLst>
      <p:ext uri="{BB962C8B-B14F-4D97-AF65-F5344CB8AC3E}">
        <p14:creationId xmlns:p14="http://schemas.microsoft.com/office/powerpoint/2010/main" val="588919508"/>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708"/>
        <p:cNvGrpSpPr/>
        <p:nvPr/>
      </p:nvGrpSpPr>
      <p:grpSpPr>
        <a:xfrm>
          <a:off x="0" y="0"/>
          <a:ext cx="0" cy="0"/>
          <a:chOff x="0" y="0"/>
          <a:chExt cx="0" cy="0"/>
        </a:xfrm>
      </p:grpSpPr>
      <p:pic>
        <p:nvPicPr>
          <p:cNvPr id="1709" name="Shape 1709"/>
          <p:cNvPicPr preferRelativeResize="0"/>
          <p:nvPr/>
        </p:nvPicPr>
        <p:blipFill>
          <a:blip r:embed="rId3">
            <a:alphaModFix/>
          </a:blip>
          <a:stretch>
            <a:fillRect/>
          </a:stretch>
        </p:blipFill>
        <p:spPr>
          <a:xfrm>
            <a:off x="1756200" y="990600"/>
            <a:ext cx="7334250" cy="4876800"/>
          </a:xfrm>
          <a:prstGeom prst="rect">
            <a:avLst/>
          </a:prstGeom>
          <a:noFill/>
          <a:ln>
            <a:noFill/>
          </a:ln>
        </p:spPr>
      </p:pic>
      <p:pic>
        <p:nvPicPr>
          <p:cNvPr id="1710" name="Shape 1710"/>
          <p:cNvPicPr preferRelativeResize="0"/>
          <p:nvPr/>
        </p:nvPicPr>
        <p:blipFill>
          <a:blip r:embed="rId4">
            <a:alphaModFix/>
          </a:blip>
          <a:stretch>
            <a:fillRect/>
          </a:stretch>
        </p:blipFill>
        <p:spPr>
          <a:xfrm>
            <a:off x="724925" y="3049775"/>
            <a:ext cx="2743664" cy="2610400"/>
          </a:xfrm>
          <a:prstGeom prst="rect">
            <a:avLst/>
          </a:prstGeom>
          <a:noFill/>
          <a:ln>
            <a:noFill/>
          </a:ln>
        </p:spPr>
      </p:pic>
      <p:pic>
        <p:nvPicPr>
          <p:cNvPr id="1711" name="Shape 1711"/>
          <p:cNvPicPr preferRelativeResize="0"/>
          <p:nvPr/>
        </p:nvPicPr>
        <p:blipFill rotWithShape="1">
          <a:blip r:embed="rId5">
            <a:alphaModFix/>
          </a:blip>
          <a:srcRect b="3993"/>
          <a:stretch/>
        </p:blipFill>
        <p:spPr>
          <a:xfrm>
            <a:off x="4039475" y="295275"/>
            <a:ext cx="3308049" cy="2133600"/>
          </a:xfrm>
          <a:prstGeom prst="rect">
            <a:avLst/>
          </a:prstGeom>
          <a:noFill/>
          <a:ln>
            <a:noFill/>
          </a:ln>
        </p:spPr>
      </p:pic>
      <p:pic>
        <p:nvPicPr>
          <p:cNvPr id="1712" name="Shape 1712"/>
          <p:cNvPicPr preferRelativeResize="0"/>
          <p:nvPr/>
        </p:nvPicPr>
        <p:blipFill>
          <a:blip r:embed="rId6">
            <a:alphaModFix/>
          </a:blip>
          <a:stretch>
            <a:fillRect/>
          </a:stretch>
        </p:blipFill>
        <p:spPr>
          <a:xfrm>
            <a:off x="8411225" y="2894488"/>
            <a:ext cx="3076575" cy="3609975"/>
          </a:xfrm>
          <a:prstGeom prst="rect">
            <a:avLst/>
          </a:prstGeom>
          <a:noFill/>
          <a:ln>
            <a:noFill/>
          </a:ln>
        </p:spPr>
      </p:pic>
    </p:spTree>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716"/>
        <p:cNvGrpSpPr/>
        <p:nvPr/>
      </p:nvGrpSpPr>
      <p:grpSpPr>
        <a:xfrm>
          <a:off x="0" y="0"/>
          <a:ext cx="0" cy="0"/>
          <a:chOff x="0" y="0"/>
          <a:chExt cx="0" cy="0"/>
        </a:xfrm>
      </p:grpSpPr>
      <p:pic>
        <p:nvPicPr>
          <p:cNvPr id="1717" name="Shape 1717"/>
          <p:cNvPicPr preferRelativeResize="0"/>
          <p:nvPr/>
        </p:nvPicPr>
        <p:blipFill>
          <a:blip r:embed="rId3">
            <a:alphaModFix/>
          </a:blip>
          <a:stretch>
            <a:fillRect/>
          </a:stretch>
        </p:blipFill>
        <p:spPr>
          <a:xfrm>
            <a:off x="1594075" y="919613"/>
            <a:ext cx="6886575" cy="4619625"/>
          </a:xfrm>
          <a:prstGeom prst="rect">
            <a:avLst/>
          </a:prstGeom>
          <a:noFill/>
          <a:ln>
            <a:noFill/>
          </a:ln>
        </p:spPr>
      </p:pic>
      <p:grpSp>
        <p:nvGrpSpPr>
          <p:cNvPr id="1718" name="Shape 1718"/>
          <p:cNvGrpSpPr/>
          <p:nvPr/>
        </p:nvGrpSpPr>
        <p:grpSpPr>
          <a:xfrm>
            <a:off x="6323350" y="3163000"/>
            <a:ext cx="4686300" cy="3145875"/>
            <a:chOff x="11403000" y="-3139175"/>
            <a:chExt cx="4686300" cy="3145875"/>
          </a:xfrm>
        </p:grpSpPr>
        <p:grpSp>
          <p:nvGrpSpPr>
            <p:cNvPr id="1719" name="Shape 1719"/>
            <p:cNvGrpSpPr/>
            <p:nvPr/>
          </p:nvGrpSpPr>
          <p:grpSpPr>
            <a:xfrm>
              <a:off x="11403000" y="-3139175"/>
              <a:ext cx="4686300" cy="3145875"/>
              <a:chOff x="11403000" y="-3139175"/>
              <a:chExt cx="4686300" cy="3145875"/>
            </a:xfrm>
          </p:grpSpPr>
          <p:pic>
            <p:nvPicPr>
              <p:cNvPr id="1720" name="Shape 1720"/>
              <p:cNvPicPr preferRelativeResize="0"/>
              <p:nvPr/>
            </p:nvPicPr>
            <p:blipFill rotWithShape="1">
              <a:blip r:embed="rId4">
                <a:alphaModFix/>
              </a:blip>
              <a:srcRect l="45019" t="14099" r="13214" b="31398"/>
              <a:stretch/>
            </p:blipFill>
            <p:spPr>
              <a:xfrm>
                <a:off x="11403000" y="-3139175"/>
                <a:ext cx="4686299" cy="3145875"/>
              </a:xfrm>
              <a:prstGeom prst="rect">
                <a:avLst/>
              </a:prstGeom>
              <a:noFill/>
              <a:ln>
                <a:noFill/>
              </a:ln>
            </p:spPr>
          </p:pic>
          <p:pic>
            <p:nvPicPr>
              <p:cNvPr id="1721" name="Shape 1721"/>
              <p:cNvPicPr preferRelativeResize="0"/>
              <p:nvPr/>
            </p:nvPicPr>
            <p:blipFill rotWithShape="1">
              <a:blip r:embed="rId5">
                <a:alphaModFix/>
              </a:blip>
              <a:srcRect t="23029"/>
              <a:stretch/>
            </p:blipFill>
            <p:spPr>
              <a:xfrm>
                <a:off x="11403000" y="-3139175"/>
                <a:ext cx="4686300" cy="2654075"/>
              </a:xfrm>
              <a:prstGeom prst="rect">
                <a:avLst/>
              </a:prstGeom>
              <a:noFill/>
              <a:ln>
                <a:noFill/>
              </a:ln>
            </p:spPr>
          </p:pic>
        </p:grpSp>
        <p:pic>
          <p:nvPicPr>
            <p:cNvPr id="1722" name="Shape 1722"/>
            <p:cNvPicPr preferRelativeResize="0"/>
            <p:nvPr/>
          </p:nvPicPr>
          <p:blipFill>
            <a:blip r:embed="rId6">
              <a:alphaModFix/>
            </a:blip>
            <a:stretch>
              <a:fillRect/>
            </a:stretch>
          </p:blipFill>
          <p:spPr>
            <a:xfrm>
              <a:off x="14623625" y="-1176125"/>
              <a:ext cx="901825" cy="841700"/>
            </a:xfrm>
            <a:prstGeom prst="rect">
              <a:avLst/>
            </a:prstGeom>
            <a:noFill/>
            <a:ln>
              <a:noFill/>
            </a:ln>
          </p:spPr>
        </p:pic>
      </p:grpSp>
      <p:sp>
        <p:nvSpPr>
          <p:cNvPr id="1723" name="Shape 1723"/>
          <p:cNvSpPr txBox="1"/>
          <p:nvPr/>
        </p:nvSpPr>
        <p:spPr>
          <a:xfrm>
            <a:off x="748450" y="249475"/>
            <a:ext cx="10347600" cy="463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1800" b="1">
                <a:solidFill>
                  <a:srgbClr val="FFFFFF"/>
                </a:solidFill>
              </a:rPr>
              <a:t>Apostle John - Only remaining disciple after 60 AD, had oversight of churches in Asia Minor</a:t>
            </a:r>
            <a:endParaRPr sz="1800" b="1">
              <a:solidFill>
                <a:srgbClr val="FFFFFF"/>
              </a:solidFill>
            </a:endParaRPr>
          </a:p>
        </p:txBody>
      </p:sp>
    </p:spTree>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727"/>
        <p:cNvGrpSpPr/>
        <p:nvPr/>
      </p:nvGrpSpPr>
      <p:grpSpPr>
        <a:xfrm>
          <a:off x="0" y="0"/>
          <a:ext cx="0" cy="0"/>
          <a:chOff x="0" y="0"/>
          <a:chExt cx="0" cy="0"/>
        </a:xfrm>
      </p:grpSpPr>
      <p:sp>
        <p:nvSpPr>
          <p:cNvPr id="1728" name="Shape 1728"/>
          <p:cNvSpPr txBox="1">
            <a:spLocks noGrp="1"/>
          </p:cNvSpPr>
          <p:nvPr>
            <p:ph type="title"/>
          </p:nvPr>
        </p:nvSpPr>
        <p:spPr>
          <a:xfrm>
            <a:off x="3884612" y="457200"/>
            <a:ext cx="4343400" cy="10209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1"/>
              </a:buClr>
              <a:buSzPts val="3200"/>
              <a:buFont typeface="Century Gothic"/>
              <a:buNone/>
            </a:pPr>
            <a:r>
              <a:rPr lang="en-US" sz="3200" b="0" i="0" u="none" strike="noStrike" cap="none">
                <a:solidFill>
                  <a:schemeClr val="lt1"/>
                </a:solidFill>
                <a:latin typeface="Century Gothic"/>
                <a:ea typeface="Century Gothic"/>
                <a:cs typeface="Century Gothic"/>
                <a:sym typeface="Century Gothic"/>
              </a:rPr>
              <a:t>II </a:t>
            </a:r>
            <a:r>
              <a:rPr lang="en-US"/>
              <a:t>John 1:4 - 8</a:t>
            </a:r>
            <a:endParaRPr sz="3200" b="0" i="0" u="none" strike="noStrike" cap="none">
              <a:solidFill>
                <a:schemeClr val="lt1"/>
              </a:solidFill>
              <a:latin typeface="Century Gothic"/>
              <a:ea typeface="Century Gothic"/>
              <a:cs typeface="Century Gothic"/>
              <a:sym typeface="Century Gothic"/>
            </a:endParaRPr>
          </a:p>
        </p:txBody>
      </p:sp>
      <p:sp>
        <p:nvSpPr>
          <p:cNvPr id="1729" name="Shape 1729"/>
          <p:cNvSpPr txBox="1">
            <a:spLocks noGrp="1"/>
          </p:cNvSpPr>
          <p:nvPr>
            <p:ph type="body" idx="1"/>
          </p:nvPr>
        </p:nvSpPr>
        <p:spPr>
          <a:xfrm>
            <a:off x="1674800" y="1752600"/>
            <a:ext cx="9144000" cy="4329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1920"/>
              <a:buFont typeface="Noto Sans Symbols"/>
              <a:buNone/>
            </a:pPr>
            <a:r>
              <a:rPr lang="en-US" sz="2200" b="0" i="0" u="none" strike="noStrike" cap="none">
                <a:solidFill>
                  <a:schemeClr val="lt1"/>
                </a:solidFill>
                <a:latin typeface="Century Gothic"/>
                <a:ea typeface="Century Gothic"/>
                <a:cs typeface="Century Gothic"/>
                <a:sym typeface="Century Gothic"/>
              </a:rPr>
              <a:t>“</a:t>
            </a:r>
            <a:r>
              <a:rPr lang="en-US" sz="2200"/>
              <a:t>I rejoiced greatly that I have found some of your children walking in truth, as we received commandment from the Father.  And now I plead with you, lady, not as though I wrote a new commandment to you, but that which we have had from the beginning: that we love one another.  This is love, that we walk according to His commandments. This is the commandment, that as you have heard from the beginning, you should walk in it. For many deceivers have gone out into the world who do not confess Jesus Christ as coming in the flesh. This is a deceiver and an antichrist.  Look to yourselves, that we do not lose those things we worked for, but that we may receive a full reward.”</a:t>
            </a:r>
            <a:br>
              <a:rPr lang="en-US" sz="1800"/>
            </a:br>
            <a:br>
              <a:rPr lang="en-US" sz="1800" b="0" i="0" u="none" strike="noStrike" cap="none">
                <a:solidFill>
                  <a:schemeClr val="lt1"/>
                </a:solidFill>
                <a:latin typeface="Century Gothic"/>
                <a:ea typeface="Century Gothic"/>
                <a:cs typeface="Century Gothic"/>
                <a:sym typeface="Century Gothic"/>
              </a:rPr>
            </a:br>
            <a:endParaRPr sz="1800" b="0" i="0" u="none" strike="noStrike" cap="none">
              <a:solidFill>
                <a:schemeClr val="lt1"/>
              </a:solidFill>
              <a:latin typeface="Century Gothic"/>
              <a:ea typeface="Century Gothic"/>
              <a:cs typeface="Century Gothic"/>
              <a:sym typeface="Century Gothic"/>
            </a:endParaRPr>
          </a:p>
        </p:txBody>
      </p:sp>
      <p:pic>
        <p:nvPicPr>
          <p:cNvPr id="1730" name="Shape 1730"/>
          <p:cNvPicPr preferRelativeResize="0"/>
          <p:nvPr/>
        </p:nvPicPr>
        <p:blipFill rotWithShape="1">
          <a:blip r:embed="rId3">
            <a:alphaModFix/>
          </a:blip>
          <a:srcRect/>
          <a:stretch/>
        </p:blipFill>
        <p:spPr>
          <a:xfrm>
            <a:off x="150812" y="342900"/>
            <a:ext cx="3419475" cy="1524000"/>
          </a:xfrm>
          <a:prstGeom prst="rect">
            <a:avLst/>
          </a:prstGeom>
          <a:noFill/>
          <a:ln>
            <a:noFill/>
          </a:ln>
        </p:spPr>
      </p:pic>
    </p:spTree>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734"/>
        <p:cNvGrpSpPr/>
        <p:nvPr/>
      </p:nvGrpSpPr>
      <p:grpSpPr>
        <a:xfrm>
          <a:off x="0" y="0"/>
          <a:ext cx="0" cy="0"/>
          <a:chOff x="0" y="0"/>
          <a:chExt cx="0" cy="0"/>
        </a:xfrm>
      </p:grpSpPr>
      <p:sp>
        <p:nvSpPr>
          <p:cNvPr id="1735" name="Shape 1735"/>
          <p:cNvSpPr txBox="1">
            <a:spLocks noGrp="1"/>
          </p:cNvSpPr>
          <p:nvPr>
            <p:ph type="title"/>
          </p:nvPr>
        </p:nvSpPr>
        <p:spPr>
          <a:xfrm>
            <a:off x="3884612" y="457200"/>
            <a:ext cx="4343400" cy="10209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1"/>
              </a:buClr>
              <a:buSzPts val="3200"/>
              <a:buFont typeface="Century Gothic"/>
              <a:buNone/>
            </a:pPr>
            <a:r>
              <a:rPr lang="en-US" sz="3200" b="0" i="0" u="none" strike="noStrike" cap="none">
                <a:solidFill>
                  <a:schemeClr val="lt1"/>
                </a:solidFill>
                <a:latin typeface="Century Gothic"/>
                <a:ea typeface="Century Gothic"/>
                <a:cs typeface="Century Gothic"/>
                <a:sym typeface="Century Gothic"/>
              </a:rPr>
              <a:t>II </a:t>
            </a:r>
            <a:r>
              <a:rPr lang="en-US"/>
              <a:t>John 1:4 - 8</a:t>
            </a:r>
            <a:endParaRPr sz="3200" b="0" i="0" u="none" strike="noStrike" cap="none">
              <a:solidFill>
                <a:schemeClr val="lt1"/>
              </a:solidFill>
              <a:latin typeface="Century Gothic"/>
              <a:ea typeface="Century Gothic"/>
              <a:cs typeface="Century Gothic"/>
              <a:sym typeface="Century Gothic"/>
            </a:endParaRPr>
          </a:p>
        </p:txBody>
      </p:sp>
      <p:sp>
        <p:nvSpPr>
          <p:cNvPr id="1736" name="Shape 1736"/>
          <p:cNvSpPr txBox="1">
            <a:spLocks noGrp="1"/>
          </p:cNvSpPr>
          <p:nvPr>
            <p:ph type="body" idx="1"/>
          </p:nvPr>
        </p:nvSpPr>
        <p:spPr>
          <a:xfrm>
            <a:off x="1674800" y="1752600"/>
            <a:ext cx="9144000" cy="4329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1920"/>
              <a:buFont typeface="Noto Sans Symbols"/>
              <a:buNone/>
            </a:pPr>
            <a:r>
              <a:rPr lang="en-US" sz="2200" b="0" i="0" u="none" strike="noStrike" cap="none">
                <a:solidFill>
                  <a:schemeClr val="lt1"/>
                </a:solidFill>
                <a:latin typeface="Century Gothic"/>
                <a:ea typeface="Century Gothic"/>
                <a:cs typeface="Century Gothic"/>
                <a:sym typeface="Century Gothic"/>
              </a:rPr>
              <a:t>“</a:t>
            </a:r>
            <a:r>
              <a:rPr lang="en-US" sz="2200"/>
              <a:t>I rejoiced greatly that I have found some of your children walking in truth, as we received commandment from the Father.  And now I plead with you, lady, not as though I wrote a new commandment to you, but that which we have had from the beginning: that we love one another.  This is love, that we walk according to His commandments. This is the commandment, that </a:t>
            </a:r>
            <a:r>
              <a:rPr lang="en-US" sz="2200" b="1">
                <a:solidFill>
                  <a:srgbClr val="F1C232"/>
                </a:solidFill>
              </a:rPr>
              <a:t>as you have heard from the beginning, you should walk in it.</a:t>
            </a:r>
            <a:r>
              <a:rPr lang="en-US" sz="2200">
                <a:solidFill>
                  <a:srgbClr val="F1C232"/>
                </a:solidFill>
              </a:rPr>
              <a:t> </a:t>
            </a:r>
            <a:r>
              <a:rPr lang="en-US" sz="2200"/>
              <a:t>For many deceivers have gone out into the world who do not confess Jesus Christ as coming in the flesh. This is a deceiver and an antichrist.  Look to yourselves, that we </a:t>
            </a:r>
            <a:r>
              <a:rPr lang="en-US" sz="2200" b="1">
                <a:solidFill>
                  <a:srgbClr val="FFD966"/>
                </a:solidFill>
              </a:rPr>
              <a:t>do not lose those things we worked for</a:t>
            </a:r>
            <a:r>
              <a:rPr lang="en-US" sz="2200"/>
              <a:t>, but that we may receive a full reward.”</a:t>
            </a:r>
            <a:br>
              <a:rPr lang="en-US" sz="1800"/>
            </a:br>
            <a:br>
              <a:rPr lang="en-US" sz="1800" b="0" i="0" u="none" strike="noStrike" cap="none">
                <a:solidFill>
                  <a:schemeClr val="lt1"/>
                </a:solidFill>
                <a:latin typeface="Century Gothic"/>
                <a:ea typeface="Century Gothic"/>
                <a:cs typeface="Century Gothic"/>
                <a:sym typeface="Century Gothic"/>
              </a:rPr>
            </a:br>
            <a:endParaRPr sz="1800" b="0" i="0" u="none" strike="noStrike" cap="none">
              <a:solidFill>
                <a:schemeClr val="lt1"/>
              </a:solidFill>
              <a:latin typeface="Century Gothic"/>
              <a:ea typeface="Century Gothic"/>
              <a:cs typeface="Century Gothic"/>
              <a:sym typeface="Century Gothic"/>
            </a:endParaRPr>
          </a:p>
        </p:txBody>
      </p:sp>
      <p:pic>
        <p:nvPicPr>
          <p:cNvPr id="1737" name="Shape 1737"/>
          <p:cNvPicPr preferRelativeResize="0"/>
          <p:nvPr/>
        </p:nvPicPr>
        <p:blipFill rotWithShape="1">
          <a:blip r:embed="rId3">
            <a:alphaModFix/>
          </a:blip>
          <a:srcRect/>
          <a:stretch/>
        </p:blipFill>
        <p:spPr>
          <a:xfrm>
            <a:off x="150812" y="342900"/>
            <a:ext cx="3419475" cy="1524000"/>
          </a:xfrm>
          <a:prstGeom prst="rect">
            <a:avLst/>
          </a:prstGeom>
          <a:noFill/>
          <a:ln>
            <a:noFill/>
          </a:ln>
        </p:spPr>
      </p:pic>
    </p:spTree>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Shape 1718"/>
          <p:cNvGrpSpPr/>
          <p:nvPr/>
        </p:nvGrpSpPr>
        <p:grpSpPr>
          <a:xfrm>
            <a:off x="3366393" y="1737961"/>
            <a:ext cx="5266967" cy="3522808"/>
            <a:chOff x="11403000" y="-3139175"/>
            <a:chExt cx="4686300" cy="3145875"/>
          </a:xfrm>
        </p:grpSpPr>
        <p:grpSp>
          <p:nvGrpSpPr>
            <p:cNvPr id="5" name="Shape 1719"/>
            <p:cNvGrpSpPr/>
            <p:nvPr/>
          </p:nvGrpSpPr>
          <p:grpSpPr>
            <a:xfrm>
              <a:off x="11403000" y="-3139175"/>
              <a:ext cx="4686300" cy="3145875"/>
              <a:chOff x="11403000" y="-3139175"/>
              <a:chExt cx="4686300" cy="3145875"/>
            </a:xfrm>
          </p:grpSpPr>
          <p:pic>
            <p:nvPicPr>
              <p:cNvPr id="7" name="Shape 1720"/>
              <p:cNvPicPr preferRelativeResize="0"/>
              <p:nvPr/>
            </p:nvPicPr>
            <p:blipFill rotWithShape="1">
              <a:blip r:embed="rId2">
                <a:alphaModFix/>
              </a:blip>
              <a:srcRect l="45019" t="14099" r="13214" b="31398"/>
              <a:stretch/>
            </p:blipFill>
            <p:spPr>
              <a:xfrm>
                <a:off x="11403000" y="-3139175"/>
                <a:ext cx="4686299" cy="3145875"/>
              </a:xfrm>
              <a:prstGeom prst="rect">
                <a:avLst/>
              </a:prstGeom>
              <a:noFill/>
              <a:ln>
                <a:noFill/>
              </a:ln>
            </p:spPr>
          </p:pic>
          <p:pic>
            <p:nvPicPr>
              <p:cNvPr id="8" name="Shape 1721"/>
              <p:cNvPicPr preferRelativeResize="0"/>
              <p:nvPr/>
            </p:nvPicPr>
            <p:blipFill rotWithShape="1">
              <a:blip r:embed="rId3">
                <a:alphaModFix/>
              </a:blip>
              <a:srcRect t="23029"/>
              <a:stretch/>
            </p:blipFill>
            <p:spPr>
              <a:xfrm>
                <a:off x="11403000" y="-3139175"/>
                <a:ext cx="4686300" cy="2654075"/>
              </a:xfrm>
              <a:prstGeom prst="rect">
                <a:avLst/>
              </a:prstGeom>
              <a:noFill/>
              <a:ln>
                <a:noFill/>
              </a:ln>
            </p:spPr>
          </p:pic>
        </p:grpSp>
        <p:pic>
          <p:nvPicPr>
            <p:cNvPr id="6" name="Shape 1722"/>
            <p:cNvPicPr preferRelativeResize="0"/>
            <p:nvPr/>
          </p:nvPicPr>
          <p:blipFill>
            <a:blip r:embed="rId4">
              <a:alphaModFix/>
            </a:blip>
            <a:stretch>
              <a:fillRect/>
            </a:stretch>
          </p:blipFill>
          <p:spPr>
            <a:xfrm>
              <a:off x="14623625" y="-1176125"/>
              <a:ext cx="901825" cy="841700"/>
            </a:xfrm>
            <a:prstGeom prst="rect">
              <a:avLst/>
            </a:prstGeom>
            <a:noFill/>
            <a:ln>
              <a:noFill/>
            </a:ln>
          </p:spPr>
        </p:pic>
      </p:grpSp>
      <p:pic>
        <p:nvPicPr>
          <p:cNvPr id="5122" name="Picture 2" descr="Image result for polycar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2042" y="799748"/>
            <a:ext cx="1581150" cy="187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0622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748"/>
        <p:cNvGrpSpPr/>
        <p:nvPr/>
      </p:nvGrpSpPr>
      <p:grpSpPr>
        <a:xfrm>
          <a:off x="0" y="0"/>
          <a:ext cx="0" cy="0"/>
          <a:chOff x="0" y="0"/>
          <a:chExt cx="0" cy="0"/>
        </a:xfrm>
      </p:grpSpPr>
      <p:sp>
        <p:nvSpPr>
          <p:cNvPr id="1749" name="Shape 1749"/>
          <p:cNvSpPr txBox="1">
            <a:spLocks noGrp="1"/>
          </p:cNvSpPr>
          <p:nvPr>
            <p:ph type="title"/>
          </p:nvPr>
        </p:nvSpPr>
        <p:spPr>
          <a:xfrm>
            <a:off x="3884612" y="457200"/>
            <a:ext cx="4343400" cy="10209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1"/>
              </a:buClr>
              <a:buSzPts val="3200"/>
              <a:buFont typeface="Century Gothic"/>
              <a:buNone/>
            </a:pPr>
            <a:r>
              <a:rPr lang="en-US"/>
              <a:t>Irenaeus - Greek Cleric - 180 AD</a:t>
            </a:r>
            <a:endParaRPr sz="3200" b="0" i="0" u="none" strike="noStrike" cap="none">
              <a:solidFill>
                <a:schemeClr val="lt1"/>
              </a:solidFill>
              <a:latin typeface="Century Gothic"/>
              <a:ea typeface="Century Gothic"/>
              <a:cs typeface="Century Gothic"/>
              <a:sym typeface="Century Gothic"/>
            </a:endParaRPr>
          </a:p>
        </p:txBody>
      </p:sp>
      <p:sp>
        <p:nvSpPr>
          <p:cNvPr id="1750" name="Shape 1750"/>
          <p:cNvSpPr txBox="1">
            <a:spLocks noGrp="1"/>
          </p:cNvSpPr>
          <p:nvPr>
            <p:ph type="body" idx="1"/>
          </p:nvPr>
        </p:nvSpPr>
        <p:spPr>
          <a:xfrm>
            <a:off x="3219475" y="2057400"/>
            <a:ext cx="7599300" cy="4037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1920"/>
              <a:buFont typeface="Noto Sans Symbols"/>
              <a:buNone/>
            </a:pPr>
            <a:r>
              <a:rPr lang="en-US" sz="2200" b="0" i="0" u="none" strike="noStrike" cap="none">
                <a:solidFill>
                  <a:schemeClr val="lt1"/>
                </a:solidFill>
                <a:latin typeface="Century Gothic"/>
                <a:ea typeface="Century Gothic"/>
                <a:cs typeface="Century Gothic"/>
                <a:sym typeface="Century Gothic"/>
              </a:rPr>
              <a:t>“</a:t>
            </a:r>
            <a:r>
              <a:rPr lang="en-US" sz="2200"/>
              <a:t>But Polycarp also was not only instructed by apostles, and conversed with many who had seen Christ, but was also, by apostles in Asia, appointed bishop of the Church in Smyrna…always taught the things which he had learned from the apostles, and which the Church has handed down, and which alone are true. To these things all the Asiatic Churches testify, as do also those men who have succeeded Polycarp down to the present time.” </a:t>
            </a:r>
            <a:endParaRPr sz="2200"/>
          </a:p>
          <a:p>
            <a:pPr marL="0" marR="0" lvl="0" indent="0" algn="l" rtl="0">
              <a:lnSpc>
                <a:spcPct val="90000"/>
              </a:lnSpc>
              <a:spcBef>
                <a:spcPts val="0"/>
              </a:spcBef>
              <a:spcAft>
                <a:spcPts val="0"/>
              </a:spcAft>
              <a:buClr>
                <a:schemeClr val="dk2"/>
              </a:buClr>
              <a:buSzPts val="1920"/>
              <a:buFont typeface="Noto Sans Symbols"/>
              <a:buNone/>
            </a:pPr>
            <a:r>
              <a:rPr lang="en-US" sz="2200" i="1"/>
              <a:t>- (Irenaeus. Adversus Haeres. Book III, Chapter 4, Verse 3 and Chapter 3, Verse 4). </a:t>
            </a:r>
            <a:br>
              <a:rPr lang="en-US" sz="2200"/>
            </a:br>
            <a:br>
              <a:rPr lang="en-US" sz="1800"/>
            </a:br>
            <a:br>
              <a:rPr lang="en-US" sz="1800" b="0" i="0" u="none" strike="noStrike" cap="none">
                <a:solidFill>
                  <a:schemeClr val="lt1"/>
                </a:solidFill>
                <a:latin typeface="Century Gothic"/>
                <a:ea typeface="Century Gothic"/>
                <a:cs typeface="Century Gothic"/>
                <a:sym typeface="Century Gothic"/>
              </a:rPr>
            </a:br>
            <a:endParaRPr sz="1800" b="0" i="0" u="none" strike="noStrike" cap="none">
              <a:solidFill>
                <a:schemeClr val="lt1"/>
              </a:solidFill>
              <a:latin typeface="Century Gothic"/>
              <a:ea typeface="Century Gothic"/>
              <a:cs typeface="Century Gothic"/>
              <a:sym typeface="Century Gothic"/>
            </a:endParaRPr>
          </a:p>
        </p:txBody>
      </p:sp>
      <p:pic>
        <p:nvPicPr>
          <p:cNvPr id="1751" name="Shape 1751"/>
          <p:cNvPicPr preferRelativeResize="0"/>
          <p:nvPr/>
        </p:nvPicPr>
        <p:blipFill>
          <a:blip r:embed="rId3">
            <a:alphaModFix/>
          </a:blip>
          <a:stretch>
            <a:fillRect/>
          </a:stretch>
        </p:blipFill>
        <p:spPr>
          <a:xfrm>
            <a:off x="636900" y="358513"/>
            <a:ext cx="2333625" cy="3095625"/>
          </a:xfrm>
          <a:prstGeom prst="rect">
            <a:avLst/>
          </a:prstGeom>
          <a:noFill/>
          <a:ln>
            <a:noFill/>
          </a:ln>
        </p:spPr>
      </p:pic>
    </p:spTree>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755"/>
        <p:cNvGrpSpPr/>
        <p:nvPr/>
      </p:nvGrpSpPr>
      <p:grpSpPr>
        <a:xfrm>
          <a:off x="0" y="0"/>
          <a:ext cx="0" cy="0"/>
          <a:chOff x="0" y="0"/>
          <a:chExt cx="0" cy="0"/>
        </a:xfrm>
      </p:grpSpPr>
      <p:sp>
        <p:nvSpPr>
          <p:cNvPr id="1756" name="Shape 1756"/>
          <p:cNvSpPr txBox="1">
            <a:spLocks noGrp="1"/>
          </p:cNvSpPr>
          <p:nvPr>
            <p:ph type="title"/>
          </p:nvPr>
        </p:nvSpPr>
        <p:spPr>
          <a:xfrm>
            <a:off x="3266975" y="457200"/>
            <a:ext cx="7662600" cy="10209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1"/>
              </a:buClr>
              <a:buSzPts val="3200"/>
              <a:buFont typeface="Century Gothic"/>
              <a:buNone/>
            </a:pPr>
            <a:r>
              <a:rPr lang="en-US"/>
              <a:t>William Cave - 17th Century Historian</a:t>
            </a:r>
            <a:endParaRPr sz="3200" b="0" i="0" u="none" strike="noStrike" cap="none">
              <a:solidFill>
                <a:schemeClr val="lt1"/>
              </a:solidFill>
              <a:latin typeface="Century Gothic"/>
              <a:ea typeface="Century Gothic"/>
              <a:cs typeface="Century Gothic"/>
              <a:sym typeface="Century Gothic"/>
            </a:endParaRPr>
          </a:p>
        </p:txBody>
      </p:sp>
      <p:sp>
        <p:nvSpPr>
          <p:cNvPr id="1757" name="Shape 1757"/>
          <p:cNvSpPr txBox="1">
            <a:spLocks noGrp="1"/>
          </p:cNvSpPr>
          <p:nvPr>
            <p:ph type="body" idx="1"/>
          </p:nvPr>
        </p:nvSpPr>
        <p:spPr>
          <a:xfrm>
            <a:off x="2637350" y="1736650"/>
            <a:ext cx="8850600" cy="4892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1920"/>
              <a:buFont typeface="Noto Sans Symbols"/>
              <a:buNone/>
            </a:pPr>
            <a:r>
              <a:rPr lang="en-US" sz="2200" b="0" i="0" u="none" strike="noStrike" cap="none">
                <a:solidFill>
                  <a:schemeClr val="lt1"/>
                </a:solidFill>
                <a:latin typeface="Century Gothic"/>
                <a:ea typeface="Century Gothic"/>
                <a:cs typeface="Century Gothic"/>
                <a:sym typeface="Century Gothic"/>
              </a:rPr>
              <a:t>“</a:t>
            </a:r>
            <a:r>
              <a:rPr lang="en-US" sz="2200"/>
              <a:t>...the Sabbath or Saturday was held by them in great veneration, and especially in the Eastern parts honoured with all the public solemnities of religion...This is plain, not only from some passages in Ignatius and Clement's Constitutions, but from writers of more unquestionable credit and authority. Athanasius, bishop of Alexandria, tells us, that they assembled on Saturdays, not that they were infected with Judaism, but only to worship Jesus Christ, the Lord of the sabbath.” </a:t>
            </a:r>
            <a:endParaRPr sz="2200"/>
          </a:p>
          <a:p>
            <a:pPr marL="0" marR="0" lvl="0" indent="0" algn="l" rtl="0">
              <a:lnSpc>
                <a:spcPct val="90000"/>
              </a:lnSpc>
              <a:spcBef>
                <a:spcPts val="0"/>
              </a:spcBef>
              <a:spcAft>
                <a:spcPts val="0"/>
              </a:spcAft>
              <a:buClr>
                <a:schemeClr val="dk2"/>
              </a:buClr>
              <a:buSzPts val="1920"/>
              <a:buFont typeface="Noto Sans Symbols"/>
              <a:buNone/>
            </a:pPr>
            <a:endParaRPr sz="2200" i="1"/>
          </a:p>
          <a:p>
            <a:pPr marL="0" marR="0" lvl="0" indent="0" algn="l" rtl="0">
              <a:lnSpc>
                <a:spcPct val="90000"/>
              </a:lnSpc>
              <a:spcBef>
                <a:spcPts val="0"/>
              </a:spcBef>
              <a:spcAft>
                <a:spcPts val="0"/>
              </a:spcAft>
              <a:buClr>
                <a:schemeClr val="dk2"/>
              </a:buClr>
              <a:buSzPts val="1920"/>
              <a:buFont typeface="Noto Sans Symbols"/>
              <a:buNone/>
            </a:pPr>
            <a:r>
              <a:rPr lang="en-US" sz="2200" i="1"/>
              <a:t>- (Cave William, D.D. Primitive Christianity: or the Religion of the Ancient Christians in the First Ages of the Gospel. 1840 edition revised by H. Cary. Oxford, London, pp. 84,85).</a:t>
            </a:r>
            <a:br>
              <a:rPr lang="en-US" sz="2200"/>
            </a:br>
            <a:endParaRPr sz="2200"/>
          </a:p>
          <a:p>
            <a:pPr marL="0" marR="0" lvl="0" indent="0" algn="l" rtl="0">
              <a:lnSpc>
                <a:spcPct val="90000"/>
              </a:lnSpc>
              <a:spcBef>
                <a:spcPts val="0"/>
              </a:spcBef>
              <a:spcAft>
                <a:spcPts val="0"/>
              </a:spcAft>
              <a:buClr>
                <a:schemeClr val="dk2"/>
              </a:buClr>
              <a:buSzPts val="1920"/>
              <a:buFont typeface="Noto Sans Symbols"/>
              <a:buNone/>
            </a:pPr>
            <a:endParaRPr sz="1800" b="0" i="1" u="none" strike="noStrike" cap="none">
              <a:solidFill>
                <a:schemeClr val="lt1"/>
              </a:solidFill>
              <a:latin typeface="Century Gothic"/>
              <a:ea typeface="Century Gothic"/>
              <a:cs typeface="Century Gothic"/>
              <a:sym typeface="Century Gothic"/>
            </a:endParaRPr>
          </a:p>
        </p:txBody>
      </p:sp>
      <p:grpSp>
        <p:nvGrpSpPr>
          <p:cNvPr id="1758" name="Shape 1758"/>
          <p:cNvGrpSpPr/>
          <p:nvPr/>
        </p:nvGrpSpPr>
        <p:grpSpPr>
          <a:xfrm>
            <a:off x="229056" y="986098"/>
            <a:ext cx="2408290" cy="1699402"/>
            <a:chOff x="11403000" y="-3139175"/>
            <a:chExt cx="4686300" cy="3145875"/>
          </a:xfrm>
        </p:grpSpPr>
        <p:grpSp>
          <p:nvGrpSpPr>
            <p:cNvPr id="1759" name="Shape 1759"/>
            <p:cNvGrpSpPr/>
            <p:nvPr/>
          </p:nvGrpSpPr>
          <p:grpSpPr>
            <a:xfrm>
              <a:off x="11403000" y="-3139175"/>
              <a:ext cx="4686300" cy="3145875"/>
              <a:chOff x="11403000" y="-3139175"/>
              <a:chExt cx="4686300" cy="3145875"/>
            </a:xfrm>
          </p:grpSpPr>
          <p:pic>
            <p:nvPicPr>
              <p:cNvPr id="1760" name="Shape 1760"/>
              <p:cNvPicPr preferRelativeResize="0"/>
              <p:nvPr/>
            </p:nvPicPr>
            <p:blipFill rotWithShape="1">
              <a:blip r:embed="rId3">
                <a:alphaModFix/>
              </a:blip>
              <a:srcRect l="45019" t="14099" r="13214" b="31398"/>
              <a:stretch/>
            </p:blipFill>
            <p:spPr>
              <a:xfrm>
                <a:off x="11403000" y="-3139175"/>
                <a:ext cx="4686299" cy="3145875"/>
              </a:xfrm>
              <a:prstGeom prst="rect">
                <a:avLst/>
              </a:prstGeom>
              <a:noFill/>
              <a:ln>
                <a:noFill/>
              </a:ln>
            </p:spPr>
          </p:pic>
          <p:pic>
            <p:nvPicPr>
              <p:cNvPr id="1761" name="Shape 1761"/>
              <p:cNvPicPr preferRelativeResize="0"/>
              <p:nvPr/>
            </p:nvPicPr>
            <p:blipFill rotWithShape="1">
              <a:blip r:embed="rId4">
                <a:alphaModFix/>
              </a:blip>
              <a:srcRect t="23029"/>
              <a:stretch/>
            </p:blipFill>
            <p:spPr>
              <a:xfrm>
                <a:off x="11403000" y="-3139175"/>
                <a:ext cx="4686300" cy="2654075"/>
              </a:xfrm>
              <a:prstGeom prst="rect">
                <a:avLst/>
              </a:prstGeom>
              <a:noFill/>
              <a:ln>
                <a:noFill/>
              </a:ln>
            </p:spPr>
          </p:pic>
        </p:grpSp>
        <p:pic>
          <p:nvPicPr>
            <p:cNvPr id="1762" name="Shape 1762"/>
            <p:cNvPicPr preferRelativeResize="0"/>
            <p:nvPr/>
          </p:nvPicPr>
          <p:blipFill>
            <a:blip r:embed="rId5">
              <a:alphaModFix/>
            </a:blip>
            <a:stretch>
              <a:fillRect/>
            </a:stretch>
          </p:blipFill>
          <p:spPr>
            <a:xfrm>
              <a:off x="14623625" y="-1176125"/>
              <a:ext cx="901825" cy="841700"/>
            </a:xfrm>
            <a:prstGeom prst="rect">
              <a:avLst/>
            </a:prstGeom>
            <a:noFill/>
            <a:ln>
              <a:noFill/>
            </a:ln>
          </p:spPr>
        </p:pic>
      </p:grpSp>
    </p:spTree>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766"/>
        <p:cNvGrpSpPr/>
        <p:nvPr/>
      </p:nvGrpSpPr>
      <p:grpSpPr>
        <a:xfrm>
          <a:off x="0" y="0"/>
          <a:ext cx="0" cy="0"/>
          <a:chOff x="0" y="0"/>
          <a:chExt cx="0" cy="0"/>
        </a:xfrm>
      </p:grpSpPr>
      <p:sp>
        <p:nvSpPr>
          <p:cNvPr id="1767" name="Shape 1767"/>
          <p:cNvSpPr txBox="1">
            <a:spLocks noGrp="1"/>
          </p:cNvSpPr>
          <p:nvPr>
            <p:ph type="title"/>
          </p:nvPr>
        </p:nvSpPr>
        <p:spPr>
          <a:xfrm>
            <a:off x="3266975" y="457200"/>
            <a:ext cx="7662600" cy="10209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1"/>
              </a:buClr>
              <a:buSzPts val="3200"/>
              <a:buFont typeface="Century Gothic"/>
              <a:buNone/>
            </a:pPr>
            <a:r>
              <a:rPr lang="en-US"/>
              <a:t>Salminius Hermias Sozomenus - Christian historian - 443 AD</a:t>
            </a:r>
            <a:endParaRPr sz="3200" b="0" i="0" u="none" strike="noStrike" cap="none">
              <a:solidFill>
                <a:schemeClr val="lt1"/>
              </a:solidFill>
              <a:latin typeface="Century Gothic"/>
              <a:ea typeface="Century Gothic"/>
              <a:cs typeface="Century Gothic"/>
              <a:sym typeface="Century Gothic"/>
            </a:endParaRPr>
          </a:p>
        </p:txBody>
      </p:sp>
      <p:sp>
        <p:nvSpPr>
          <p:cNvPr id="1768" name="Shape 1768"/>
          <p:cNvSpPr txBox="1">
            <a:spLocks noGrp="1"/>
          </p:cNvSpPr>
          <p:nvPr>
            <p:ph type="body" idx="1"/>
          </p:nvPr>
        </p:nvSpPr>
        <p:spPr>
          <a:xfrm>
            <a:off x="2910575" y="1736650"/>
            <a:ext cx="8577300" cy="4892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1920"/>
              <a:buFont typeface="Noto Sans Symbols"/>
              <a:buNone/>
            </a:pPr>
            <a:r>
              <a:rPr lang="en-US" sz="2200" b="0" i="0" u="none" strike="noStrike" cap="none">
                <a:solidFill>
                  <a:schemeClr val="lt1"/>
                </a:solidFill>
                <a:latin typeface="Century Gothic"/>
                <a:ea typeface="Century Gothic"/>
                <a:cs typeface="Century Gothic"/>
                <a:sym typeface="Century Gothic"/>
              </a:rPr>
              <a:t>“</a:t>
            </a:r>
            <a:r>
              <a:rPr lang="en-US" sz="2200"/>
              <a:t>The people of Constantinople, and almost everywhere (in Asia Minor), assemble together on the Sabbath as well as on the first day of the week, which custom is never observed at Rome or at Alexandria.” </a:t>
            </a:r>
            <a:endParaRPr sz="2200"/>
          </a:p>
          <a:p>
            <a:pPr marL="0" marR="0" lvl="0" indent="0" algn="l" rtl="0">
              <a:lnSpc>
                <a:spcPct val="90000"/>
              </a:lnSpc>
              <a:spcBef>
                <a:spcPts val="0"/>
              </a:spcBef>
              <a:spcAft>
                <a:spcPts val="0"/>
              </a:spcAft>
              <a:buClr>
                <a:schemeClr val="dk2"/>
              </a:buClr>
              <a:buSzPts val="1920"/>
              <a:buFont typeface="Noto Sans Symbols"/>
              <a:buNone/>
            </a:pPr>
            <a:endParaRPr sz="2200" i="1"/>
          </a:p>
          <a:p>
            <a:pPr marL="0" marR="0" lvl="0" indent="0" algn="l" rtl="0">
              <a:lnSpc>
                <a:spcPct val="90000"/>
              </a:lnSpc>
              <a:spcBef>
                <a:spcPts val="0"/>
              </a:spcBef>
              <a:spcAft>
                <a:spcPts val="0"/>
              </a:spcAft>
              <a:buClr>
                <a:schemeClr val="dk2"/>
              </a:buClr>
              <a:buSzPts val="1920"/>
              <a:buFont typeface="Noto Sans Symbols"/>
              <a:buNone/>
            </a:pPr>
            <a:r>
              <a:rPr lang="en-US" sz="2200" i="1"/>
              <a:t>- (Sozomen. THE ECCLESIASTICAL HISTORY OF SOZOMEN. Comprising a History of the Church, from a.d. 323 to a.d. 425. Book VII, Chapter XIX)</a:t>
            </a:r>
            <a:endParaRPr sz="2200"/>
          </a:p>
          <a:p>
            <a:pPr marL="0" marR="0" lvl="0" indent="0" algn="l" rtl="0">
              <a:lnSpc>
                <a:spcPct val="90000"/>
              </a:lnSpc>
              <a:spcBef>
                <a:spcPts val="0"/>
              </a:spcBef>
              <a:spcAft>
                <a:spcPts val="0"/>
              </a:spcAft>
              <a:buClr>
                <a:schemeClr val="dk2"/>
              </a:buClr>
              <a:buSzPts val="1920"/>
              <a:buFont typeface="Noto Sans Symbols"/>
              <a:buNone/>
            </a:pPr>
            <a:endParaRPr sz="1800" b="0" i="1" u="none" strike="noStrike" cap="none">
              <a:solidFill>
                <a:schemeClr val="lt1"/>
              </a:solidFill>
              <a:latin typeface="Century Gothic"/>
              <a:ea typeface="Century Gothic"/>
              <a:cs typeface="Century Gothic"/>
              <a:sym typeface="Century Gothic"/>
            </a:endParaRPr>
          </a:p>
        </p:txBody>
      </p:sp>
      <p:pic>
        <p:nvPicPr>
          <p:cNvPr id="1769" name="Shape 1769"/>
          <p:cNvPicPr preferRelativeResize="0"/>
          <p:nvPr/>
        </p:nvPicPr>
        <p:blipFill>
          <a:blip r:embed="rId3">
            <a:alphaModFix/>
          </a:blip>
          <a:stretch>
            <a:fillRect/>
          </a:stretch>
        </p:blipFill>
        <p:spPr>
          <a:xfrm>
            <a:off x="304800" y="972125"/>
            <a:ext cx="2605775" cy="2190259"/>
          </a:xfrm>
          <a:prstGeom prst="rect">
            <a:avLst/>
          </a:prstGeom>
          <a:noFill/>
          <a:ln>
            <a:noFill/>
          </a:ln>
        </p:spPr>
      </p:pic>
      <p:sp>
        <p:nvSpPr>
          <p:cNvPr id="1770" name="Shape 1770"/>
          <p:cNvSpPr txBox="1"/>
          <p:nvPr/>
        </p:nvSpPr>
        <p:spPr>
          <a:xfrm>
            <a:off x="594000" y="1204800"/>
            <a:ext cx="2233500" cy="273300"/>
          </a:xfrm>
          <a:prstGeom prst="rect">
            <a:avLst/>
          </a:prstGeom>
          <a:noFill/>
          <a:ln>
            <a:noFill/>
          </a:ln>
        </p:spPr>
        <p:txBody>
          <a:bodyPr spcFirstLastPara="1" wrap="square" lIns="91425" tIns="91425" rIns="91425" bIns="91425" anchor="t" anchorCtr="0">
            <a:noAutofit/>
          </a:bodyPr>
          <a:lstStyle/>
          <a:p>
            <a:pPr marL="457200" lvl="0" indent="-317500">
              <a:spcBef>
                <a:spcPts val="0"/>
              </a:spcBef>
              <a:spcAft>
                <a:spcPts val="0"/>
              </a:spcAft>
              <a:buSzPts val="1400"/>
              <a:buChar char="●"/>
            </a:pPr>
            <a:r>
              <a:rPr lang="en-US" b="1"/>
              <a:t>Constantinople</a:t>
            </a:r>
            <a:endParaRPr b="1"/>
          </a:p>
        </p:txBody>
      </p:sp>
    </p:spTree>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881"/>
        <p:cNvGrpSpPr/>
        <p:nvPr/>
      </p:nvGrpSpPr>
      <p:grpSpPr>
        <a:xfrm>
          <a:off x="0" y="0"/>
          <a:ext cx="0" cy="0"/>
          <a:chOff x="0" y="0"/>
          <a:chExt cx="0" cy="0"/>
        </a:xfrm>
      </p:grpSpPr>
      <p:pic>
        <p:nvPicPr>
          <p:cNvPr id="1885" name="Shape 1885"/>
          <p:cNvPicPr preferRelativeResize="0"/>
          <p:nvPr/>
        </p:nvPicPr>
        <p:blipFill>
          <a:blip r:embed="rId3">
            <a:alphaModFix/>
          </a:blip>
          <a:stretch>
            <a:fillRect/>
          </a:stretch>
        </p:blipFill>
        <p:spPr>
          <a:xfrm>
            <a:off x="3659358" y="897466"/>
            <a:ext cx="4367042" cy="4995334"/>
          </a:xfrm>
          <a:prstGeom prst="rect">
            <a:avLst/>
          </a:prstGeom>
          <a:noFill/>
          <a:ln>
            <a:noFill/>
          </a:ln>
        </p:spPr>
      </p:pic>
    </p:spTree>
    <p:extLst>
      <p:ext uri="{BB962C8B-B14F-4D97-AF65-F5344CB8AC3E}">
        <p14:creationId xmlns:p14="http://schemas.microsoft.com/office/powerpoint/2010/main" val="30067106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Shape 1718"/>
          <p:cNvGrpSpPr/>
          <p:nvPr/>
        </p:nvGrpSpPr>
        <p:grpSpPr>
          <a:xfrm>
            <a:off x="3366393" y="1737961"/>
            <a:ext cx="5266967" cy="3522808"/>
            <a:chOff x="11403000" y="-3139175"/>
            <a:chExt cx="4686300" cy="3145875"/>
          </a:xfrm>
        </p:grpSpPr>
        <p:grpSp>
          <p:nvGrpSpPr>
            <p:cNvPr id="5" name="Shape 1719"/>
            <p:cNvGrpSpPr/>
            <p:nvPr/>
          </p:nvGrpSpPr>
          <p:grpSpPr>
            <a:xfrm>
              <a:off x="11403000" y="-3139175"/>
              <a:ext cx="4686300" cy="3145875"/>
              <a:chOff x="11403000" y="-3139175"/>
              <a:chExt cx="4686300" cy="3145875"/>
            </a:xfrm>
          </p:grpSpPr>
          <p:pic>
            <p:nvPicPr>
              <p:cNvPr id="7" name="Shape 1720"/>
              <p:cNvPicPr preferRelativeResize="0"/>
              <p:nvPr/>
            </p:nvPicPr>
            <p:blipFill rotWithShape="1">
              <a:blip r:embed="rId2">
                <a:alphaModFix/>
              </a:blip>
              <a:srcRect l="45019" t="14099" r="13214" b="31398"/>
              <a:stretch/>
            </p:blipFill>
            <p:spPr>
              <a:xfrm>
                <a:off x="11403000" y="-3139175"/>
                <a:ext cx="4686299" cy="3145875"/>
              </a:xfrm>
              <a:prstGeom prst="rect">
                <a:avLst/>
              </a:prstGeom>
              <a:noFill/>
              <a:ln>
                <a:noFill/>
              </a:ln>
            </p:spPr>
          </p:pic>
          <p:pic>
            <p:nvPicPr>
              <p:cNvPr id="8" name="Shape 1721"/>
              <p:cNvPicPr preferRelativeResize="0"/>
              <p:nvPr/>
            </p:nvPicPr>
            <p:blipFill rotWithShape="1">
              <a:blip r:embed="rId3">
                <a:alphaModFix/>
              </a:blip>
              <a:srcRect t="23029"/>
              <a:stretch/>
            </p:blipFill>
            <p:spPr>
              <a:xfrm>
                <a:off x="11403000" y="-3139175"/>
                <a:ext cx="4686300" cy="2654075"/>
              </a:xfrm>
              <a:prstGeom prst="rect">
                <a:avLst/>
              </a:prstGeom>
              <a:noFill/>
              <a:ln>
                <a:noFill/>
              </a:ln>
            </p:spPr>
          </p:pic>
        </p:grpSp>
        <p:pic>
          <p:nvPicPr>
            <p:cNvPr id="6" name="Shape 1722"/>
            <p:cNvPicPr preferRelativeResize="0"/>
            <p:nvPr/>
          </p:nvPicPr>
          <p:blipFill>
            <a:blip r:embed="rId4">
              <a:alphaModFix/>
            </a:blip>
            <a:stretch>
              <a:fillRect/>
            </a:stretch>
          </p:blipFill>
          <p:spPr>
            <a:xfrm>
              <a:off x="14623625" y="-1176125"/>
              <a:ext cx="901825" cy="841700"/>
            </a:xfrm>
            <a:prstGeom prst="rect">
              <a:avLst/>
            </a:prstGeom>
            <a:noFill/>
            <a:ln>
              <a:noFill/>
            </a:ln>
          </p:spPr>
        </p:pic>
      </p:grpSp>
      <p:pic>
        <p:nvPicPr>
          <p:cNvPr id="5122" name="Picture 2" descr="Image result for polycar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2042" y="799748"/>
            <a:ext cx="1581150" cy="187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878730"/>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1"/>
        <p:cNvGrpSpPr/>
        <p:nvPr/>
      </p:nvGrpSpPr>
      <p:grpSpPr>
        <a:xfrm>
          <a:off x="0" y="0"/>
          <a:ext cx="0" cy="0"/>
          <a:chOff x="0" y="0"/>
          <a:chExt cx="0" cy="0"/>
        </a:xfrm>
      </p:grpSpPr>
      <p:sp>
        <p:nvSpPr>
          <p:cNvPr id="1402" name="Shape 1402"/>
          <p:cNvSpPr txBox="1"/>
          <p:nvPr/>
        </p:nvSpPr>
        <p:spPr>
          <a:xfrm>
            <a:off x="5856291" y="1356625"/>
            <a:ext cx="257400" cy="337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403" name="Shape 1403"/>
          <p:cNvSpPr txBox="1"/>
          <p:nvPr/>
        </p:nvSpPr>
        <p:spPr>
          <a:xfrm>
            <a:off x="6030275" y="1541875"/>
            <a:ext cx="257400" cy="337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404" name="Shape 1404"/>
          <p:cNvSpPr txBox="1"/>
          <p:nvPr/>
        </p:nvSpPr>
        <p:spPr>
          <a:xfrm>
            <a:off x="6211725" y="2031475"/>
            <a:ext cx="331200" cy="337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405" name="Shape 1405"/>
          <p:cNvSpPr txBox="1"/>
          <p:nvPr/>
        </p:nvSpPr>
        <p:spPr>
          <a:xfrm>
            <a:off x="6102675" y="1650475"/>
            <a:ext cx="331200" cy="337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406" name="Shape 1406"/>
          <p:cNvSpPr txBox="1"/>
          <p:nvPr/>
        </p:nvSpPr>
        <p:spPr>
          <a:xfrm>
            <a:off x="6199275" y="1726675"/>
            <a:ext cx="257400" cy="337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407" name="Shape 1407"/>
          <p:cNvSpPr txBox="1"/>
          <p:nvPr/>
        </p:nvSpPr>
        <p:spPr>
          <a:xfrm>
            <a:off x="6677675" y="2055600"/>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408" name="Shape 1408"/>
          <p:cNvSpPr txBox="1"/>
          <p:nvPr/>
        </p:nvSpPr>
        <p:spPr>
          <a:xfrm>
            <a:off x="9876450" y="1650475"/>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409" name="Shape 1409"/>
          <p:cNvSpPr txBox="1"/>
          <p:nvPr/>
        </p:nvSpPr>
        <p:spPr>
          <a:xfrm>
            <a:off x="6705550" y="1368675"/>
            <a:ext cx="1623000" cy="484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Churches of Asia</a:t>
            </a:r>
            <a:endParaRPr/>
          </a:p>
        </p:txBody>
      </p:sp>
      <p:sp>
        <p:nvSpPr>
          <p:cNvPr id="1410" name="Shape 1410"/>
          <p:cNvSpPr txBox="1"/>
          <p:nvPr/>
        </p:nvSpPr>
        <p:spPr>
          <a:xfrm>
            <a:off x="7705800" y="1265350"/>
            <a:ext cx="1196100" cy="242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411" name="Shape 1411"/>
          <p:cNvSpPr txBox="1"/>
          <p:nvPr/>
        </p:nvSpPr>
        <p:spPr>
          <a:xfrm>
            <a:off x="6542925" y="1904725"/>
            <a:ext cx="257400" cy="190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412" name="Shape 1412"/>
          <p:cNvSpPr txBox="1"/>
          <p:nvPr/>
        </p:nvSpPr>
        <p:spPr>
          <a:xfrm>
            <a:off x="7440275" y="2305900"/>
            <a:ext cx="331200" cy="337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413" name="Shape 1413"/>
          <p:cNvSpPr txBox="1"/>
          <p:nvPr/>
        </p:nvSpPr>
        <p:spPr>
          <a:xfrm>
            <a:off x="7248600" y="2303875"/>
            <a:ext cx="257400" cy="337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414" name="Shape 1414"/>
          <p:cNvSpPr txBox="1"/>
          <p:nvPr/>
        </p:nvSpPr>
        <p:spPr>
          <a:xfrm>
            <a:off x="7351450" y="2089413"/>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415" name="Shape 1415"/>
          <p:cNvSpPr txBox="1"/>
          <p:nvPr/>
        </p:nvSpPr>
        <p:spPr>
          <a:xfrm>
            <a:off x="10304575" y="3464475"/>
            <a:ext cx="1693200" cy="484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Churches of Judea</a:t>
            </a:r>
            <a:endParaRPr/>
          </a:p>
        </p:txBody>
      </p:sp>
      <p:sp>
        <p:nvSpPr>
          <p:cNvPr id="1416" name="Shape 1416"/>
          <p:cNvSpPr txBox="1"/>
          <p:nvPr/>
        </p:nvSpPr>
        <p:spPr>
          <a:xfrm>
            <a:off x="7815425" y="1726684"/>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417" name="Shape 1417"/>
          <p:cNvSpPr txBox="1"/>
          <p:nvPr/>
        </p:nvSpPr>
        <p:spPr>
          <a:xfrm>
            <a:off x="8501225" y="1726684"/>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418" name="Shape 1418"/>
          <p:cNvSpPr txBox="1"/>
          <p:nvPr/>
        </p:nvSpPr>
        <p:spPr>
          <a:xfrm>
            <a:off x="8653625" y="1879084"/>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419" name="Shape 1419"/>
          <p:cNvSpPr txBox="1"/>
          <p:nvPr/>
        </p:nvSpPr>
        <p:spPr>
          <a:xfrm>
            <a:off x="8501225" y="1879084"/>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420" name="Shape 1420"/>
          <p:cNvSpPr txBox="1"/>
          <p:nvPr/>
        </p:nvSpPr>
        <p:spPr>
          <a:xfrm>
            <a:off x="5466275" y="3698575"/>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421" name="Shape 1421"/>
          <p:cNvSpPr txBox="1"/>
          <p:nvPr/>
        </p:nvSpPr>
        <p:spPr>
          <a:xfrm>
            <a:off x="10164825" y="2401000"/>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422" name="Shape 1422"/>
          <p:cNvSpPr txBox="1"/>
          <p:nvPr/>
        </p:nvSpPr>
        <p:spPr>
          <a:xfrm>
            <a:off x="9973375" y="3312075"/>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423" name="Shape 1423"/>
          <p:cNvSpPr txBox="1"/>
          <p:nvPr/>
        </p:nvSpPr>
        <p:spPr>
          <a:xfrm>
            <a:off x="9973375" y="3464475"/>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424" name="Shape 1424"/>
          <p:cNvSpPr txBox="1"/>
          <p:nvPr/>
        </p:nvSpPr>
        <p:spPr>
          <a:xfrm>
            <a:off x="9973375" y="3616875"/>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425" name="Shape 1425"/>
          <p:cNvSpPr txBox="1"/>
          <p:nvPr/>
        </p:nvSpPr>
        <p:spPr>
          <a:xfrm>
            <a:off x="9973375" y="3769275"/>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426" name="Shape 1426"/>
          <p:cNvSpPr txBox="1"/>
          <p:nvPr/>
        </p:nvSpPr>
        <p:spPr>
          <a:xfrm>
            <a:off x="10049575" y="3769275"/>
            <a:ext cx="1073700" cy="403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r>
              <a:rPr lang="en-US" sz="1200"/>
              <a:t>Jerusalem</a:t>
            </a:r>
            <a:endParaRPr sz="1200"/>
          </a:p>
        </p:txBody>
      </p:sp>
      <p:sp>
        <p:nvSpPr>
          <p:cNvPr id="1427" name="Shape 1427"/>
          <p:cNvSpPr txBox="1"/>
          <p:nvPr/>
        </p:nvSpPr>
        <p:spPr>
          <a:xfrm>
            <a:off x="11385875" y="2745225"/>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428" name="Shape 1428"/>
          <p:cNvSpPr txBox="1"/>
          <p:nvPr/>
        </p:nvSpPr>
        <p:spPr>
          <a:xfrm>
            <a:off x="5356800" y="5285850"/>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429" name="Shape 1429"/>
          <p:cNvSpPr txBox="1"/>
          <p:nvPr/>
        </p:nvSpPr>
        <p:spPr>
          <a:xfrm>
            <a:off x="5204400" y="2618850"/>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430" name="Shape 1430"/>
          <p:cNvSpPr txBox="1"/>
          <p:nvPr/>
        </p:nvSpPr>
        <p:spPr>
          <a:xfrm>
            <a:off x="4899600" y="2771250"/>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431" name="Shape 1431"/>
          <p:cNvSpPr txBox="1"/>
          <p:nvPr/>
        </p:nvSpPr>
        <p:spPr>
          <a:xfrm>
            <a:off x="4747200" y="2847450"/>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432" name="Shape 1432"/>
          <p:cNvSpPr txBox="1"/>
          <p:nvPr/>
        </p:nvSpPr>
        <p:spPr>
          <a:xfrm>
            <a:off x="4747200" y="1247250"/>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433" name="Shape 1433"/>
          <p:cNvSpPr txBox="1"/>
          <p:nvPr/>
        </p:nvSpPr>
        <p:spPr>
          <a:xfrm>
            <a:off x="4594800" y="1399650"/>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434" name="Shape 1434"/>
          <p:cNvSpPr txBox="1"/>
          <p:nvPr/>
        </p:nvSpPr>
        <p:spPr>
          <a:xfrm>
            <a:off x="4442400" y="1475850"/>
            <a:ext cx="331200" cy="242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sp>
        <p:nvSpPr>
          <p:cNvPr id="1435" name="Shape 1435"/>
          <p:cNvSpPr txBox="1"/>
          <p:nvPr/>
        </p:nvSpPr>
        <p:spPr>
          <a:xfrm>
            <a:off x="632400" y="1475850"/>
            <a:ext cx="1309800" cy="403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 </a:t>
            </a:r>
            <a:r>
              <a:rPr lang="en-US" sz="1200"/>
              <a:t>Rome</a:t>
            </a:r>
            <a:endParaRPr sz="1200"/>
          </a:p>
        </p:txBody>
      </p:sp>
      <p:sp>
        <p:nvSpPr>
          <p:cNvPr id="1436" name="Shape 1436"/>
          <p:cNvSpPr txBox="1"/>
          <p:nvPr/>
        </p:nvSpPr>
        <p:spPr>
          <a:xfrm rot="10800000" flipH="1">
            <a:off x="1242000" y="1936173"/>
            <a:ext cx="331200" cy="277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a:t>⚫</a:t>
            </a:r>
            <a:endParaRPr sz="900"/>
          </a:p>
        </p:txBody>
      </p:sp>
      <p:pic>
        <p:nvPicPr>
          <p:cNvPr id="1437" name="Shape 1437"/>
          <p:cNvPicPr preferRelativeResize="0"/>
          <p:nvPr/>
        </p:nvPicPr>
        <p:blipFill>
          <a:blip r:embed="rId3">
            <a:alphaModFix/>
          </a:blip>
          <a:stretch>
            <a:fillRect/>
          </a:stretch>
        </p:blipFill>
        <p:spPr>
          <a:xfrm>
            <a:off x="484188" y="542925"/>
            <a:ext cx="11220450" cy="5772150"/>
          </a:xfrm>
          <a:prstGeom prst="rect">
            <a:avLst/>
          </a:prstGeom>
          <a:noFill/>
          <a:ln>
            <a:noFill/>
          </a:ln>
        </p:spPr>
      </p:pic>
      <p:sp>
        <p:nvSpPr>
          <p:cNvPr id="1438" name="Shape 1438"/>
          <p:cNvSpPr/>
          <p:nvPr/>
        </p:nvSpPr>
        <p:spPr>
          <a:xfrm>
            <a:off x="10002925" y="5994450"/>
            <a:ext cx="1693200" cy="277200"/>
          </a:xfrm>
          <a:prstGeom prst="rect">
            <a:avLst/>
          </a:prstGeom>
          <a:solidFill>
            <a:srgbClr val="FCE5C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39" name="Shape 1439"/>
          <p:cNvSpPr/>
          <p:nvPr/>
        </p:nvSpPr>
        <p:spPr>
          <a:xfrm>
            <a:off x="10360275" y="4946625"/>
            <a:ext cx="1309800" cy="484500"/>
          </a:xfrm>
          <a:prstGeom prst="roundRect">
            <a:avLst>
              <a:gd name="adj" fmla="val 16667"/>
            </a:avLst>
          </a:prstGeom>
          <a:noFill/>
          <a:ln w="76200" cap="flat" cmpd="sng">
            <a:solidFill>
              <a:srgbClr val="FF0000"/>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774"/>
        <p:cNvGrpSpPr/>
        <p:nvPr/>
      </p:nvGrpSpPr>
      <p:grpSpPr>
        <a:xfrm>
          <a:off x="0" y="0"/>
          <a:ext cx="0" cy="0"/>
          <a:chOff x="0" y="0"/>
          <a:chExt cx="0" cy="0"/>
        </a:xfrm>
      </p:grpSpPr>
      <p:sp>
        <p:nvSpPr>
          <p:cNvPr id="1775" name="Shape 1775"/>
          <p:cNvSpPr txBox="1">
            <a:spLocks noGrp="1"/>
          </p:cNvSpPr>
          <p:nvPr>
            <p:ph type="title"/>
          </p:nvPr>
        </p:nvSpPr>
        <p:spPr>
          <a:xfrm>
            <a:off x="3266975" y="457200"/>
            <a:ext cx="7662600" cy="1020900"/>
          </a:xfrm>
          <a:prstGeom prst="rect">
            <a:avLst/>
          </a:prstGeom>
          <a:noFill/>
          <a:ln>
            <a:noFill/>
          </a:ln>
        </p:spPr>
        <p:txBody>
          <a:bodyPr spcFirstLastPara="1" wrap="square" lIns="91425" tIns="45700" rIns="91425" bIns="45700" anchor="b" anchorCtr="0">
            <a:noAutofit/>
          </a:bodyPr>
          <a:lstStyle/>
          <a:p>
            <a:pPr marL="0" lvl="0" indent="0" rtl="0">
              <a:spcBef>
                <a:spcPts val="0"/>
              </a:spcBef>
              <a:spcAft>
                <a:spcPts val="0"/>
              </a:spcAft>
              <a:buClr>
                <a:schemeClr val="lt1"/>
              </a:buClr>
              <a:buSzPts val="3200"/>
              <a:buFont typeface="Century Gothic"/>
              <a:buNone/>
            </a:pPr>
            <a:r>
              <a:rPr lang="en-US"/>
              <a:t>Irenaeus - Greek Cleric - 180 AD</a:t>
            </a:r>
            <a:endParaRPr sz="3200" b="0" i="0" u="none" strike="noStrike" cap="none">
              <a:solidFill>
                <a:schemeClr val="lt1"/>
              </a:solidFill>
              <a:latin typeface="Century Gothic"/>
              <a:ea typeface="Century Gothic"/>
              <a:cs typeface="Century Gothic"/>
              <a:sym typeface="Century Gothic"/>
            </a:endParaRPr>
          </a:p>
        </p:txBody>
      </p:sp>
      <p:sp>
        <p:nvSpPr>
          <p:cNvPr id="1776" name="Shape 1776"/>
          <p:cNvSpPr txBox="1">
            <a:spLocks noGrp="1"/>
          </p:cNvSpPr>
          <p:nvPr>
            <p:ph type="body" idx="1"/>
          </p:nvPr>
        </p:nvSpPr>
        <p:spPr>
          <a:xfrm>
            <a:off x="2910575" y="1736650"/>
            <a:ext cx="8577300" cy="4892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1920"/>
              <a:buFont typeface="Noto Sans Symbols"/>
              <a:buNone/>
            </a:pPr>
            <a:r>
              <a:rPr lang="en-US" sz="2200" b="0" i="0" u="none" strike="noStrike" cap="none">
                <a:solidFill>
                  <a:schemeClr val="lt1"/>
                </a:solidFill>
                <a:latin typeface="Century Gothic"/>
                <a:ea typeface="Century Gothic"/>
                <a:cs typeface="Century Gothic"/>
                <a:sym typeface="Century Gothic"/>
              </a:rPr>
              <a:t>“</a:t>
            </a:r>
            <a:r>
              <a:rPr lang="en-US" sz="2200"/>
              <a:t>Valentinus (a gnostic false teacher) came to Rome in the time of Hyginus (bishop of Rome between AD 136-140), flourished under Pius (bishop from 140-155), a bishop of the Roman church, and remained until Anicetus (155 - 166 AD), another bishop. </a:t>
            </a:r>
            <a:endParaRPr sz="2200"/>
          </a:p>
          <a:p>
            <a:pPr marL="0" marR="0" lvl="0" indent="0" algn="l" rtl="0">
              <a:lnSpc>
                <a:spcPct val="90000"/>
              </a:lnSpc>
              <a:spcBef>
                <a:spcPts val="0"/>
              </a:spcBef>
              <a:spcAft>
                <a:spcPts val="0"/>
              </a:spcAft>
              <a:buClr>
                <a:schemeClr val="dk2"/>
              </a:buClr>
              <a:buSzPts val="1920"/>
              <a:buFont typeface="Noto Sans Symbols"/>
              <a:buNone/>
            </a:pPr>
            <a:endParaRPr sz="2200"/>
          </a:p>
          <a:p>
            <a:pPr marL="0" marR="0" lvl="0" indent="0" algn="l" rtl="0">
              <a:lnSpc>
                <a:spcPct val="90000"/>
              </a:lnSpc>
              <a:spcBef>
                <a:spcPts val="0"/>
              </a:spcBef>
              <a:spcAft>
                <a:spcPts val="0"/>
              </a:spcAft>
              <a:buClr>
                <a:schemeClr val="dk2"/>
              </a:buClr>
              <a:buSzPts val="1920"/>
              <a:buFont typeface="Noto Sans Symbols"/>
              <a:buNone/>
            </a:pPr>
            <a:r>
              <a:rPr lang="en-US" sz="2200"/>
              <a:t>Cerdon [and] Marcion (both false gnostic teachers), then, succeeding him, flourished under Anicetus.”</a:t>
            </a:r>
            <a:endParaRPr sz="1800" b="0" i="1" u="none" strike="noStrike" cap="none">
              <a:solidFill>
                <a:schemeClr val="lt1"/>
              </a:solidFill>
              <a:latin typeface="Century Gothic"/>
              <a:ea typeface="Century Gothic"/>
              <a:cs typeface="Century Gothic"/>
              <a:sym typeface="Century Gothic"/>
            </a:endParaRPr>
          </a:p>
        </p:txBody>
      </p:sp>
      <p:pic>
        <p:nvPicPr>
          <p:cNvPr id="1777" name="Shape 1777"/>
          <p:cNvPicPr preferRelativeResize="0"/>
          <p:nvPr/>
        </p:nvPicPr>
        <p:blipFill>
          <a:blip r:embed="rId3">
            <a:alphaModFix/>
          </a:blip>
          <a:stretch>
            <a:fillRect/>
          </a:stretch>
        </p:blipFill>
        <p:spPr>
          <a:xfrm>
            <a:off x="494325" y="457188"/>
            <a:ext cx="2333625" cy="3095625"/>
          </a:xfrm>
          <a:prstGeom prst="rect">
            <a:avLst/>
          </a:prstGeom>
          <a:noFill/>
          <a:ln>
            <a:noFill/>
          </a:ln>
        </p:spPr>
      </p:pic>
    </p:spTree>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781"/>
        <p:cNvGrpSpPr/>
        <p:nvPr/>
      </p:nvGrpSpPr>
      <p:grpSpPr>
        <a:xfrm>
          <a:off x="0" y="0"/>
          <a:ext cx="0" cy="0"/>
          <a:chOff x="0" y="0"/>
          <a:chExt cx="0" cy="0"/>
        </a:xfrm>
      </p:grpSpPr>
      <p:sp>
        <p:nvSpPr>
          <p:cNvPr id="1782" name="Shape 1782"/>
          <p:cNvSpPr txBox="1">
            <a:spLocks noGrp="1"/>
          </p:cNvSpPr>
          <p:nvPr>
            <p:ph type="title"/>
          </p:nvPr>
        </p:nvSpPr>
        <p:spPr>
          <a:xfrm>
            <a:off x="3266975" y="457200"/>
            <a:ext cx="7662600" cy="1020900"/>
          </a:xfrm>
          <a:prstGeom prst="rect">
            <a:avLst/>
          </a:prstGeom>
          <a:noFill/>
          <a:ln>
            <a:noFill/>
          </a:ln>
        </p:spPr>
        <p:txBody>
          <a:bodyPr spcFirstLastPara="1" wrap="square" lIns="91425" tIns="45700" rIns="91425" bIns="45700" anchor="b" anchorCtr="0">
            <a:noAutofit/>
          </a:bodyPr>
          <a:lstStyle/>
          <a:p>
            <a:pPr marL="0" lvl="0" indent="0" rtl="0">
              <a:spcBef>
                <a:spcPts val="0"/>
              </a:spcBef>
              <a:spcAft>
                <a:spcPts val="0"/>
              </a:spcAft>
              <a:buClr>
                <a:schemeClr val="lt1"/>
              </a:buClr>
              <a:buSzPts val="3200"/>
              <a:buFont typeface="Century Gothic"/>
              <a:buNone/>
            </a:pPr>
            <a:r>
              <a:rPr lang="en-US"/>
              <a:t>Irenaeus - Greek Cleric - 180 AD</a:t>
            </a:r>
            <a:endParaRPr sz="3200" b="0" i="0" u="none" strike="noStrike" cap="none">
              <a:solidFill>
                <a:schemeClr val="lt1"/>
              </a:solidFill>
              <a:latin typeface="Century Gothic"/>
              <a:ea typeface="Century Gothic"/>
              <a:cs typeface="Century Gothic"/>
              <a:sym typeface="Century Gothic"/>
            </a:endParaRPr>
          </a:p>
        </p:txBody>
      </p:sp>
      <p:sp>
        <p:nvSpPr>
          <p:cNvPr id="1783" name="Shape 1783"/>
          <p:cNvSpPr txBox="1">
            <a:spLocks noGrp="1"/>
          </p:cNvSpPr>
          <p:nvPr>
            <p:ph type="body" idx="1"/>
          </p:nvPr>
        </p:nvSpPr>
        <p:spPr>
          <a:xfrm>
            <a:off x="2910575" y="1736650"/>
            <a:ext cx="8577300" cy="4310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1920"/>
              <a:buFont typeface="Noto Sans Symbols"/>
              <a:buNone/>
            </a:pPr>
            <a:r>
              <a:rPr lang="en-US" sz="2200"/>
              <a:t>”But Polycarp also was not only instructed by apostles, and conversed with many who had seen Christ, but was also, by apostles in Asia, appointed bishop of the Church in Smyrna…always taught the things which he had learned from the apostles, and which the Church has handed down, and which alone are true. </a:t>
            </a:r>
            <a:endParaRPr sz="2200"/>
          </a:p>
          <a:p>
            <a:pPr marL="0" marR="0" lvl="0" indent="0" algn="l" rtl="0">
              <a:lnSpc>
                <a:spcPct val="90000"/>
              </a:lnSpc>
              <a:spcBef>
                <a:spcPts val="0"/>
              </a:spcBef>
              <a:spcAft>
                <a:spcPts val="0"/>
              </a:spcAft>
              <a:buClr>
                <a:schemeClr val="dk2"/>
              </a:buClr>
              <a:buSzPts val="1920"/>
              <a:buFont typeface="Noto Sans Symbols"/>
              <a:buNone/>
            </a:pPr>
            <a:endParaRPr sz="2200"/>
          </a:p>
          <a:p>
            <a:pPr marL="0" marR="0" lvl="0" indent="0" algn="l" rtl="0">
              <a:lnSpc>
                <a:spcPct val="90000"/>
              </a:lnSpc>
              <a:spcBef>
                <a:spcPts val="0"/>
              </a:spcBef>
              <a:spcAft>
                <a:spcPts val="0"/>
              </a:spcAft>
              <a:buClr>
                <a:schemeClr val="dk2"/>
              </a:buClr>
              <a:buSzPts val="1920"/>
              <a:buFont typeface="Noto Sans Symbols"/>
              <a:buNone/>
            </a:pPr>
            <a:r>
              <a:rPr lang="en-US" sz="2200"/>
              <a:t>To these things all the Asiatic Churches testify, as do also those men who have succeeded Polycarp down to the present time -- a man who was of much greater weight, and a more steadfast witness of truth, than Valentinus, and Marcion, and the rest of the heretics.”</a:t>
            </a:r>
            <a:endParaRPr sz="2200"/>
          </a:p>
          <a:p>
            <a:pPr marL="0" marR="0" lvl="0" indent="0" algn="l" rtl="0">
              <a:lnSpc>
                <a:spcPct val="90000"/>
              </a:lnSpc>
              <a:spcBef>
                <a:spcPts val="0"/>
              </a:spcBef>
              <a:spcAft>
                <a:spcPts val="0"/>
              </a:spcAft>
              <a:buClr>
                <a:schemeClr val="dk2"/>
              </a:buClr>
              <a:buSzPts val="1920"/>
              <a:buFont typeface="Noto Sans Symbols"/>
              <a:buNone/>
            </a:pPr>
            <a:endParaRPr sz="1800" b="0" i="1" u="none" strike="noStrike" cap="none">
              <a:solidFill>
                <a:schemeClr val="lt1"/>
              </a:solidFill>
              <a:latin typeface="Century Gothic"/>
              <a:ea typeface="Century Gothic"/>
              <a:cs typeface="Century Gothic"/>
              <a:sym typeface="Century Gothic"/>
            </a:endParaRPr>
          </a:p>
        </p:txBody>
      </p:sp>
      <p:pic>
        <p:nvPicPr>
          <p:cNvPr id="1784" name="Shape 1784"/>
          <p:cNvPicPr preferRelativeResize="0"/>
          <p:nvPr/>
        </p:nvPicPr>
        <p:blipFill>
          <a:blip r:embed="rId3">
            <a:alphaModFix/>
          </a:blip>
          <a:stretch>
            <a:fillRect/>
          </a:stretch>
        </p:blipFill>
        <p:spPr>
          <a:xfrm>
            <a:off x="494325" y="457188"/>
            <a:ext cx="2333625" cy="3095625"/>
          </a:xfrm>
          <a:prstGeom prst="rect">
            <a:avLst/>
          </a:prstGeom>
          <a:noFill/>
          <a:ln>
            <a:noFill/>
          </a:ln>
        </p:spPr>
      </p:pic>
    </p:spTree>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788"/>
        <p:cNvGrpSpPr/>
        <p:nvPr/>
      </p:nvGrpSpPr>
      <p:grpSpPr>
        <a:xfrm>
          <a:off x="0" y="0"/>
          <a:ext cx="0" cy="0"/>
          <a:chOff x="0" y="0"/>
          <a:chExt cx="0" cy="0"/>
        </a:xfrm>
      </p:grpSpPr>
      <p:sp>
        <p:nvSpPr>
          <p:cNvPr id="1789" name="Shape 1789"/>
          <p:cNvSpPr txBox="1">
            <a:spLocks noGrp="1"/>
          </p:cNvSpPr>
          <p:nvPr>
            <p:ph type="title"/>
          </p:nvPr>
        </p:nvSpPr>
        <p:spPr>
          <a:xfrm>
            <a:off x="3266975" y="457200"/>
            <a:ext cx="7662600" cy="1020900"/>
          </a:xfrm>
          <a:prstGeom prst="rect">
            <a:avLst/>
          </a:prstGeom>
          <a:noFill/>
          <a:ln>
            <a:noFill/>
          </a:ln>
        </p:spPr>
        <p:txBody>
          <a:bodyPr spcFirstLastPara="1" wrap="square" lIns="91425" tIns="45700" rIns="91425" bIns="45700" anchor="b" anchorCtr="0">
            <a:noAutofit/>
          </a:bodyPr>
          <a:lstStyle/>
          <a:p>
            <a:pPr marL="0" lvl="0" indent="0" rtl="0">
              <a:spcBef>
                <a:spcPts val="0"/>
              </a:spcBef>
              <a:spcAft>
                <a:spcPts val="0"/>
              </a:spcAft>
              <a:buClr>
                <a:schemeClr val="lt1"/>
              </a:buClr>
              <a:buSzPts val="3200"/>
              <a:buFont typeface="Century Gothic"/>
              <a:buNone/>
            </a:pPr>
            <a:r>
              <a:rPr lang="en-US"/>
              <a:t>Irenaeus - Greek Cleric - 180 AD</a:t>
            </a:r>
            <a:endParaRPr sz="3200" b="0" i="0" u="none" strike="noStrike" cap="none">
              <a:solidFill>
                <a:schemeClr val="lt1"/>
              </a:solidFill>
              <a:latin typeface="Century Gothic"/>
              <a:ea typeface="Century Gothic"/>
              <a:cs typeface="Century Gothic"/>
              <a:sym typeface="Century Gothic"/>
            </a:endParaRPr>
          </a:p>
        </p:txBody>
      </p:sp>
      <p:sp>
        <p:nvSpPr>
          <p:cNvPr id="1790" name="Shape 1790"/>
          <p:cNvSpPr txBox="1">
            <a:spLocks noGrp="1"/>
          </p:cNvSpPr>
          <p:nvPr>
            <p:ph type="body" idx="1"/>
          </p:nvPr>
        </p:nvSpPr>
        <p:spPr>
          <a:xfrm>
            <a:off x="2910575" y="1736650"/>
            <a:ext cx="8577300" cy="4310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1920"/>
              <a:buFont typeface="Noto Sans Symbols"/>
              <a:buNone/>
            </a:pPr>
            <a:r>
              <a:rPr lang="en-US" sz="2200" dirty="0"/>
              <a:t>”He it was who, coming to Rome in the time of </a:t>
            </a:r>
            <a:r>
              <a:rPr lang="en-US" sz="2200" dirty="0" err="1"/>
              <a:t>Anicetus</a:t>
            </a:r>
            <a:r>
              <a:rPr lang="en-US" sz="2200" dirty="0"/>
              <a:t> caused many to turn away from the aforesaid heretics to the Church of God, proclaiming that he had received this one and sole truth from the apostles... John, the disciple of the Lord…exclaiming, ‘Let us fly, lest even the bath-house fall down, because </a:t>
            </a:r>
            <a:r>
              <a:rPr lang="en-US" sz="2200" dirty="0" err="1"/>
              <a:t>Cerinthus</a:t>
            </a:r>
            <a:r>
              <a:rPr lang="en-US" sz="2200" dirty="0"/>
              <a:t>, the enemy of the truth, is within.’</a:t>
            </a:r>
            <a:endParaRPr sz="2200" dirty="0"/>
          </a:p>
          <a:p>
            <a:pPr marL="0" marR="0" lvl="0" indent="0" algn="l" rtl="0">
              <a:lnSpc>
                <a:spcPct val="90000"/>
              </a:lnSpc>
              <a:spcBef>
                <a:spcPts val="0"/>
              </a:spcBef>
              <a:spcAft>
                <a:spcPts val="0"/>
              </a:spcAft>
              <a:buClr>
                <a:schemeClr val="dk2"/>
              </a:buClr>
              <a:buSzPts val="1920"/>
              <a:buFont typeface="Noto Sans Symbols"/>
              <a:buNone/>
            </a:pPr>
            <a:endParaRPr sz="2200" dirty="0"/>
          </a:p>
          <a:p>
            <a:pPr marL="0" marR="0" lvl="0" indent="0" algn="l" rtl="0">
              <a:lnSpc>
                <a:spcPct val="90000"/>
              </a:lnSpc>
              <a:spcBef>
                <a:spcPts val="0"/>
              </a:spcBef>
              <a:spcAft>
                <a:spcPts val="0"/>
              </a:spcAft>
              <a:buClr>
                <a:schemeClr val="dk2"/>
              </a:buClr>
              <a:buSzPts val="1920"/>
              <a:buFont typeface="Noto Sans Symbols"/>
              <a:buNone/>
            </a:pPr>
            <a:r>
              <a:rPr lang="en-US" sz="2200" dirty="0"/>
              <a:t>And Polycarp himself replied to </a:t>
            </a:r>
            <a:r>
              <a:rPr lang="en-US" sz="2200" dirty="0" err="1"/>
              <a:t>Marcion</a:t>
            </a:r>
            <a:r>
              <a:rPr lang="en-US" sz="2200" dirty="0"/>
              <a:t>, who met him on one occasion, and said, ‘</a:t>
            </a:r>
            <a:r>
              <a:rPr lang="en-US" sz="2200" dirty="0" err="1"/>
              <a:t>Dost</a:t>
            </a:r>
            <a:r>
              <a:rPr lang="en-US" sz="2200" dirty="0"/>
              <a:t> thou know </a:t>
            </a:r>
            <a:r>
              <a:rPr lang="en-US" sz="2200" dirty="0" err="1"/>
              <a:t>me?’’I</a:t>
            </a:r>
            <a:r>
              <a:rPr lang="en-US" sz="2200" dirty="0"/>
              <a:t> do know thee, the first-born of Satan’” </a:t>
            </a:r>
            <a:endParaRPr sz="2200" dirty="0"/>
          </a:p>
          <a:p>
            <a:pPr marL="0" marR="0" lvl="0" indent="0" algn="l" rtl="0">
              <a:lnSpc>
                <a:spcPct val="90000"/>
              </a:lnSpc>
              <a:spcBef>
                <a:spcPts val="0"/>
              </a:spcBef>
              <a:spcAft>
                <a:spcPts val="0"/>
              </a:spcAft>
              <a:buClr>
                <a:schemeClr val="dk2"/>
              </a:buClr>
              <a:buSzPts val="1920"/>
              <a:buFont typeface="Noto Sans Symbols"/>
              <a:buNone/>
            </a:pPr>
            <a:endParaRPr sz="2200" dirty="0"/>
          </a:p>
          <a:p>
            <a:pPr marL="0" marR="0" lvl="0" indent="0" algn="l" rtl="0">
              <a:lnSpc>
                <a:spcPct val="90000"/>
              </a:lnSpc>
              <a:spcBef>
                <a:spcPts val="0"/>
              </a:spcBef>
              <a:spcAft>
                <a:spcPts val="0"/>
              </a:spcAft>
              <a:buClr>
                <a:schemeClr val="dk2"/>
              </a:buClr>
              <a:buSzPts val="1920"/>
              <a:buFont typeface="Noto Sans Symbols"/>
              <a:buNone/>
            </a:pPr>
            <a:r>
              <a:rPr lang="en-US" sz="2200" i="1" dirty="0"/>
              <a:t>- (Irenaeus. </a:t>
            </a:r>
            <a:r>
              <a:rPr lang="en-US" sz="2200" i="1" dirty="0" err="1"/>
              <a:t>Adversus</a:t>
            </a:r>
            <a:r>
              <a:rPr lang="en-US" sz="2200" i="1" dirty="0"/>
              <a:t> </a:t>
            </a:r>
            <a:r>
              <a:rPr lang="en-US" sz="2200" i="1" dirty="0" err="1"/>
              <a:t>Haeres</a:t>
            </a:r>
            <a:r>
              <a:rPr lang="en-US" sz="2200" i="1" dirty="0"/>
              <a:t>. Book III, Chapter 4, Verse 3 and Chapter 3, Verse 4). </a:t>
            </a:r>
            <a:br>
              <a:rPr lang="en-US" sz="2200" dirty="0"/>
            </a:br>
            <a:br>
              <a:rPr lang="en-US" sz="2200" dirty="0"/>
            </a:br>
            <a:endParaRPr sz="1800" b="0" i="1" u="none" strike="noStrike" cap="none" dirty="0">
              <a:solidFill>
                <a:schemeClr val="lt1"/>
              </a:solidFill>
              <a:latin typeface="Century Gothic"/>
              <a:ea typeface="Century Gothic"/>
              <a:cs typeface="Century Gothic"/>
              <a:sym typeface="Century Gothic"/>
            </a:endParaRPr>
          </a:p>
        </p:txBody>
      </p:sp>
      <p:pic>
        <p:nvPicPr>
          <p:cNvPr id="1791" name="Shape 1791"/>
          <p:cNvPicPr preferRelativeResize="0"/>
          <p:nvPr/>
        </p:nvPicPr>
        <p:blipFill>
          <a:blip r:embed="rId3">
            <a:alphaModFix/>
          </a:blip>
          <a:stretch>
            <a:fillRect/>
          </a:stretch>
        </p:blipFill>
        <p:spPr>
          <a:xfrm>
            <a:off x="494325" y="457188"/>
            <a:ext cx="2333625" cy="3095625"/>
          </a:xfrm>
          <a:prstGeom prst="rect">
            <a:avLst/>
          </a:prstGeom>
          <a:noFill/>
          <a:ln>
            <a:noFill/>
          </a:ln>
        </p:spPr>
      </p:pic>
    </p:spTree>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Passover to eas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0825" y="3428999"/>
            <a:ext cx="6858000" cy="342900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sabbath to Sund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019925" cy="349567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trin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1224" y="690562"/>
            <a:ext cx="2238375" cy="2047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0151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fade">
                                      <p:cBhvr>
                                        <p:cTn id="7" dur="500"/>
                                        <p:tgtEl>
                                          <p:spTgt spid="61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795"/>
        <p:cNvGrpSpPr/>
        <p:nvPr/>
      </p:nvGrpSpPr>
      <p:grpSpPr>
        <a:xfrm>
          <a:off x="0" y="0"/>
          <a:ext cx="0" cy="0"/>
          <a:chOff x="0" y="0"/>
          <a:chExt cx="0" cy="0"/>
        </a:xfrm>
      </p:grpSpPr>
      <p:sp>
        <p:nvSpPr>
          <p:cNvPr id="1796" name="Shape 1796"/>
          <p:cNvSpPr txBox="1">
            <a:spLocks noGrp="1"/>
          </p:cNvSpPr>
          <p:nvPr>
            <p:ph type="title"/>
          </p:nvPr>
        </p:nvSpPr>
        <p:spPr>
          <a:xfrm>
            <a:off x="3266975" y="457200"/>
            <a:ext cx="7662600" cy="1020900"/>
          </a:xfrm>
          <a:prstGeom prst="rect">
            <a:avLst/>
          </a:prstGeom>
          <a:noFill/>
          <a:ln>
            <a:noFill/>
          </a:ln>
        </p:spPr>
        <p:txBody>
          <a:bodyPr spcFirstLastPara="1" wrap="square" lIns="91425" tIns="45700" rIns="91425" bIns="45700" anchor="b" anchorCtr="0">
            <a:noAutofit/>
          </a:bodyPr>
          <a:lstStyle/>
          <a:p>
            <a:pPr marL="0" lvl="0" indent="0" rtl="0">
              <a:spcBef>
                <a:spcPts val="0"/>
              </a:spcBef>
              <a:spcAft>
                <a:spcPts val="0"/>
              </a:spcAft>
              <a:buClr>
                <a:schemeClr val="lt1"/>
              </a:buClr>
              <a:buSzPts val="3200"/>
              <a:buFont typeface="Century Gothic"/>
              <a:buNone/>
            </a:pPr>
            <a:r>
              <a:rPr lang="en-US"/>
              <a:t>Irenaeus - Greek Cleric - 180 AD</a:t>
            </a:r>
            <a:endParaRPr sz="3200" b="0" i="0" u="none" strike="noStrike" cap="none">
              <a:solidFill>
                <a:schemeClr val="lt1"/>
              </a:solidFill>
              <a:latin typeface="Century Gothic"/>
              <a:ea typeface="Century Gothic"/>
              <a:cs typeface="Century Gothic"/>
              <a:sym typeface="Century Gothic"/>
            </a:endParaRPr>
          </a:p>
        </p:txBody>
      </p:sp>
      <p:sp>
        <p:nvSpPr>
          <p:cNvPr id="1797" name="Shape 1797"/>
          <p:cNvSpPr txBox="1">
            <a:spLocks noGrp="1"/>
          </p:cNvSpPr>
          <p:nvPr>
            <p:ph type="body" idx="1"/>
          </p:nvPr>
        </p:nvSpPr>
        <p:spPr>
          <a:xfrm>
            <a:off x="2910575" y="1736650"/>
            <a:ext cx="8577300" cy="4310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1920"/>
              <a:buFont typeface="Noto Sans Symbols"/>
              <a:buNone/>
            </a:pPr>
            <a:r>
              <a:rPr lang="en-US" sz="2200"/>
              <a:t>”And when the blessed Polycarp was sojourning in Rome in the time of Anicetus, although a slight controversy had arisen among them as to certain other points…For neither could Anicetus persuade Polycarp to forego the observance [of Passover, in his own way], inasmuch as these things had been always observed by John the disciple of our Lord, and by other apostles with whom he had been conversant; nor, on the other hand, could Polycarp succeed in persuading Anicetus to keep [the observance in his way], for he maintained that he was bound to adhere to the usage of the presbyters who preceded him.” </a:t>
            </a:r>
            <a:endParaRPr sz="1800" b="0" i="1" u="none" strike="noStrike" cap="none">
              <a:solidFill>
                <a:schemeClr val="lt1"/>
              </a:solidFill>
              <a:latin typeface="Century Gothic"/>
              <a:ea typeface="Century Gothic"/>
              <a:cs typeface="Century Gothic"/>
              <a:sym typeface="Century Gothic"/>
            </a:endParaRPr>
          </a:p>
        </p:txBody>
      </p:sp>
      <p:pic>
        <p:nvPicPr>
          <p:cNvPr id="1798" name="Shape 1798"/>
          <p:cNvPicPr preferRelativeResize="0"/>
          <p:nvPr/>
        </p:nvPicPr>
        <p:blipFill>
          <a:blip r:embed="rId3">
            <a:alphaModFix/>
          </a:blip>
          <a:stretch>
            <a:fillRect/>
          </a:stretch>
        </p:blipFill>
        <p:spPr>
          <a:xfrm>
            <a:off x="494325" y="457188"/>
            <a:ext cx="2333625" cy="3095625"/>
          </a:xfrm>
          <a:prstGeom prst="rect">
            <a:avLst/>
          </a:prstGeom>
          <a:noFill/>
          <a:ln>
            <a:noFill/>
          </a:ln>
        </p:spPr>
      </p:pic>
    </p:spTree>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802"/>
        <p:cNvGrpSpPr/>
        <p:nvPr/>
      </p:nvGrpSpPr>
      <p:grpSpPr>
        <a:xfrm>
          <a:off x="0" y="0"/>
          <a:ext cx="0" cy="0"/>
          <a:chOff x="0" y="0"/>
          <a:chExt cx="0" cy="0"/>
        </a:xfrm>
      </p:grpSpPr>
      <p:sp>
        <p:nvSpPr>
          <p:cNvPr id="1803" name="Shape 1803"/>
          <p:cNvSpPr txBox="1">
            <a:spLocks noGrp="1"/>
          </p:cNvSpPr>
          <p:nvPr>
            <p:ph type="title"/>
          </p:nvPr>
        </p:nvSpPr>
        <p:spPr>
          <a:xfrm>
            <a:off x="3266975" y="457200"/>
            <a:ext cx="7662600" cy="1020900"/>
          </a:xfrm>
          <a:prstGeom prst="rect">
            <a:avLst/>
          </a:prstGeom>
          <a:noFill/>
          <a:ln>
            <a:noFill/>
          </a:ln>
        </p:spPr>
        <p:txBody>
          <a:bodyPr spcFirstLastPara="1" wrap="square" lIns="91425" tIns="45700" rIns="91425" bIns="45700" anchor="b" anchorCtr="0">
            <a:noAutofit/>
          </a:bodyPr>
          <a:lstStyle/>
          <a:p>
            <a:pPr marL="0" lvl="0" indent="0" rtl="0">
              <a:spcBef>
                <a:spcPts val="0"/>
              </a:spcBef>
              <a:spcAft>
                <a:spcPts val="0"/>
              </a:spcAft>
              <a:buClr>
                <a:schemeClr val="lt1"/>
              </a:buClr>
              <a:buSzPts val="3200"/>
              <a:buFont typeface="Century Gothic"/>
              <a:buNone/>
            </a:pPr>
            <a:r>
              <a:rPr lang="en-US"/>
              <a:t>Irenaeus - Greek Cleric - 180 AD</a:t>
            </a:r>
            <a:endParaRPr sz="3200" b="0" i="0" u="none" strike="noStrike" cap="none">
              <a:solidFill>
                <a:schemeClr val="lt1"/>
              </a:solidFill>
              <a:latin typeface="Century Gothic"/>
              <a:ea typeface="Century Gothic"/>
              <a:cs typeface="Century Gothic"/>
              <a:sym typeface="Century Gothic"/>
            </a:endParaRPr>
          </a:p>
        </p:txBody>
      </p:sp>
      <p:sp>
        <p:nvSpPr>
          <p:cNvPr id="1804" name="Shape 1804"/>
          <p:cNvSpPr txBox="1">
            <a:spLocks noGrp="1"/>
          </p:cNvSpPr>
          <p:nvPr>
            <p:ph type="body" idx="1"/>
          </p:nvPr>
        </p:nvSpPr>
        <p:spPr>
          <a:xfrm>
            <a:off x="2910575" y="1736650"/>
            <a:ext cx="8577300" cy="4310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1920"/>
              <a:buFont typeface="Noto Sans Symbols"/>
              <a:buNone/>
            </a:pPr>
            <a:r>
              <a:rPr lang="en-US" sz="2200"/>
              <a:t>”And in this state of affairs they held fellowship with each other; and Anicetus conceded to Polycarp in the Church the celebration of the Eucharist, by way of showing him respect; so that they parted in peace one from the other, maintaining peace with the whole Church, both those who did observe [this custom] and those who did not Irenaeus.” </a:t>
            </a:r>
            <a:endParaRPr sz="2200"/>
          </a:p>
          <a:p>
            <a:pPr marL="0" marR="0" lvl="0" indent="0" algn="l" rtl="0">
              <a:lnSpc>
                <a:spcPct val="90000"/>
              </a:lnSpc>
              <a:spcBef>
                <a:spcPts val="0"/>
              </a:spcBef>
              <a:spcAft>
                <a:spcPts val="0"/>
              </a:spcAft>
              <a:buClr>
                <a:schemeClr val="dk2"/>
              </a:buClr>
              <a:buSzPts val="1920"/>
              <a:buFont typeface="Noto Sans Symbols"/>
              <a:buNone/>
            </a:pPr>
            <a:endParaRPr sz="2200"/>
          </a:p>
          <a:p>
            <a:pPr marL="0" marR="0" lvl="0" indent="0" algn="l" rtl="0">
              <a:lnSpc>
                <a:spcPct val="90000"/>
              </a:lnSpc>
              <a:spcBef>
                <a:spcPts val="0"/>
              </a:spcBef>
              <a:spcAft>
                <a:spcPts val="0"/>
              </a:spcAft>
              <a:buClr>
                <a:schemeClr val="dk2"/>
              </a:buClr>
              <a:buSzPts val="1920"/>
              <a:buFont typeface="Noto Sans Symbols"/>
              <a:buNone/>
            </a:pPr>
            <a:r>
              <a:rPr lang="en-US" sz="2200" i="1"/>
              <a:t>- (FRAGMENTS FROM THE LOST WRITINGS OF IRENAEUS.)</a:t>
            </a:r>
            <a:endParaRPr sz="1800" b="0" i="1" u="none" strike="noStrike" cap="none">
              <a:solidFill>
                <a:schemeClr val="lt1"/>
              </a:solidFill>
              <a:latin typeface="Century Gothic"/>
              <a:ea typeface="Century Gothic"/>
              <a:cs typeface="Century Gothic"/>
              <a:sym typeface="Century Gothic"/>
            </a:endParaRPr>
          </a:p>
        </p:txBody>
      </p:sp>
      <p:pic>
        <p:nvPicPr>
          <p:cNvPr id="1805" name="Shape 1805"/>
          <p:cNvPicPr preferRelativeResize="0"/>
          <p:nvPr/>
        </p:nvPicPr>
        <p:blipFill>
          <a:blip r:embed="rId3">
            <a:alphaModFix/>
          </a:blip>
          <a:stretch>
            <a:fillRect/>
          </a:stretch>
        </p:blipFill>
        <p:spPr>
          <a:xfrm>
            <a:off x="494325" y="457188"/>
            <a:ext cx="2333625" cy="3095625"/>
          </a:xfrm>
          <a:prstGeom prst="rect">
            <a:avLst/>
          </a:prstGeom>
          <a:noFill/>
          <a:ln>
            <a:noFill/>
          </a:ln>
        </p:spPr>
      </p:pic>
    </p:spTree>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809"/>
        <p:cNvGrpSpPr/>
        <p:nvPr/>
      </p:nvGrpSpPr>
      <p:grpSpPr>
        <a:xfrm>
          <a:off x="0" y="0"/>
          <a:ext cx="0" cy="0"/>
          <a:chOff x="0" y="0"/>
          <a:chExt cx="0" cy="0"/>
        </a:xfrm>
      </p:grpSpPr>
      <p:sp>
        <p:nvSpPr>
          <p:cNvPr id="1810" name="Shape 1810"/>
          <p:cNvSpPr txBox="1">
            <a:spLocks noGrp="1"/>
          </p:cNvSpPr>
          <p:nvPr>
            <p:ph type="title"/>
          </p:nvPr>
        </p:nvSpPr>
        <p:spPr>
          <a:xfrm>
            <a:off x="3076900" y="480950"/>
            <a:ext cx="8636700" cy="1020900"/>
          </a:xfrm>
          <a:prstGeom prst="rect">
            <a:avLst/>
          </a:prstGeom>
          <a:noFill/>
          <a:ln>
            <a:noFill/>
          </a:ln>
        </p:spPr>
        <p:txBody>
          <a:bodyPr spcFirstLastPara="1" wrap="square" lIns="91425" tIns="45700" rIns="91425" bIns="45700" anchor="b" anchorCtr="0">
            <a:noAutofit/>
          </a:bodyPr>
          <a:lstStyle/>
          <a:p>
            <a:pPr marL="0" lvl="0" indent="0" rtl="0">
              <a:spcBef>
                <a:spcPts val="0"/>
              </a:spcBef>
              <a:spcAft>
                <a:spcPts val="0"/>
              </a:spcAft>
              <a:buClr>
                <a:schemeClr val="lt1"/>
              </a:buClr>
              <a:buSzPts val="3200"/>
              <a:buFont typeface="Century Gothic"/>
              <a:buNone/>
            </a:pPr>
            <a:r>
              <a:rPr lang="en-US"/>
              <a:t>Epiphanius - Catholic Bishop - 4th Century</a:t>
            </a:r>
            <a:endParaRPr sz="3200" b="0" i="0" u="none" strike="noStrike" cap="none">
              <a:solidFill>
                <a:schemeClr val="lt1"/>
              </a:solidFill>
              <a:latin typeface="Century Gothic"/>
              <a:ea typeface="Century Gothic"/>
              <a:cs typeface="Century Gothic"/>
              <a:sym typeface="Century Gothic"/>
            </a:endParaRPr>
          </a:p>
        </p:txBody>
      </p:sp>
      <p:sp>
        <p:nvSpPr>
          <p:cNvPr id="1811" name="Shape 1811"/>
          <p:cNvSpPr txBox="1">
            <a:spLocks noGrp="1"/>
          </p:cNvSpPr>
          <p:nvPr>
            <p:ph type="body" idx="1"/>
          </p:nvPr>
        </p:nvSpPr>
        <p:spPr>
          <a:xfrm>
            <a:off x="2910575" y="1736650"/>
            <a:ext cx="8577300" cy="4310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1920"/>
              <a:buFont typeface="Noto Sans Symbols"/>
              <a:buNone/>
            </a:pPr>
            <a:r>
              <a:rPr lang="en-US" sz="2200"/>
              <a:t>”For long ago, even from the earliest days, the Passover was celebrated at different times in the church…In the time of Polycarp and Victor, the east was at odds with the west and they would not accept letters of commendation from each other.”</a:t>
            </a:r>
            <a:endParaRPr sz="2200"/>
          </a:p>
          <a:p>
            <a:pPr marL="0" marR="0" lvl="0" indent="0" algn="l" rtl="0">
              <a:lnSpc>
                <a:spcPct val="90000"/>
              </a:lnSpc>
              <a:spcBef>
                <a:spcPts val="0"/>
              </a:spcBef>
              <a:spcAft>
                <a:spcPts val="0"/>
              </a:spcAft>
              <a:buClr>
                <a:schemeClr val="dk2"/>
              </a:buClr>
              <a:buSzPts val="1920"/>
              <a:buFont typeface="Noto Sans Symbols"/>
              <a:buNone/>
            </a:pPr>
            <a:endParaRPr sz="2200"/>
          </a:p>
          <a:p>
            <a:pPr marL="0" marR="0" lvl="0" indent="0" algn="l" rtl="0">
              <a:lnSpc>
                <a:spcPct val="90000"/>
              </a:lnSpc>
              <a:spcBef>
                <a:spcPts val="0"/>
              </a:spcBef>
              <a:spcAft>
                <a:spcPts val="0"/>
              </a:spcAft>
              <a:buClr>
                <a:schemeClr val="dk2"/>
              </a:buClr>
              <a:buSzPts val="1920"/>
              <a:buFont typeface="Noto Sans Symbols"/>
              <a:buNone/>
            </a:pPr>
            <a:r>
              <a:rPr lang="en-US" sz="2200" i="1"/>
              <a:t>- (Epiphanius. The Panarion of Epiphanius of Salamis, Books II and III (Sects 47-80), De Fide). Section VI, Verse 9,7.)</a:t>
            </a:r>
            <a:endParaRPr sz="1800" b="0" i="1" u="none" strike="noStrike" cap="none">
              <a:solidFill>
                <a:schemeClr val="lt1"/>
              </a:solidFill>
              <a:latin typeface="Century Gothic"/>
              <a:ea typeface="Century Gothic"/>
              <a:cs typeface="Century Gothic"/>
              <a:sym typeface="Century Gothic"/>
            </a:endParaRPr>
          </a:p>
        </p:txBody>
      </p:sp>
      <p:pic>
        <p:nvPicPr>
          <p:cNvPr id="1812" name="Shape 1812"/>
          <p:cNvPicPr preferRelativeResize="0"/>
          <p:nvPr/>
        </p:nvPicPr>
        <p:blipFill rotWithShape="1">
          <a:blip r:embed="rId3">
            <a:alphaModFix/>
          </a:blip>
          <a:srcRect b="4979"/>
          <a:stretch/>
        </p:blipFill>
        <p:spPr>
          <a:xfrm>
            <a:off x="176175" y="366250"/>
            <a:ext cx="2605775" cy="3185875"/>
          </a:xfrm>
          <a:prstGeom prst="rect">
            <a:avLst/>
          </a:prstGeom>
          <a:noFill/>
          <a:ln>
            <a:noFill/>
          </a:ln>
        </p:spPr>
      </p:pic>
    </p:spTree>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cute kitte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3173" y="1177635"/>
            <a:ext cx="4208607" cy="4208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297043"/>
      </p:ext>
    </p:extLst>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church at ephes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1811048"/>
            <a:ext cx="5619750" cy="28098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77636" y="595745"/>
            <a:ext cx="5070764" cy="584775"/>
          </a:xfrm>
          <a:prstGeom prst="rect">
            <a:avLst/>
          </a:prstGeom>
          <a:noFill/>
        </p:spPr>
        <p:txBody>
          <a:bodyPr wrap="square" rtlCol="0">
            <a:spAutoFit/>
          </a:bodyPr>
          <a:lstStyle/>
          <a:p>
            <a:r>
              <a:rPr lang="en-US" sz="3200" dirty="0" err="1">
                <a:solidFill>
                  <a:schemeClr val="bg1"/>
                </a:solidFill>
              </a:rPr>
              <a:t>Polycrates</a:t>
            </a:r>
            <a:r>
              <a:rPr lang="en-US" sz="3200" dirty="0">
                <a:solidFill>
                  <a:schemeClr val="bg1"/>
                </a:solidFill>
              </a:rPr>
              <a:t> of Ephesus</a:t>
            </a:r>
          </a:p>
        </p:txBody>
      </p:sp>
    </p:spTree>
    <p:extLst>
      <p:ext uri="{BB962C8B-B14F-4D97-AF65-F5344CB8AC3E}">
        <p14:creationId xmlns:p14="http://schemas.microsoft.com/office/powerpoint/2010/main" val="2101703611"/>
      </p:ext>
    </p:extLst>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816"/>
        <p:cNvGrpSpPr/>
        <p:nvPr/>
      </p:nvGrpSpPr>
      <p:grpSpPr>
        <a:xfrm>
          <a:off x="0" y="0"/>
          <a:ext cx="0" cy="0"/>
          <a:chOff x="0" y="0"/>
          <a:chExt cx="0" cy="0"/>
        </a:xfrm>
      </p:grpSpPr>
      <p:sp>
        <p:nvSpPr>
          <p:cNvPr id="1817" name="Shape 1817"/>
          <p:cNvSpPr txBox="1">
            <a:spLocks noGrp="1"/>
          </p:cNvSpPr>
          <p:nvPr>
            <p:ph type="title"/>
          </p:nvPr>
        </p:nvSpPr>
        <p:spPr>
          <a:xfrm>
            <a:off x="3076900" y="480950"/>
            <a:ext cx="8636700" cy="1020900"/>
          </a:xfrm>
          <a:prstGeom prst="rect">
            <a:avLst/>
          </a:prstGeom>
          <a:noFill/>
          <a:ln>
            <a:noFill/>
          </a:ln>
        </p:spPr>
        <p:txBody>
          <a:bodyPr spcFirstLastPara="1" wrap="square" lIns="91425" tIns="45700" rIns="91425" bIns="45700" anchor="b" anchorCtr="0">
            <a:noAutofit/>
          </a:bodyPr>
          <a:lstStyle/>
          <a:p>
            <a:pPr marL="0" lvl="0" indent="0" rtl="0">
              <a:spcBef>
                <a:spcPts val="0"/>
              </a:spcBef>
              <a:spcAft>
                <a:spcPts val="0"/>
              </a:spcAft>
              <a:buClr>
                <a:schemeClr val="lt1"/>
              </a:buClr>
              <a:buSzPts val="3200"/>
              <a:buFont typeface="Century Gothic"/>
              <a:buNone/>
            </a:pPr>
            <a:r>
              <a:rPr lang="en-US"/>
              <a:t>Eusebius - Catholic historian - 195 AD</a:t>
            </a:r>
            <a:endParaRPr sz="3200" b="0" i="0" u="none" strike="noStrike" cap="none">
              <a:solidFill>
                <a:schemeClr val="lt1"/>
              </a:solidFill>
              <a:latin typeface="Century Gothic"/>
              <a:ea typeface="Century Gothic"/>
              <a:cs typeface="Century Gothic"/>
              <a:sym typeface="Century Gothic"/>
            </a:endParaRPr>
          </a:p>
        </p:txBody>
      </p:sp>
      <p:sp>
        <p:nvSpPr>
          <p:cNvPr id="1818" name="Shape 1818"/>
          <p:cNvSpPr txBox="1">
            <a:spLocks noGrp="1"/>
          </p:cNvSpPr>
          <p:nvPr>
            <p:ph type="body" idx="1"/>
          </p:nvPr>
        </p:nvSpPr>
        <p:spPr>
          <a:xfrm>
            <a:off x="2910575" y="1736650"/>
            <a:ext cx="8577300" cy="4310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1920"/>
              <a:buFont typeface="Noto Sans Symbols"/>
              <a:buNone/>
            </a:pPr>
            <a:r>
              <a:rPr lang="en-US" sz="2200" dirty="0"/>
              <a:t>(Quoting letter from </a:t>
            </a:r>
            <a:r>
              <a:rPr lang="en-US" sz="2200" dirty="0" err="1"/>
              <a:t>Polycrates</a:t>
            </a:r>
            <a:r>
              <a:rPr lang="en-US" sz="2200" dirty="0"/>
              <a:t> of Ephesus to Roman Bishop Victor) </a:t>
            </a:r>
            <a:endParaRPr sz="2200" dirty="0"/>
          </a:p>
          <a:p>
            <a:pPr marL="0" marR="0" lvl="0" indent="0" algn="l" rtl="0">
              <a:lnSpc>
                <a:spcPct val="90000"/>
              </a:lnSpc>
              <a:spcBef>
                <a:spcPts val="0"/>
              </a:spcBef>
              <a:spcAft>
                <a:spcPts val="0"/>
              </a:spcAft>
              <a:buClr>
                <a:schemeClr val="dk2"/>
              </a:buClr>
              <a:buSzPts val="1920"/>
              <a:buFont typeface="Noto Sans Symbols"/>
              <a:buNone/>
            </a:pPr>
            <a:endParaRPr sz="2200" dirty="0"/>
          </a:p>
          <a:p>
            <a:pPr marL="0" marR="0" lvl="0" indent="0" algn="l" rtl="0">
              <a:lnSpc>
                <a:spcPct val="90000"/>
              </a:lnSpc>
              <a:spcBef>
                <a:spcPts val="0"/>
              </a:spcBef>
              <a:spcAft>
                <a:spcPts val="0"/>
              </a:spcAft>
              <a:buClr>
                <a:schemeClr val="dk2"/>
              </a:buClr>
              <a:buSzPts val="1920"/>
              <a:buFont typeface="Noto Sans Symbols"/>
              <a:buNone/>
            </a:pPr>
            <a:r>
              <a:rPr lang="en-US" sz="2200" dirty="0"/>
              <a:t>“We observe the exact day; neither adding, nor taking away. For in Asia also great lights have fallen asleep, which shall rise again on the day of the Lord's coming, when he shall come with glory from heaven, and shall seek out all the saints. Among these are Philip, one of the twelve apostles, who fell asleep in Hierapolis; and his two aged virgin daughters, and another daughter, who lived in the Holy Spirit and now rests at Ephesus;...”</a:t>
            </a:r>
            <a:endParaRPr sz="1800" b="0" i="1" u="none" strike="noStrike" cap="none" dirty="0">
              <a:solidFill>
                <a:schemeClr val="lt1"/>
              </a:solidFill>
              <a:latin typeface="Century Gothic"/>
              <a:ea typeface="Century Gothic"/>
              <a:cs typeface="Century Gothic"/>
              <a:sym typeface="Century Gothic"/>
            </a:endParaRPr>
          </a:p>
        </p:txBody>
      </p:sp>
      <p:pic>
        <p:nvPicPr>
          <p:cNvPr id="1819" name="Shape 1819"/>
          <p:cNvPicPr preferRelativeResize="0"/>
          <p:nvPr/>
        </p:nvPicPr>
        <p:blipFill>
          <a:blip r:embed="rId3">
            <a:alphaModFix/>
          </a:blip>
          <a:stretch>
            <a:fillRect/>
          </a:stretch>
        </p:blipFill>
        <p:spPr>
          <a:xfrm>
            <a:off x="544425" y="972125"/>
            <a:ext cx="2095500" cy="2562225"/>
          </a:xfrm>
          <a:prstGeom prst="rect">
            <a:avLst/>
          </a:prstGeom>
          <a:noFill/>
          <a:ln>
            <a:noFill/>
          </a:ln>
        </p:spPr>
      </p:pic>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3"/>
        <p:cNvGrpSpPr/>
        <p:nvPr/>
      </p:nvGrpSpPr>
      <p:grpSpPr>
        <a:xfrm>
          <a:off x="0" y="0"/>
          <a:ext cx="0" cy="0"/>
          <a:chOff x="0" y="0"/>
          <a:chExt cx="0" cy="0"/>
        </a:xfrm>
      </p:grpSpPr>
      <p:pic>
        <p:nvPicPr>
          <p:cNvPr id="1444" name="Shape 1444"/>
          <p:cNvPicPr preferRelativeResize="0"/>
          <p:nvPr/>
        </p:nvPicPr>
        <p:blipFill rotWithShape="1">
          <a:blip r:embed="rId3">
            <a:alphaModFix/>
          </a:blip>
          <a:srcRect/>
          <a:stretch/>
        </p:blipFill>
        <p:spPr>
          <a:xfrm>
            <a:off x="303212" y="2743200"/>
            <a:ext cx="6032616" cy="3666490"/>
          </a:xfrm>
          <a:prstGeom prst="rect">
            <a:avLst/>
          </a:prstGeom>
          <a:noFill/>
          <a:ln>
            <a:noFill/>
          </a:ln>
        </p:spPr>
      </p:pic>
      <p:pic>
        <p:nvPicPr>
          <p:cNvPr id="1446" name="Shape 1446"/>
          <p:cNvPicPr preferRelativeResize="0"/>
          <p:nvPr/>
        </p:nvPicPr>
        <p:blipFill>
          <a:blip r:embed="rId4">
            <a:alphaModFix/>
          </a:blip>
          <a:stretch>
            <a:fillRect/>
          </a:stretch>
        </p:blipFill>
        <p:spPr>
          <a:xfrm>
            <a:off x="1150300" y="235575"/>
            <a:ext cx="1822292" cy="2438400"/>
          </a:xfrm>
          <a:prstGeom prst="rect">
            <a:avLst/>
          </a:prstGeom>
          <a:noFill/>
          <a:ln>
            <a:noFill/>
          </a:ln>
        </p:spPr>
      </p:pic>
      <p:sp>
        <p:nvSpPr>
          <p:cNvPr id="1447" name="Shape 1447"/>
          <p:cNvSpPr txBox="1"/>
          <p:nvPr/>
        </p:nvSpPr>
        <p:spPr>
          <a:xfrm>
            <a:off x="69100" y="318725"/>
            <a:ext cx="1081200" cy="546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2400" b="1"/>
              <a:t>66 AD</a:t>
            </a:r>
            <a:endParaRPr sz="2400" b="1"/>
          </a:p>
        </p:txBody>
      </p:sp>
    </p:spTree>
    <p:extLst>
      <p:ext uri="{BB962C8B-B14F-4D97-AF65-F5344CB8AC3E}">
        <p14:creationId xmlns:p14="http://schemas.microsoft.com/office/powerpoint/2010/main" val="706571492"/>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823"/>
        <p:cNvGrpSpPr/>
        <p:nvPr/>
      </p:nvGrpSpPr>
      <p:grpSpPr>
        <a:xfrm>
          <a:off x="0" y="0"/>
          <a:ext cx="0" cy="0"/>
          <a:chOff x="0" y="0"/>
          <a:chExt cx="0" cy="0"/>
        </a:xfrm>
      </p:grpSpPr>
      <p:sp>
        <p:nvSpPr>
          <p:cNvPr id="1824" name="Shape 1824"/>
          <p:cNvSpPr txBox="1">
            <a:spLocks noGrp="1"/>
          </p:cNvSpPr>
          <p:nvPr>
            <p:ph type="title"/>
          </p:nvPr>
        </p:nvSpPr>
        <p:spPr>
          <a:xfrm>
            <a:off x="3076900" y="480950"/>
            <a:ext cx="8636700" cy="1020900"/>
          </a:xfrm>
          <a:prstGeom prst="rect">
            <a:avLst/>
          </a:prstGeom>
          <a:noFill/>
          <a:ln>
            <a:noFill/>
          </a:ln>
        </p:spPr>
        <p:txBody>
          <a:bodyPr spcFirstLastPara="1" wrap="square" lIns="91425" tIns="45700" rIns="91425" bIns="45700" anchor="b" anchorCtr="0">
            <a:noAutofit/>
          </a:bodyPr>
          <a:lstStyle/>
          <a:p>
            <a:pPr marL="0" lvl="0" indent="0" rtl="0">
              <a:spcBef>
                <a:spcPts val="0"/>
              </a:spcBef>
              <a:spcAft>
                <a:spcPts val="0"/>
              </a:spcAft>
              <a:buClr>
                <a:schemeClr val="lt1"/>
              </a:buClr>
              <a:buSzPts val="3200"/>
              <a:buFont typeface="Century Gothic"/>
              <a:buNone/>
            </a:pPr>
            <a:r>
              <a:rPr lang="en-US"/>
              <a:t>Eusebius - Catholic historian - 195 AD</a:t>
            </a:r>
            <a:endParaRPr sz="3200" b="0" i="0" u="none" strike="noStrike" cap="none">
              <a:solidFill>
                <a:schemeClr val="lt1"/>
              </a:solidFill>
              <a:latin typeface="Century Gothic"/>
              <a:ea typeface="Century Gothic"/>
              <a:cs typeface="Century Gothic"/>
              <a:sym typeface="Century Gothic"/>
            </a:endParaRPr>
          </a:p>
        </p:txBody>
      </p:sp>
      <p:sp>
        <p:nvSpPr>
          <p:cNvPr id="1825" name="Shape 1825"/>
          <p:cNvSpPr txBox="1">
            <a:spLocks noGrp="1"/>
          </p:cNvSpPr>
          <p:nvPr>
            <p:ph type="body" idx="1"/>
          </p:nvPr>
        </p:nvSpPr>
        <p:spPr>
          <a:xfrm>
            <a:off x="2910575" y="1736650"/>
            <a:ext cx="8577300" cy="4310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1920"/>
              <a:buFont typeface="Noto Sans Symbols"/>
              <a:buNone/>
            </a:pPr>
            <a:r>
              <a:rPr lang="en-US" sz="2200"/>
              <a:t>...and, moreover, John, who was both a witness and a teacher, who reclined upon the bosom of the Lord, and, being a priest, wore the sacerdotal plate. </a:t>
            </a:r>
            <a:endParaRPr sz="2200"/>
          </a:p>
          <a:p>
            <a:pPr marL="0" marR="0" lvl="0" indent="0" algn="l" rtl="0">
              <a:lnSpc>
                <a:spcPct val="90000"/>
              </a:lnSpc>
              <a:spcBef>
                <a:spcPts val="0"/>
              </a:spcBef>
              <a:spcAft>
                <a:spcPts val="0"/>
              </a:spcAft>
              <a:buClr>
                <a:schemeClr val="dk2"/>
              </a:buClr>
              <a:buSzPts val="1920"/>
              <a:buFont typeface="Noto Sans Symbols"/>
              <a:buNone/>
            </a:pPr>
            <a:r>
              <a:rPr lang="en-US" sz="2200"/>
              <a:t>He fell asleep at Ephesus. And Polycarp in Smyrna, who was a bishop and martyr; and Thraseas, bishop and martyr from Eumenia, who fell asleep in Smyrna. </a:t>
            </a:r>
            <a:endParaRPr sz="2200"/>
          </a:p>
          <a:p>
            <a:pPr marL="0" marR="0" lvl="0" indent="0" algn="l" rtl="0">
              <a:lnSpc>
                <a:spcPct val="90000"/>
              </a:lnSpc>
              <a:spcBef>
                <a:spcPts val="0"/>
              </a:spcBef>
              <a:spcAft>
                <a:spcPts val="0"/>
              </a:spcAft>
              <a:buClr>
                <a:schemeClr val="dk2"/>
              </a:buClr>
              <a:buSzPts val="1920"/>
              <a:buFont typeface="Noto Sans Symbols"/>
              <a:buNone/>
            </a:pPr>
            <a:r>
              <a:rPr lang="en-US" sz="2200"/>
              <a:t>Why need I mention the bishop and martyr Sagaris who fell asleep in Laodicea, or the blessed Papirius, or Melito, the Eunuch who lived altogether in the Holy Spirit, and who lies in Sardis, awaiting the episcopate from heaven, when he shall rise from the dead?”</a:t>
            </a:r>
            <a:endParaRPr sz="1800" b="0" i="1" u="none" strike="noStrike" cap="none">
              <a:solidFill>
                <a:schemeClr val="lt1"/>
              </a:solidFill>
              <a:latin typeface="Century Gothic"/>
              <a:ea typeface="Century Gothic"/>
              <a:cs typeface="Century Gothic"/>
              <a:sym typeface="Century Gothic"/>
            </a:endParaRPr>
          </a:p>
        </p:txBody>
      </p:sp>
      <p:pic>
        <p:nvPicPr>
          <p:cNvPr id="1826" name="Shape 1826"/>
          <p:cNvPicPr preferRelativeResize="0"/>
          <p:nvPr/>
        </p:nvPicPr>
        <p:blipFill>
          <a:blip r:embed="rId3">
            <a:alphaModFix/>
          </a:blip>
          <a:stretch>
            <a:fillRect/>
          </a:stretch>
        </p:blipFill>
        <p:spPr>
          <a:xfrm>
            <a:off x="544425" y="972125"/>
            <a:ext cx="2095500" cy="2562225"/>
          </a:xfrm>
          <a:prstGeom prst="rect">
            <a:avLst/>
          </a:prstGeom>
          <a:noFill/>
          <a:ln>
            <a:noFill/>
          </a:ln>
        </p:spPr>
      </p:pic>
    </p:spTree>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830"/>
        <p:cNvGrpSpPr/>
        <p:nvPr/>
      </p:nvGrpSpPr>
      <p:grpSpPr>
        <a:xfrm>
          <a:off x="0" y="0"/>
          <a:ext cx="0" cy="0"/>
          <a:chOff x="0" y="0"/>
          <a:chExt cx="0" cy="0"/>
        </a:xfrm>
      </p:grpSpPr>
      <p:sp>
        <p:nvSpPr>
          <p:cNvPr id="1831" name="Shape 1831"/>
          <p:cNvSpPr txBox="1">
            <a:spLocks noGrp="1"/>
          </p:cNvSpPr>
          <p:nvPr>
            <p:ph type="title"/>
          </p:nvPr>
        </p:nvSpPr>
        <p:spPr>
          <a:xfrm>
            <a:off x="3076900" y="480950"/>
            <a:ext cx="8636700" cy="1020900"/>
          </a:xfrm>
          <a:prstGeom prst="rect">
            <a:avLst/>
          </a:prstGeom>
          <a:noFill/>
          <a:ln>
            <a:noFill/>
          </a:ln>
        </p:spPr>
        <p:txBody>
          <a:bodyPr spcFirstLastPara="1" wrap="square" lIns="91425" tIns="45700" rIns="91425" bIns="45700" anchor="b" anchorCtr="0">
            <a:noAutofit/>
          </a:bodyPr>
          <a:lstStyle/>
          <a:p>
            <a:pPr marL="0" lvl="0" indent="0" rtl="0">
              <a:spcBef>
                <a:spcPts val="0"/>
              </a:spcBef>
              <a:spcAft>
                <a:spcPts val="0"/>
              </a:spcAft>
              <a:buClr>
                <a:schemeClr val="lt1"/>
              </a:buClr>
              <a:buSzPts val="3200"/>
              <a:buFont typeface="Century Gothic"/>
              <a:buNone/>
            </a:pPr>
            <a:r>
              <a:rPr lang="en-US"/>
              <a:t>Eusebius - Catholic historian - 195 AD</a:t>
            </a:r>
            <a:endParaRPr sz="3200" b="0" i="0" u="none" strike="noStrike" cap="none">
              <a:solidFill>
                <a:schemeClr val="lt1"/>
              </a:solidFill>
              <a:latin typeface="Century Gothic"/>
              <a:ea typeface="Century Gothic"/>
              <a:cs typeface="Century Gothic"/>
              <a:sym typeface="Century Gothic"/>
            </a:endParaRPr>
          </a:p>
        </p:txBody>
      </p:sp>
      <p:sp>
        <p:nvSpPr>
          <p:cNvPr id="1832" name="Shape 1832"/>
          <p:cNvSpPr txBox="1">
            <a:spLocks noGrp="1"/>
          </p:cNvSpPr>
          <p:nvPr>
            <p:ph type="body" idx="1"/>
          </p:nvPr>
        </p:nvSpPr>
        <p:spPr>
          <a:xfrm>
            <a:off x="2910575" y="1736650"/>
            <a:ext cx="8577300" cy="4310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1920"/>
              <a:buFont typeface="Noto Sans Symbols"/>
              <a:buNone/>
            </a:pPr>
            <a:r>
              <a:rPr lang="en-US" sz="2200"/>
              <a:t>“All these observed the fourteenth day of the passover according to the Gospel, deviating in no respect, but following the rule of faith. And I also, Polycrates, the least of you all, do according to the tradition of my relatives, some of whom I have closely followed. For seven of my relatives were bishops; and I am the eighth. And my relatives always observed the day when the people put away the leaven.” </a:t>
            </a:r>
            <a:endParaRPr sz="2200"/>
          </a:p>
          <a:p>
            <a:pPr marL="0" marR="0" lvl="0" indent="0" algn="l" rtl="0">
              <a:lnSpc>
                <a:spcPct val="90000"/>
              </a:lnSpc>
              <a:spcBef>
                <a:spcPts val="0"/>
              </a:spcBef>
              <a:spcAft>
                <a:spcPts val="0"/>
              </a:spcAft>
              <a:buClr>
                <a:schemeClr val="dk2"/>
              </a:buClr>
              <a:buSzPts val="1920"/>
              <a:buFont typeface="Noto Sans Symbols"/>
              <a:buNone/>
            </a:pPr>
            <a:endParaRPr sz="1800" b="0" i="1" u="none" strike="noStrike" cap="none">
              <a:solidFill>
                <a:schemeClr val="lt1"/>
              </a:solidFill>
              <a:latin typeface="Century Gothic"/>
              <a:ea typeface="Century Gothic"/>
              <a:cs typeface="Century Gothic"/>
              <a:sym typeface="Century Gothic"/>
            </a:endParaRPr>
          </a:p>
        </p:txBody>
      </p:sp>
      <p:pic>
        <p:nvPicPr>
          <p:cNvPr id="1833" name="Shape 1833"/>
          <p:cNvPicPr preferRelativeResize="0"/>
          <p:nvPr/>
        </p:nvPicPr>
        <p:blipFill>
          <a:blip r:embed="rId3">
            <a:alphaModFix/>
          </a:blip>
          <a:stretch>
            <a:fillRect/>
          </a:stretch>
        </p:blipFill>
        <p:spPr>
          <a:xfrm>
            <a:off x="544425" y="972125"/>
            <a:ext cx="2095500" cy="2562225"/>
          </a:xfrm>
          <a:prstGeom prst="rect">
            <a:avLst/>
          </a:prstGeom>
          <a:noFill/>
          <a:ln>
            <a:noFill/>
          </a:ln>
        </p:spPr>
      </p:pic>
    </p:spTree>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837"/>
        <p:cNvGrpSpPr/>
        <p:nvPr/>
      </p:nvGrpSpPr>
      <p:grpSpPr>
        <a:xfrm>
          <a:off x="0" y="0"/>
          <a:ext cx="0" cy="0"/>
          <a:chOff x="0" y="0"/>
          <a:chExt cx="0" cy="0"/>
        </a:xfrm>
      </p:grpSpPr>
      <p:sp>
        <p:nvSpPr>
          <p:cNvPr id="1838" name="Shape 1838"/>
          <p:cNvSpPr txBox="1">
            <a:spLocks noGrp="1"/>
          </p:cNvSpPr>
          <p:nvPr>
            <p:ph type="title"/>
          </p:nvPr>
        </p:nvSpPr>
        <p:spPr>
          <a:xfrm>
            <a:off x="3076900" y="480950"/>
            <a:ext cx="8636700" cy="1020900"/>
          </a:xfrm>
          <a:prstGeom prst="rect">
            <a:avLst/>
          </a:prstGeom>
          <a:noFill/>
          <a:ln>
            <a:noFill/>
          </a:ln>
        </p:spPr>
        <p:txBody>
          <a:bodyPr spcFirstLastPara="1" wrap="square" lIns="91425" tIns="45700" rIns="91425" bIns="45700" anchor="b" anchorCtr="0">
            <a:noAutofit/>
          </a:bodyPr>
          <a:lstStyle/>
          <a:p>
            <a:pPr marL="0" lvl="0" indent="0" rtl="0">
              <a:spcBef>
                <a:spcPts val="0"/>
              </a:spcBef>
              <a:spcAft>
                <a:spcPts val="0"/>
              </a:spcAft>
              <a:buClr>
                <a:schemeClr val="lt1"/>
              </a:buClr>
              <a:buSzPts val="3200"/>
              <a:buFont typeface="Century Gothic"/>
              <a:buNone/>
            </a:pPr>
            <a:r>
              <a:rPr lang="en-US"/>
              <a:t>Eusebius - Catholic historian - 195 AD</a:t>
            </a:r>
            <a:endParaRPr sz="3200" b="0" i="0" u="none" strike="noStrike" cap="none">
              <a:solidFill>
                <a:schemeClr val="lt1"/>
              </a:solidFill>
              <a:latin typeface="Century Gothic"/>
              <a:ea typeface="Century Gothic"/>
              <a:cs typeface="Century Gothic"/>
              <a:sym typeface="Century Gothic"/>
            </a:endParaRPr>
          </a:p>
        </p:txBody>
      </p:sp>
      <p:sp>
        <p:nvSpPr>
          <p:cNvPr id="1839" name="Shape 1839"/>
          <p:cNvSpPr txBox="1">
            <a:spLocks noGrp="1"/>
          </p:cNvSpPr>
          <p:nvPr>
            <p:ph type="body" idx="1"/>
          </p:nvPr>
        </p:nvSpPr>
        <p:spPr>
          <a:xfrm>
            <a:off x="2910575" y="1736650"/>
            <a:ext cx="8577300" cy="4310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1920"/>
              <a:buFont typeface="Noto Sans Symbols"/>
              <a:buNone/>
            </a:pPr>
            <a:r>
              <a:rPr lang="en-US" sz="2200"/>
              <a:t>“I, therefore, brethren, who have lived sixty-five years in the Lord, and have met with the brethren throughout the world, and have gone through every Holy Scripture, am not affrighted by terrifying words. </a:t>
            </a:r>
            <a:endParaRPr sz="2200"/>
          </a:p>
          <a:p>
            <a:pPr marL="0" marR="0" lvl="0" indent="0" algn="l" rtl="0">
              <a:lnSpc>
                <a:spcPct val="90000"/>
              </a:lnSpc>
              <a:spcBef>
                <a:spcPts val="0"/>
              </a:spcBef>
              <a:spcAft>
                <a:spcPts val="0"/>
              </a:spcAft>
              <a:buClr>
                <a:schemeClr val="dk2"/>
              </a:buClr>
              <a:buSzPts val="1920"/>
              <a:buFont typeface="Noto Sans Symbols"/>
              <a:buNone/>
            </a:pPr>
            <a:r>
              <a:rPr lang="en-US" sz="2200"/>
              <a:t>For those greater than I have said ' </a:t>
            </a:r>
            <a:r>
              <a:rPr lang="en-US" sz="2200" b="1"/>
              <a:t>We ought to obey God rather than man'</a:t>
            </a:r>
            <a:r>
              <a:rPr lang="en-US" sz="2200"/>
              <a:t>”</a:t>
            </a:r>
            <a:endParaRPr sz="2200"/>
          </a:p>
          <a:p>
            <a:pPr marL="0" marR="0" lvl="0" indent="0" algn="l" rtl="0">
              <a:lnSpc>
                <a:spcPct val="90000"/>
              </a:lnSpc>
              <a:spcBef>
                <a:spcPts val="0"/>
              </a:spcBef>
              <a:spcAft>
                <a:spcPts val="0"/>
              </a:spcAft>
              <a:buClr>
                <a:schemeClr val="dk2"/>
              </a:buClr>
              <a:buSzPts val="1920"/>
              <a:buFont typeface="Noto Sans Symbols"/>
              <a:buNone/>
            </a:pPr>
            <a:endParaRPr sz="2200"/>
          </a:p>
          <a:p>
            <a:pPr marL="0" marR="0" lvl="0" indent="0" algn="l" rtl="0">
              <a:lnSpc>
                <a:spcPct val="90000"/>
              </a:lnSpc>
              <a:spcBef>
                <a:spcPts val="0"/>
              </a:spcBef>
              <a:spcAft>
                <a:spcPts val="0"/>
              </a:spcAft>
              <a:buClr>
                <a:schemeClr val="dk2"/>
              </a:buClr>
              <a:buSzPts val="1920"/>
              <a:buFont typeface="Noto Sans Symbols"/>
              <a:buNone/>
            </a:pPr>
            <a:r>
              <a:rPr lang="en-US" sz="2200" i="1"/>
              <a:t>- (Eusebius. Church History, Book V, Chapter 24.)</a:t>
            </a:r>
            <a:br>
              <a:rPr lang="en-US" sz="2200"/>
            </a:br>
            <a:endParaRPr sz="1800" b="0" i="1" u="none" strike="noStrike" cap="none">
              <a:solidFill>
                <a:schemeClr val="lt1"/>
              </a:solidFill>
              <a:latin typeface="Century Gothic"/>
              <a:ea typeface="Century Gothic"/>
              <a:cs typeface="Century Gothic"/>
              <a:sym typeface="Century Gothic"/>
            </a:endParaRPr>
          </a:p>
        </p:txBody>
      </p:sp>
      <p:pic>
        <p:nvPicPr>
          <p:cNvPr id="1840" name="Shape 1840"/>
          <p:cNvPicPr preferRelativeResize="0"/>
          <p:nvPr/>
        </p:nvPicPr>
        <p:blipFill>
          <a:blip r:embed="rId3">
            <a:alphaModFix/>
          </a:blip>
          <a:stretch>
            <a:fillRect/>
          </a:stretch>
        </p:blipFill>
        <p:spPr>
          <a:xfrm>
            <a:off x="544425" y="972125"/>
            <a:ext cx="2095500" cy="2562225"/>
          </a:xfrm>
          <a:prstGeom prst="rect">
            <a:avLst/>
          </a:prstGeom>
          <a:noFill/>
          <a:ln>
            <a:noFill/>
          </a:ln>
        </p:spPr>
      </p:pic>
    </p:spTree>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844"/>
        <p:cNvGrpSpPr/>
        <p:nvPr/>
      </p:nvGrpSpPr>
      <p:grpSpPr>
        <a:xfrm>
          <a:off x="0" y="0"/>
          <a:ext cx="0" cy="0"/>
          <a:chOff x="0" y="0"/>
          <a:chExt cx="0" cy="0"/>
        </a:xfrm>
      </p:grpSpPr>
      <p:sp>
        <p:nvSpPr>
          <p:cNvPr id="1845" name="Shape 1845"/>
          <p:cNvSpPr txBox="1"/>
          <p:nvPr/>
        </p:nvSpPr>
        <p:spPr>
          <a:xfrm>
            <a:off x="920627" y="249475"/>
            <a:ext cx="5417700" cy="463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800" b="1">
                <a:solidFill>
                  <a:srgbClr val="FFFFFF"/>
                </a:solidFill>
              </a:rPr>
              <a:t>Constantine’s Council of Nicaea - 325 AD</a:t>
            </a:r>
            <a:endParaRPr sz="1800" b="1">
              <a:solidFill>
                <a:srgbClr val="FFFFFF"/>
              </a:solidFill>
            </a:endParaRPr>
          </a:p>
        </p:txBody>
      </p:sp>
      <p:pic>
        <p:nvPicPr>
          <p:cNvPr id="1846" name="Shape 1846"/>
          <p:cNvPicPr preferRelativeResize="0"/>
          <p:nvPr/>
        </p:nvPicPr>
        <p:blipFill>
          <a:blip r:embed="rId3">
            <a:alphaModFix/>
          </a:blip>
          <a:stretch>
            <a:fillRect/>
          </a:stretch>
        </p:blipFill>
        <p:spPr>
          <a:xfrm>
            <a:off x="1766450" y="872575"/>
            <a:ext cx="8481576" cy="5654400"/>
          </a:xfrm>
          <a:prstGeom prst="rect">
            <a:avLst/>
          </a:prstGeom>
          <a:noFill/>
          <a:ln>
            <a:noFill/>
          </a:ln>
        </p:spPr>
      </p:pic>
      <p:pic>
        <p:nvPicPr>
          <p:cNvPr id="1847" name="Shape 1847"/>
          <p:cNvPicPr preferRelativeResize="0"/>
          <p:nvPr/>
        </p:nvPicPr>
        <p:blipFill>
          <a:blip r:embed="rId4">
            <a:alphaModFix/>
          </a:blip>
          <a:stretch>
            <a:fillRect/>
          </a:stretch>
        </p:blipFill>
        <p:spPr>
          <a:xfrm>
            <a:off x="574243" y="1150893"/>
            <a:ext cx="3919826" cy="2614526"/>
          </a:xfrm>
          <a:prstGeom prst="rect">
            <a:avLst/>
          </a:prstGeom>
          <a:noFill/>
          <a:ln>
            <a:noFill/>
          </a:ln>
        </p:spPr>
      </p:pic>
    </p:spTree>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851"/>
        <p:cNvGrpSpPr/>
        <p:nvPr/>
      </p:nvGrpSpPr>
      <p:grpSpPr>
        <a:xfrm>
          <a:off x="0" y="0"/>
          <a:ext cx="0" cy="0"/>
          <a:chOff x="0" y="0"/>
          <a:chExt cx="0" cy="0"/>
        </a:xfrm>
      </p:grpSpPr>
      <p:pic>
        <p:nvPicPr>
          <p:cNvPr id="1852" name="Shape 1852"/>
          <p:cNvPicPr preferRelativeResize="0"/>
          <p:nvPr/>
        </p:nvPicPr>
        <p:blipFill>
          <a:blip r:embed="rId3">
            <a:alphaModFix/>
          </a:blip>
          <a:stretch>
            <a:fillRect/>
          </a:stretch>
        </p:blipFill>
        <p:spPr>
          <a:xfrm>
            <a:off x="892750" y="423450"/>
            <a:ext cx="6096000" cy="4076700"/>
          </a:xfrm>
          <a:prstGeom prst="rect">
            <a:avLst/>
          </a:prstGeom>
          <a:noFill/>
          <a:ln>
            <a:noFill/>
          </a:ln>
        </p:spPr>
      </p:pic>
      <p:pic>
        <p:nvPicPr>
          <p:cNvPr id="1853" name="Shape 1853"/>
          <p:cNvPicPr preferRelativeResize="0"/>
          <p:nvPr/>
        </p:nvPicPr>
        <p:blipFill>
          <a:blip r:embed="rId4">
            <a:alphaModFix/>
          </a:blip>
          <a:stretch>
            <a:fillRect/>
          </a:stretch>
        </p:blipFill>
        <p:spPr>
          <a:xfrm>
            <a:off x="4960950" y="1918850"/>
            <a:ext cx="6561725" cy="4445575"/>
          </a:xfrm>
          <a:prstGeom prst="rect">
            <a:avLst/>
          </a:prstGeom>
          <a:noFill/>
          <a:ln>
            <a:noFill/>
          </a:ln>
        </p:spPr>
      </p:pic>
    </p:spTree>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857"/>
        <p:cNvGrpSpPr/>
        <p:nvPr/>
      </p:nvGrpSpPr>
      <p:grpSpPr>
        <a:xfrm>
          <a:off x="0" y="0"/>
          <a:ext cx="0" cy="0"/>
          <a:chOff x="0" y="0"/>
          <a:chExt cx="0" cy="0"/>
        </a:xfrm>
      </p:grpSpPr>
      <p:sp>
        <p:nvSpPr>
          <p:cNvPr id="1858" name="Shape 1858"/>
          <p:cNvSpPr txBox="1">
            <a:spLocks noGrp="1"/>
          </p:cNvSpPr>
          <p:nvPr>
            <p:ph type="title"/>
          </p:nvPr>
        </p:nvSpPr>
        <p:spPr>
          <a:xfrm>
            <a:off x="3884612" y="457200"/>
            <a:ext cx="4343400" cy="10209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1"/>
              </a:buClr>
              <a:buSzPts val="3200"/>
              <a:buFont typeface="Century Gothic"/>
              <a:buNone/>
            </a:pPr>
            <a:r>
              <a:rPr lang="en-US"/>
              <a:t>Matthew 5:10-12</a:t>
            </a:r>
            <a:endParaRPr sz="3200" b="0" i="0" u="none" strike="noStrike" cap="none">
              <a:solidFill>
                <a:schemeClr val="lt1"/>
              </a:solidFill>
              <a:latin typeface="Century Gothic"/>
              <a:ea typeface="Century Gothic"/>
              <a:cs typeface="Century Gothic"/>
              <a:sym typeface="Century Gothic"/>
            </a:endParaRPr>
          </a:p>
        </p:txBody>
      </p:sp>
      <p:sp>
        <p:nvSpPr>
          <p:cNvPr id="1859" name="Shape 1859"/>
          <p:cNvSpPr txBox="1">
            <a:spLocks noGrp="1"/>
          </p:cNvSpPr>
          <p:nvPr>
            <p:ph type="body" idx="1"/>
          </p:nvPr>
        </p:nvSpPr>
        <p:spPr>
          <a:xfrm>
            <a:off x="1674800" y="2057400"/>
            <a:ext cx="9144000" cy="2943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1920"/>
              <a:buFont typeface="Noto Sans Symbols"/>
              <a:buNone/>
            </a:pPr>
            <a:r>
              <a:rPr lang="en-US" sz="2200" b="0" i="0" u="none" strike="noStrike" cap="none">
                <a:solidFill>
                  <a:schemeClr val="lt1"/>
                </a:solidFill>
                <a:latin typeface="Century Gothic"/>
                <a:ea typeface="Century Gothic"/>
                <a:cs typeface="Century Gothic"/>
                <a:sym typeface="Century Gothic"/>
              </a:rPr>
              <a:t>“</a:t>
            </a:r>
            <a:r>
              <a:rPr lang="en-US" sz="2200"/>
              <a:t>Blessed are those who are persecuted for righteousness’ sake,</a:t>
            </a:r>
            <a:br>
              <a:rPr lang="en-US" sz="2200"/>
            </a:br>
            <a:r>
              <a:rPr lang="en-US" sz="2200"/>
              <a:t>For theirs is the kingdom of heaven.  Blessed are you when they revile and persecute you, and say all kinds of evil against you falsely for My sake.  Rejoice and be exceedingly glad, for great is your reward in heaven, for so they persecuted the prophets who were before you.”</a:t>
            </a:r>
            <a:br>
              <a:rPr lang="en-US" sz="1800"/>
            </a:br>
            <a:br>
              <a:rPr lang="en-US" sz="1800" b="0" i="0" u="none" strike="noStrike" cap="none">
                <a:solidFill>
                  <a:schemeClr val="lt1"/>
                </a:solidFill>
                <a:latin typeface="Century Gothic"/>
                <a:ea typeface="Century Gothic"/>
                <a:cs typeface="Century Gothic"/>
                <a:sym typeface="Century Gothic"/>
              </a:rPr>
            </a:br>
            <a:endParaRPr sz="1800" b="0" i="0" u="none" strike="noStrike" cap="none">
              <a:solidFill>
                <a:schemeClr val="lt1"/>
              </a:solidFill>
              <a:latin typeface="Century Gothic"/>
              <a:ea typeface="Century Gothic"/>
              <a:cs typeface="Century Gothic"/>
              <a:sym typeface="Century Gothic"/>
            </a:endParaRPr>
          </a:p>
        </p:txBody>
      </p:sp>
      <p:pic>
        <p:nvPicPr>
          <p:cNvPr id="1860" name="Shape 1860"/>
          <p:cNvPicPr preferRelativeResize="0"/>
          <p:nvPr/>
        </p:nvPicPr>
        <p:blipFill rotWithShape="1">
          <a:blip r:embed="rId3">
            <a:alphaModFix/>
          </a:blip>
          <a:srcRect/>
          <a:stretch/>
        </p:blipFill>
        <p:spPr>
          <a:xfrm>
            <a:off x="150812" y="342900"/>
            <a:ext cx="3419475" cy="1524000"/>
          </a:xfrm>
          <a:prstGeom prst="rect">
            <a:avLst/>
          </a:prstGeom>
          <a:noFill/>
          <a:ln>
            <a:noFill/>
          </a:ln>
        </p:spPr>
      </p:pic>
    </p:spTree>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864"/>
        <p:cNvGrpSpPr/>
        <p:nvPr/>
      </p:nvGrpSpPr>
      <p:grpSpPr>
        <a:xfrm>
          <a:off x="0" y="0"/>
          <a:ext cx="0" cy="0"/>
          <a:chOff x="0" y="0"/>
          <a:chExt cx="0" cy="0"/>
        </a:xfrm>
      </p:grpSpPr>
      <p:sp>
        <p:nvSpPr>
          <p:cNvPr id="1865" name="Shape 1865"/>
          <p:cNvSpPr txBox="1">
            <a:spLocks noGrp="1"/>
          </p:cNvSpPr>
          <p:nvPr>
            <p:ph type="body" idx="1"/>
          </p:nvPr>
        </p:nvSpPr>
        <p:spPr>
          <a:xfrm>
            <a:off x="1756175" y="2381150"/>
            <a:ext cx="9115200" cy="2362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800"/>
              </a:spcBef>
              <a:spcAft>
                <a:spcPts val="0"/>
              </a:spcAft>
              <a:buClr>
                <a:schemeClr val="dk2"/>
              </a:buClr>
              <a:buSzPts val="1920"/>
              <a:buFont typeface="Noto Sans Symbols"/>
              <a:buNone/>
            </a:pPr>
            <a:r>
              <a:rPr lang="en-US" sz="3000"/>
              <a:t>“We ought to serve God rather than men.”</a:t>
            </a:r>
            <a:endParaRPr sz="3000" b="0" i="0" u="none" strike="noStrike" cap="none">
              <a:solidFill>
                <a:schemeClr val="lt1"/>
              </a:solidFill>
              <a:latin typeface="Century Gothic"/>
              <a:ea typeface="Century Gothic"/>
              <a:cs typeface="Century Gothic"/>
              <a:sym typeface="Century Gothic"/>
            </a:endParaRPr>
          </a:p>
        </p:txBody>
      </p:sp>
      <p:sp>
        <p:nvSpPr>
          <p:cNvPr id="1866" name="Shape 1866"/>
          <p:cNvSpPr txBox="1">
            <a:spLocks noGrp="1"/>
          </p:cNvSpPr>
          <p:nvPr>
            <p:ph type="title"/>
          </p:nvPr>
        </p:nvSpPr>
        <p:spPr>
          <a:xfrm>
            <a:off x="3960812" y="274638"/>
            <a:ext cx="6705600" cy="10209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1"/>
              </a:buClr>
              <a:buSzPts val="3200"/>
              <a:buFont typeface="Century Gothic"/>
              <a:buNone/>
            </a:pPr>
            <a:r>
              <a:rPr lang="en-US"/>
              <a:t>Peter and the apostles, Polacretes...and us...</a:t>
            </a:r>
            <a:endParaRPr sz="3200" b="0" i="0" u="none" strike="noStrike" cap="none">
              <a:solidFill>
                <a:schemeClr val="lt1"/>
              </a:solidFill>
              <a:latin typeface="Century Gothic"/>
              <a:ea typeface="Century Gothic"/>
              <a:cs typeface="Century Gothic"/>
              <a:sym typeface="Century Gothic"/>
            </a:endParaRPr>
          </a:p>
        </p:txBody>
      </p:sp>
      <p:pic>
        <p:nvPicPr>
          <p:cNvPr id="1867" name="Shape 1867"/>
          <p:cNvPicPr preferRelativeResize="0"/>
          <p:nvPr/>
        </p:nvPicPr>
        <p:blipFill rotWithShape="1">
          <a:blip r:embed="rId3">
            <a:alphaModFix/>
          </a:blip>
          <a:srcRect/>
          <a:stretch/>
        </p:blipFill>
        <p:spPr>
          <a:xfrm>
            <a:off x="150812" y="342900"/>
            <a:ext cx="3419475" cy="1524000"/>
          </a:xfrm>
          <a:prstGeom prst="rect">
            <a:avLst/>
          </a:prstGeom>
          <a:noFill/>
          <a:ln>
            <a:noFill/>
          </a:ln>
        </p:spPr>
      </p:pic>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3"/>
        <p:cNvGrpSpPr/>
        <p:nvPr/>
      </p:nvGrpSpPr>
      <p:grpSpPr>
        <a:xfrm>
          <a:off x="0" y="0"/>
          <a:ext cx="0" cy="0"/>
          <a:chOff x="0" y="0"/>
          <a:chExt cx="0" cy="0"/>
        </a:xfrm>
      </p:grpSpPr>
      <p:pic>
        <p:nvPicPr>
          <p:cNvPr id="1444" name="Shape 1444"/>
          <p:cNvPicPr preferRelativeResize="0"/>
          <p:nvPr/>
        </p:nvPicPr>
        <p:blipFill rotWithShape="1">
          <a:blip r:embed="rId3">
            <a:alphaModFix/>
          </a:blip>
          <a:srcRect/>
          <a:stretch/>
        </p:blipFill>
        <p:spPr>
          <a:xfrm>
            <a:off x="303212" y="2743200"/>
            <a:ext cx="6032616" cy="3666490"/>
          </a:xfrm>
          <a:prstGeom prst="rect">
            <a:avLst/>
          </a:prstGeom>
          <a:noFill/>
          <a:ln>
            <a:noFill/>
          </a:ln>
        </p:spPr>
      </p:pic>
      <p:pic>
        <p:nvPicPr>
          <p:cNvPr id="1445" name="Shape 1445"/>
          <p:cNvPicPr preferRelativeResize="0"/>
          <p:nvPr/>
        </p:nvPicPr>
        <p:blipFill rotWithShape="1">
          <a:blip r:embed="rId4">
            <a:alphaModFix/>
          </a:blip>
          <a:srcRect/>
          <a:stretch/>
        </p:blipFill>
        <p:spPr>
          <a:xfrm>
            <a:off x="5789612" y="1001561"/>
            <a:ext cx="5486400" cy="3572256"/>
          </a:xfrm>
          <a:prstGeom prst="rect">
            <a:avLst/>
          </a:prstGeom>
          <a:noFill/>
          <a:ln>
            <a:noFill/>
          </a:ln>
        </p:spPr>
      </p:pic>
      <p:pic>
        <p:nvPicPr>
          <p:cNvPr id="1446" name="Shape 1446"/>
          <p:cNvPicPr preferRelativeResize="0"/>
          <p:nvPr/>
        </p:nvPicPr>
        <p:blipFill>
          <a:blip r:embed="rId5">
            <a:alphaModFix/>
          </a:blip>
          <a:stretch>
            <a:fillRect/>
          </a:stretch>
        </p:blipFill>
        <p:spPr>
          <a:xfrm>
            <a:off x="1150300" y="235575"/>
            <a:ext cx="1822292" cy="2438400"/>
          </a:xfrm>
          <a:prstGeom prst="rect">
            <a:avLst/>
          </a:prstGeom>
          <a:noFill/>
          <a:ln>
            <a:noFill/>
          </a:ln>
        </p:spPr>
      </p:pic>
      <p:sp>
        <p:nvSpPr>
          <p:cNvPr id="1447" name="Shape 1447"/>
          <p:cNvSpPr txBox="1"/>
          <p:nvPr/>
        </p:nvSpPr>
        <p:spPr>
          <a:xfrm>
            <a:off x="69100" y="318725"/>
            <a:ext cx="1081200" cy="546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2400" b="1"/>
              <a:t>66 AD</a:t>
            </a:r>
            <a:endParaRPr sz="2400" b="1"/>
          </a:p>
        </p:txBody>
      </p:sp>
      <p:sp>
        <p:nvSpPr>
          <p:cNvPr id="1448" name="Shape 1448"/>
          <p:cNvSpPr txBox="1"/>
          <p:nvPr/>
        </p:nvSpPr>
        <p:spPr>
          <a:xfrm>
            <a:off x="3987450" y="578025"/>
            <a:ext cx="1560600" cy="546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400" b="1"/>
              <a:t>68-70 AD</a:t>
            </a:r>
            <a:endParaRPr sz="2400" b="1"/>
          </a:p>
        </p:txBody>
      </p:sp>
      <p:pic>
        <p:nvPicPr>
          <p:cNvPr id="1449" name="Shape 1449"/>
          <p:cNvPicPr preferRelativeResize="0"/>
          <p:nvPr/>
        </p:nvPicPr>
        <p:blipFill>
          <a:blip r:embed="rId6">
            <a:alphaModFix/>
          </a:blip>
          <a:stretch>
            <a:fillRect/>
          </a:stretch>
        </p:blipFill>
        <p:spPr>
          <a:xfrm>
            <a:off x="8151403" y="4215392"/>
            <a:ext cx="2382790" cy="1979383"/>
          </a:xfrm>
          <a:prstGeom prst="rect">
            <a:avLst/>
          </a:prstGeom>
          <a:noFill/>
          <a:ln>
            <a:noFill/>
          </a:ln>
        </p:spPr>
      </p:pic>
    </p:spTree>
    <p:extLst>
      <p:ext uri="{BB962C8B-B14F-4D97-AF65-F5344CB8AC3E}">
        <p14:creationId xmlns:p14="http://schemas.microsoft.com/office/powerpoint/2010/main" val="3593138789"/>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53"/>
        <p:cNvGrpSpPr/>
        <p:nvPr/>
      </p:nvGrpSpPr>
      <p:grpSpPr>
        <a:xfrm>
          <a:off x="0" y="0"/>
          <a:ext cx="0" cy="0"/>
          <a:chOff x="0" y="0"/>
          <a:chExt cx="0" cy="0"/>
        </a:xfrm>
      </p:grpSpPr>
      <p:pic>
        <p:nvPicPr>
          <p:cNvPr id="1454" name="Shape 1454"/>
          <p:cNvPicPr preferRelativeResize="0"/>
          <p:nvPr/>
        </p:nvPicPr>
        <p:blipFill rotWithShape="1">
          <a:blip r:embed="rId3">
            <a:alphaModFix/>
          </a:blip>
          <a:srcRect/>
          <a:stretch/>
        </p:blipFill>
        <p:spPr>
          <a:xfrm>
            <a:off x="1097505" y="0"/>
            <a:ext cx="9993814" cy="6858000"/>
          </a:xfrm>
          <a:prstGeom prst="rect">
            <a:avLst/>
          </a:prstGeom>
          <a:noFill/>
          <a:ln>
            <a:noFill/>
          </a:ln>
        </p:spPr>
      </p:pic>
      <p:sp>
        <p:nvSpPr>
          <p:cNvPr id="2" name="Right Arrow 1"/>
          <p:cNvSpPr/>
          <p:nvPr/>
        </p:nvSpPr>
        <p:spPr>
          <a:xfrm rot="1295717">
            <a:off x="4490772" y="1340065"/>
            <a:ext cx="3031515" cy="982133"/>
          </a:xfrm>
          <a:prstGeom prst="rightArrow">
            <a:avLst>
              <a:gd name="adj1" fmla="val 52672"/>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s://i.ytimg.com/vi/GTxDcif-XT4/hqdefault.jpg"/>
          <p:cNvPicPr>
            <a:picLocks noChangeAspect="1" noChangeArrowheads="1"/>
          </p:cNvPicPr>
          <p:nvPr/>
        </p:nvPicPr>
        <p:blipFill rotWithShape="1">
          <a:blip r:embed="rId4">
            <a:extLst>
              <a:ext uri="{28A0092B-C50C-407E-A947-70E740481C1C}">
                <a14:useLocalDpi xmlns:a14="http://schemas.microsoft.com/office/drawing/2010/main" val="0"/>
              </a:ext>
            </a:extLst>
          </a:blip>
          <a:srcRect t="10864" b="13086"/>
          <a:stretch/>
        </p:blipFill>
        <p:spPr bwMode="auto">
          <a:xfrm>
            <a:off x="324908" y="440267"/>
            <a:ext cx="4572000" cy="26077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sp>
        <p:nvSpPr>
          <p:cNvPr id="1459" name="Shape 1459"/>
          <p:cNvSpPr/>
          <p:nvPr/>
        </p:nvSpPr>
        <p:spPr>
          <a:xfrm>
            <a:off x="4729740" y="2023538"/>
            <a:ext cx="7074333" cy="850071"/>
          </a:xfrm>
          <a:prstGeom prst="rect">
            <a:avLst/>
          </a:prstGeom>
          <a:noFill/>
          <a:ln>
            <a:noFill/>
          </a:ln>
        </p:spPr>
        <p:txBody>
          <a:bodyPr spcFirstLastPara="1" wrap="square" lIns="91425" tIns="45700" rIns="91425" bIns="45700" anchor="t" anchorCtr="0">
            <a:noAutofit/>
          </a:bodyPr>
          <a:lstStyle/>
          <a:p>
            <a:pPr marR="0" lvl="0" algn="l" rtl="0">
              <a:spcBef>
                <a:spcPts val="0"/>
              </a:spcBef>
              <a:spcAft>
                <a:spcPts val="0"/>
              </a:spcAft>
              <a:buClr>
                <a:schemeClr val="lt1"/>
              </a:buClr>
              <a:buSzPts val="3200"/>
            </a:pPr>
            <a:r>
              <a:rPr lang="en-US" sz="2800" dirty="0">
                <a:solidFill>
                  <a:schemeClr val="lt1"/>
                </a:solidFill>
                <a:latin typeface="Arial"/>
                <a:ea typeface="Arial"/>
                <a:cs typeface="Arial"/>
                <a:sym typeface="Arial"/>
              </a:rPr>
              <a:t>God purifies what has been defiled by fire </a:t>
            </a:r>
          </a:p>
        </p:txBody>
      </p:sp>
      <p:pic>
        <p:nvPicPr>
          <p:cNvPr id="1460" name="Shape 1460"/>
          <p:cNvPicPr preferRelativeResize="0"/>
          <p:nvPr/>
        </p:nvPicPr>
        <p:blipFill rotWithShape="1">
          <a:blip r:embed="rId3">
            <a:alphaModFix/>
          </a:blip>
          <a:srcRect/>
          <a:stretch/>
        </p:blipFill>
        <p:spPr>
          <a:xfrm>
            <a:off x="760412" y="1676400"/>
            <a:ext cx="3714750" cy="3114675"/>
          </a:xfrm>
          <a:prstGeom prst="rect">
            <a:avLst/>
          </a:prstGeom>
          <a:noFill/>
          <a:ln>
            <a:noFill/>
          </a:ln>
        </p:spPr>
      </p:pic>
      <p:sp>
        <p:nvSpPr>
          <p:cNvPr id="1461" name="Shape 1461"/>
          <p:cNvSpPr txBox="1"/>
          <p:nvPr/>
        </p:nvSpPr>
        <p:spPr>
          <a:xfrm>
            <a:off x="1002866" y="559125"/>
            <a:ext cx="10274733" cy="978729"/>
          </a:xfrm>
          <a:prstGeom prst="rect">
            <a:avLst/>
          </a:prstGeom>
          <a:noFill/>
          <a:ln>
            <a:noFill/>
          </a:ln>
        </p:spPr>
        <p:txBody>
          <a:bodyPr spcFirstLastPara="1" wrap="square" lIns="91425" tIns="45700" rIns="91425" bIns="45700" anchor="t" anchorCtr="0">
            <a:noAutofit/>
          </a:bodyPr>
          <a:lstStyle/>
          <a:p>
            <a:pPr marR="0" lvl="0" algn="l" rtl="0">
              <a:lnSpc>
                <a:spcPct val="90000"/>
              </a:lnSpc>
              <a:spcBef>
                <a:spcPts val="0"/>
              </a:spcBef>
              <a:spcAft>
                <a:spcPts val="0"/>
              </a:spcAft>
              <a:buClr>
                <a:schemeClr val="lt1"/>
              </a:buClr>
              <a:buSzPts val="3200"/>
            </a:pPr>
            <a:r>
              <a:rPr lang="en-US" sz="3200" b="1" dirty="0">
                <a:solidFill>
                  <a:schemeClr val="lt1"/>
                </a:solidFill>
                <a:latin typeface="Century Gothic"/>
                <a:ea typeface="Century Gothic"/>
                <a:cs typeface="Century Gothic"/>
                <a:sym typeface="Century Gothic"/>
              </a:rPr>
              <a:t>10</a:t>
            </a:r>
            <a:r>
              <a:rPr lang="en-US" sz="3200" b="1" baseline="30000" dirty="0">
                <a:solidFill>
                  <a:schemeClr val="lt1"/>
                </a:solidFill>
                <a:latin typeface="Century Gothic"/>
                <a:ea typeface="Century Gothic"/>
                <a:cs typeface="Century Gothic"/>
                <a:sym typeface="Century Gothic"/>
              </a:rPr>
              <a:t>th</a:t>
            </a:r>
            <a:r>
              <a:rPr lang="en-US" sz="3200" b="1" dirty="0">
                <a:solidFill>
                  <a:schemeClr val="lt1"/>
                </a:solidFill>
                <a:latin typeface="Century Gothic"/>
                <a:ea typeface="Century Gothic"/>
                <a:cs typeface="Century Gothic"/>
                <a:sym typeface="Century Gothic"/>
              </a:rPr>
              <a:t> of AV – same day temple destroyed in 587 BC </a:t>
            </a:r>
            <a:endParaRPr b="1" dirty="0"/>
          </a:p>
          <a:p>
            <a:pPr marL="342900" marR="0" lvl="0" indent="-139700" algn="l" rtl="0">
              <a:lnSpc>
                <a:spcPct val="90000"/>
              </a:lnSpc>
              <a:spcBef>
                <a:spcPts val="0"/>
              </a:spcBef>
              <a:spcAft>
                <a:spcPts val="0"/>
              </a:spcAft>
              <a:buClr>
                <a:schemeClr val="dk1"/>
              </a:buClr>
              <a:buSzPts val="3200"/>
              <a:buFont typeface="Arial"/>
              <a:buNone/>
            </a:pPr>
            <a:endParaRPr sz="3200" dirty="0">
              <a:solidFill>
                <a:schemeClr val="lt1"/>
              </a:solidFill>
              <a:latin typeface="Century Gothic"/>
              <a:ea typeface="Century Gothic"/>
              <a:cs typeface="Century Gothic"/>
              <a:sym typeface="Century Gothic"/>
            </a:endParaRPr>
          </a:p>
        </p:txBody>
      </p:sp>
      <p:sp>
        <p:nvSpPr>
          <p:cNvPr id="2" name="TextBox 1"/>
          <p:cNvSpPr txBox="1"/>
          <p:nvPr/>
        </p:nvSpPr>
        <p:spPr>
          <a:xfrm>
            <a:off x="5278582" y="3020291"/>
            <a:ext cx="5694218" cy="646331"/>
          </a:xfrm>
          <a:prstGeom prst="rect">
            <a:avLst/>
          </a:prstGeom>
          <a:noFill/>
        </p:spPr>
        <p:txBody>
          <a:bodyPr wrap="square" rtlCol="0">
            <a:spAutoFit/>
          </a:bodyPr>
          <a:lstStyle/>
          <a:p>
            <a:pPr lvl="0">
              <a:buClr>
                <a:schemeClr val="lt1"/>
              </a:buClr>
              <a:buSzPts val="3200"/>
            </a:pPr>
            <a:r>
              <a:rPr lang="en-US" sz="1800" dirty="0">
                <a:solidFill>
                  <a:schemeClr val="lt1"/>
                </a:solidFill>
              </a:rPr>
              <a:t>Zech. 13:9 Putting people through the fire…purifying like silver and testing them like gold.</a:t>
            </a:r>
          </a:p>
        </p:txBody>
      </p:sp>
      <p:sp>
        <p:nvSpPr>
          <p:cNvPr id="3" name="TextBox 2"/>
          <p:cNvSpPr txBox="1"/>
          <p:nvPr/>
        </p:nvSpPr>
        <p:spPr>
          <a:xfrm>
            <a:off x="5278582" y="3943713"/>
            <a:ext cx="5694219" cy="369332"/>
          </a:xfrm>
          <a:prstGeom prst="rect">
            <a:avLst/>
          </a:prstGeom>
          <a:noFill/>
        </p:spPr>
        <p:txBody>
          <a:bodyPr wrap="square" rtlCol="0">
            <a:spAutoFit/>
          </a:bodyPr>
          <a:lstStyle/>
          <a:p>
            <a:pPr lvl="0">
              <a:buClr>
                <a:schemeClr val="lt1"/>
              </a:buClr>
              <a:buSzPts val="3200"/>
            </a:pPr>
            <a:r>
              <a:rPr lang="en-US" sz="1800" dirty="0">
                <a:solidFill>
                  <a:schemeClr val="lt1"/>
                </a:solidFill>
              </a:rPr>
              <a:t>Deut. 4:24 The Lord your God is a consuming fire…</a:t>
            </a:r>
            <a:endParaRPr lang="en-US" sz="1800" dirty="0">
              <a:solidFill>
                <a:schemeClr val="lt1"/>
              </a:solidFill>
              <a:latin typeface="Century Gothic"/>
              <a:ea typeface="Century Gothic"/>
              <a:cs typeface="Century Gothic"/>
              <a:sym typeface="Century Gothic"/>
            </a:endParaRPr>
          </a:p>
        </p:txBody>
      </p:sp>
      <p:sp>
        <p:nvSpPr>
          <p:cNvPr id="7" name="TextBox 6"/>
          <p:cNvSpPr txBox="1"/>
          <p:nvPr/>
        </p:nvSpPr>
        <p:spPr>
          <a:xfrm>
            <a:off x="5278582" y="4606409"/>
            <a:ext cx="5694219" cy="646331"/>
          </a:xfrm>
          <a:prstGeom prst="rect">
            <a:avLst/>
          </a:prstGeom>
          <a:noFill/>
        </p:spPr>
        <p:txBody>
          <a:bodyPr wrap="square" rtlCol="0">
            <a:spAutoFit/>
          </a:bodyPr>
          <a:lstStyle/>
          <a:p>
            <a:pPr lvl="0">
              <a:buClr>
                <a:schemeClr val="lt1"/>
              </a:buClr>
              <a:buSzPts val="3200"/>
            </a:pPr>
            <a:r>
              <a:rPr lang="en-US" sz="1800" dirty="0" err="1">
                <a:solidFill>
                  <a:schemeClr val="lt1"/>
                </a:solidFill>
                <a:ea typeface="Century Gothic"/>
              </a:rPr>
              <a:t>Ezek</a:t>
            </a:r>
            <a:r>
              <a:rPr lang="en-US" sz="1800" dirty="0">
                <a:solidFill>
                  <a:schemeClr val="lt1"/>
                </a:solidFill>
                <a:ea typeface="Century Gothic"/>
              </a:rPr>
              <a:t> 23:38 God condemns His people for defiling the temple.</a:t>
            </a:r>
            <a:endParaRPr lang="en-US" sz="1800" dirty="0">
              <a:solidFill>
                <a:schemeClr val="lt1"/>
              </a:solidFill>
              <a:latin typeface="Century Gothic"/>
              <a:ea typeface="Century Gothic"/>
              <a:cs typeface="Century Gothic"/>
              <a:sym typeface="Century Gothic"/>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59"/>
                                        </p:tgtEl>
                                        <p:attrNameLst>
                                          <p:attrName>style.visibility</p:attrName>
                                        </p:attrNameLst>
                                      </p:cBhvr>
                                      <p:to>
                                        <p:strVal val="visible"/>
                                      </p:to>
                                    </p:set>
                                    <p:animEffect transition="in" filter="fade">
                                      <p:cBhvr>
                                        <p:cTn id="7" dur="500"/>
                                        <p:tgtEl>
                                          <p:spTgt spid="14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9" grpId="0"/>
      <p:bldP spid="2" grpId="0"/>
      <p:bldP spid="3" grpId="0"/>
      <p:bldP spid="7" grpId="0"/>
    </p:bldLst>
  </p:timing>
</p:sld>
</file>

<file path=ppt/theme/theme1.xml><?xml version="1.0" encoding="utf-8"?>
<a:theme xmlns:a="http://schemas.openxmlformats.org/drawingml/2006/main" name="Student presentation">
  <a:themeElements>
    <a:clrScheme name="Slipstream">
      <a:dk1>
        <a:srgbClr val="000000"/>
      </a:dk1>
      <a:lt1>
        <a:srgbClr val="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Slipstream">
      <a:dk1>
        <a:srgbClr val="000000"/>
      </a:dk1>
      <a:lt1>
        <a:srgbClr val="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332</TotalTime>
  <Words>3416</Words>
  <Application>Microsoft Office PowerPoint</Application>
  <PresentationFormat>Custom</PresentationFormat>
  <Paragraphs>236</Paragraphs>
  <Slides>66</Slides>
  <Notes>61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66</vt:i4>
      </vt:variant>
    </vt:vector>
  </HeadingPairs>
  <TitlesOfParts>
    <vt:vector size="70" baseType="lpstr">
      <vt:lpstr>Arial</vt:lpstr>
      <vt:lpstr>Century Gothic</vt:lpstr>
      <vt:lpstr>Noto Sans Symbols</vt:lpstr>
      <vt:lpstr>Student presentation</vt:lpstr>
      <vt:lpstr>A Tale of Two Churches</vt:lpstr>
      <vt:lpstr>Acts 5:29</vt:lpstr>
      <vt:lpstr>Acts 5:29</vt:lpstr>
      <vt:lpstr>Matthew 16:18</vt:lpstr>
      <vt:lpstr>PowerPoint Presentation</vt:lpstr>
      <vt:lpstr>PowerPoint Presentation</vt:lpstr>
      <vt:lpstr>PowerPoint Presentation</vt:lpstr>
      <vt:lpstr>PowerPoint Presentation</vt:lpstr>
      <vt:lpstr>PowerPoint Presentation</vt:lpstr>
      <vt:lpstr>Matthew 24:1 - 2</vt:lpstr>
      <vt:lpstr>PowerPoint Presentation</vt:lpstr>
      <vt:lpstr>PowerPoint Presentation</vt:lpstr>
      <vt:lpstr>PowerPoint Presentation</vt:lpstr>
      <vt:lpstr>Josephus - Jewish Wars (AD 75)</vt:lpstr>
      <vt:lpstr>Josephus - Jewish Wars (AD 75)</vt:lpstr>
      <vt:lpstr>PowerPoint Presentation</vt:lpstr>
      <vt:lpstr>E. Gibbon - Decline and Fall of the Roman Empire</vt:lpstr>
      <vt:lpstr>E. Gibbon - Decline and Fall of the Roman Empire</vt:lpstr>
      <vt:lpstr>E. Gibbon - Decline and Fall of the Roman Empire</vt:lpstr>
      <vt:lpstr>PowerPoint Presentation</vt:lpstr>
      <vt:lpstr>PowerPoint Presentation</vt:lpstr>
      <vt:lpstr>Sabbath and Sunday in Early Christianity - Robert Leo Odom 1977</vt:lpstr>
      <vt:lpstr>Sabbath and Sunday in Early Christianity - Robert Leo Odom 1977</vt:lpstr>
      <vt:lpstr>PowerPoint Presentation</vt:lpstr>
      <vt:lpstr>PowerPoint Presentation</vt:lpstr>
      <vt:lpstr>Matthew 16:18</vt:lpstr>
      <vt:lpstr>Eusebius - 4th Century Catholic church historian </vt:lpstr>
      <vt:lpstr>Letter of Jerome to Augustine - 5th Century Bishop of Rome 404 AD</vt:lpstr>
      <vt:lpstr>Letter of Jerome to Augustine - 5th Century Bishop of Rome 404 AD</vt:lpstr>
      <vt:lpstr>Letter of Jerome to Augustine - 5th Century Bishop of Rome 404 AD</vt:lpstr>
      <vt:lpstr>PowerPoint Presentation</vt:lpstr>
      <vt:lpstr>Matthew 24:4 - 5</vt:lpstr>
      <vt:lpstr>Acts 20:29 - 31</vt:lpstr>
      <vt:lpstr>II Thesallonians 2:7-15</vt:lpstr>
      <vt:lpstr>II Peter 2:1 - 3</vt:lpstr>
      <vt:lpstr>PowerPoint Presentation</vt:lpstr>
      <vt:lpstr>PowerPoint Presentation</vt:lpstr>
      <vt:lpstr>PowerPoint Presentation</vt:lpstr>
      <vt:lpstr>PowerPoint Presentation</vt:lpstr>
      <vt:lpstr>PowerPoint Presentation</vt:lpstr>
      <vt:lpstr>PowerPoint Presentation</vt:lpstr>
      <vt:lpstr>II John 1:4 - 8</vt:lpstr>
      <vt:lpstr>II John 1:4 - 8</vt:lpstr>
      <vt:lpstr>PowerPoint Presentation</vt:lpstr>
      <vt:lpstr>Irenaeus - Greek Cleric - 180 AD</vt:lpstr>
      <vt:lpstr>William Cave - 17th Century Historian</vt:lpstr>
      <vt:lpstr>Salminius Hermias Sozomenus - Christian historian - 443 AD</vt:lpstr>
      <vt:lpstr>PowerPoint Presentation</vt:lpstr>
      <vt:lpstr>PowerPoint Presentation</vt:lpstr>
      <vt:lpstr>Irenaeus - Greek Cleric - 180 AD</vt:lpstr>
      <vt:lpstr>Irenaeus - Greek Cleric - 180 AD</vt:lpstr>
      <vt:lpstr>Irenaeus - Greek Cleric - 180 AD</vt:lpstr>
      <vt:lpstr>PowerPoint Presentation</vt:lpstr>
      <vt:lpstr>Irenaeus - Greek Cleric - 180 AD</vt:lpstr>
      <vt:lpstr>Irenaeus - Greek Cleric - 180 AD</vt:lpstr>
      <vt:lpstr>Epiphanius - Catholic Bishop - 4th Century</vt:lpstr>
      <vt:lpstr>PowerPoint Presentation</vt:lpstr>
      <vt:lpstr>PowerPoint Presentation</vt:lpstr>
      <vt:lpstr>Eusebius - Catholic historian - 195 AD</vt:lpstr>
      <vt:lpstr>Eusebius - Catholic historian - 195 AD</vt:lpstr>
      <vt:lpstr>Eusebius - Catholic historian - 195 AD</vt:lpstr>
      <vt:lpstr>Eusebius - Catholic historian - 195 AD</vt:lpstr>
      <vt:lpstr>PowerPoint Presentation</vt:lpstr>
      <vt:lpstr>PowerPoint Presentation</vt:lpstr>
      <vt:lpstr>Matthew 5:10-12</vt:lpstr>
      <vt:lpstr>Peter and the apostles, Polacretes...and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Tale of Two Churches</dc:title>
  <dc:creator>Tony Stith</dc:creator>
  <cp:lastModifiedBy>Elizabeth Stith</cp:lastModifiedBy>
  <cp:revision>26</cp:revision>
  <dcterms:modified xsi:type="dcterms:W3CDTF">2018-02-18T15:35:28Z</dcterms:modified>
</cp:coreProperties>
</file>