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amp;ehk=asVNUomCVk9Ftz" ContentType="image/jpe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0" r:id="rId3"/>
    <p:sldId id="268" r:id="rId4"/>
    <p:sldId id="269" r:id="rId5"/>
    <p:sldId id="256" r:id="rId6"/>
    <p:sldId id="259" r:id="rId7"/>
    <p:sldId id="261" r:id="rId8"/>
    <p:sldId id="262" r:id="rId9"/>
    <p:sldId id="263" r:id="rId10"/>
    <p:sldId id="257" r:id="rId11"/>
    <p:sldId id="264" r:id="rId12"/>
    <p:sldId id="265" r:id="rId13"/>
    <p:sldId id="271" r:id="rId14"/>
    <p:sldId id="266" r:id="rId15"/>
    <p:sldId id="270" r:id="rId16"/>
    <p:sldId id="272" r:id="rId17"/>
    <p:sldId id="274" r:id="rId18"/>
    <p:sldId id="273" r:id="rId19"/>
    <p:sldId id="27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8" d="100"/>
          <a:sy n="78" d="100"/>
        </p:scale>
        <p:origin x="-1830" y="-93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BB18C4-435C-4081-B521-FD6596D2C9F2}" type="doc">
      <dgm:prSet loTypeId="urn:microsoft.com/office/officeart/2005/8/layout/hierarchy1" loCatId="hierarchy" qsTypeId="urn:microsoft.com/office/officeart/2005/8/quickstyle/simple2" qsCatId="simple" csTypeId="urn:microsoft.com/office/officeart/2005/8/colors/accent1_1" csCatId="accent1"/>
      <dgm:spPr/>
      <dgm:t>
        <a:bodyPr/>
        <a:lstStyle/>
        <a:p>
          <a:endParaRPr lang="en-US"/>
        </a:p>
      </dgm:t>
    </dgm:pt>
    <dgm:pt modelId="{C848E953-89CC-4A04-A29A-DA6803D18D3C}">
      <dgm:prSet/>
      <dgm:spPr/>
      <dgm:t>
        <a:bodyPr/>
        <a:lstStyle/>
        <a:p>
          <a:r>
            <a:rPr lang="en-US" dirty="0"/>
            <a:t>“Revelation comes down to us by two means:  through Holy Scripture, written down under divine inspiration, and  through Tradition, handed down orally from Apostolic times. </a:t>
          </a:r>
        </a:p>
      </dgm:t>
    </dgm:pt>
    <dgm:pt modelId="{2579A0C3-51AD-4F41-882B-A9E946999359}" type="parTrans" cxnId="{A991065B-6BF2-4ED1-9773-6DE3F09D0356}">
      <dgm:prSet/>
      <dgm:spPr/>
      <dgm:t>
        <a:bodyPr/>
        <a:lstStyle/>
        <a:p>
          <a:endParaRPr lang="en-US"/>
        </a:p>
      </dgm:t>
    </dgm:pt>
    <dgm:pt modelId="{A3DEEAA4-EAD6-4B26-8968-61479446FFA1}" type="sibTrans" cxnId="{A991065B-6BF2-4ED1-9773-6DE3F09D0356}">
      <dgm:prSet/>
      <dgm:spPr/>
      <dgm:t>
        <a:bodyPr/>
        <a:lstStyle/>
        <a:p>
          <a:endParaRPr lang="en-US"/>
        </a:p>
      </dgm:t>
    </dgm:pt>
    <dgm:pt modelId="{D4DFB0BC-A8C2-48BC-99DE-E13D613C54AF}">
      <dgm:prSet/>
      <dgm:spPr/>
      <dgm:t>
        <a:bodyPr/>
        <a:lstStyle/>
        <a:p>
          <a:r>
            <a:rPr lang="en-US"/>
            <a:t>“We read the Bible with great respect, for it is the Word of God.  We treat Tradition with as great reverence, for God speaks through Tradition as well.  </a:t>
          </a:r>
        </a:p>
      </dgm:t>
    </dgm:pt>
    <dgm:pt modelId="{03AD7DFF-1D18-413D-A4A5-6293D21E0256}" type="parTrans" cxnId="{127305C5-9D91-4AB2-B43F-C9ECC472F549}">
      <dgm:prSet/>
      <dgm:spPr/>
      <dgm:t>
        <a:bodyPr/>
        <a:lstStyle/>
        <a:p>
          <a:endParaRPr lang="en-US"/>
        </a:p>
      </dgm:t>
    </dgm:pt>
    <dgm:pt modelId="{0B3330BC-2976-4E96-9EA3-74BAE4352631}" type="sibTrans" cxnId="{127305C5-9D91-4AB2-B43F-C9ECC472F549}">
      <dgm:prSet/>
      <dgm:spPr/>
      <dgm:t>
        <a:bodyPr/>
        <a:lstStyle/>
        <a:p>
          <a:endParaRPr lang="en-US"/>
        </a:p>
      </dgm:t>
    </dgm:pt>
    <dgm:pt modelId="{B30790B8-EA6C-449A-A867-D9960A1ACFA0}">
      <dgm:prSet/>
      <dgm:spPr/>
      <dgm:t>
        <a:bodyPr/>
        <a:lstStyle/>
        <a:p>
          <a:r>
            <a:rPr lang="en-US" b="1"/>
            <a:t>It is wrong to believe the Bible alone without Tradition</a:t>
          </a:r>
          <a:r>
            <a:rPr lang="en-US"/>
            <a:t>.” </a:t>
          </a:r>
          <a:r>
            <a:rPr lang="en-US" i="1"/>
            <a:t>(My Catholic Faith, Louis LaRavoire Morrow; p. 22 emphasis mine)</a:t>
          </a:r>
          <a:endParaRPr lang="en-US"/>
        </a:p>
      </dgm:t>
    </dgm:pt>
    <dgm:pt modelId="{C83C7B7C-E672-424D-B769-8F12EE671191}" type="parTrans" cxnId="{CF1B69BA-559A-426F-8C7A-E56D3D5E7034}">
      <dgm:prSet/>
      <dgm:spPr/>
      <dgm:t>
        <a:bodyPr/>
        <a:lstStyle/>
        <a:p>
          <a:endParaRPr lang="en-US"/>
        </a:p>
      </dgm:t>
    </dgm:pt>
    <dgm:pt modelId="{17CC4C2B-88A8-4697-A22A-2A8F1858F22D}" type="sibTrans" cxnId="{CF1B69BA-559A-426F-8C7A-E56D3D5E7034}">
      <dgm:prSet/>
      <dgm:spPr/>
      <dgm:t>
        <a:bodyPr/>
        <a:lstStyle/>
        <a:p>
          <a:endParaRPr lang="en-US"/>
        </a:p>
      </dgm:t>
    </dgm:pt>
    <dgm:pt modelId="{0A877E47-9DC6-406E-87BD-4EF6AE1AFE46}" type="pres">
      <dgm:prSet presAssocID="{BABB18C4-435C-4081-B521-FD6596D2C9F2}" presName="hierChild1" presStyleCnt="0">
        <dgm:presLayoutVars>
          <dgm:chPref val="1"/>
          <dgm:dir/>
          <dgm:animOne val="branch"/>
          <dgm:animLvl val="lvl"/>
          <dgm:resizeHandles/>
        </dgm:presLayoutVars>
      </dgm:prSet>
      <dgm:spPr/>
      <dgm:t>
        <a:bodyPr/>
        <a:lstStyle/>
        <a:p>
          <a:endParaRPr lang="en-US"/>
        </a:p>
      </dgm:t>
    </dgm:pt>
    <dgm:pt modelId="{67415FCE-430A-4104-97C4-63889019FD35}" type="pres">
      <dgm:prSet presAssocID="{C848E953-89CC-4A04-A29A-DA6803D18D3C}" presName="hierRoot1" presStyleCnt="0"/>
      <dgm:spPr/>
    </dgm:pt>
    <dgm:pt modelId="{8B29DE01-B133-4220-9DDC-DA2C136EFB3A}" type="pres">
      <dgm:prSet presAssocID="{C848E953-89CC-4A04-A29A-DA6803D18D3C}" presName="composite" presStyleCnt="0"/>
      <dgm:spPr/>
    </dgm:pt>
    <dgm:pt modelId="{F02D3E58-56D0-4E09-970B-98C61093A03C}" type="pres">
      <dgm:prSet presAssocID="{C848E953-89CC-4A04-A29A-DA6803D18D3C}" presName="background" presStyleLbl="node0" presStyleIdx="0" presStyleCnt="3"/>
      <dgm:spPr/>
    </dgm:pt>
    <dgm:pt modelId="{6B864D7F-2326-41BE-8274-C1DA8C25A5AE}" type="pres">
      <dgm:prSet presAssocID="{C848E953-89CC-4A04-A29A-DA6803D18D3C}" presName="text" presStyleLbl="fgAcc0" presStyleIdx="0" presStyleCnt="3">
        <dgm:presLayoutVars>
          <dgm:chPref val="3"/>
        </dgm:presLayoutVars>
      </dgm:prSet>
      <dgm:spPr/>
      <dgm:t>
        <a:bodyPr/>
        <a:lstStyle/>
        <a:p>
          <a:endParaRPr lang="en-US"/>
        </a:p>
      </dgm:t>
    </dgm:pt>
    <dgm:pt modelId="{7EB737D4-27B6-4675-8D6A-0242441546CA}" type="pres">
      <dgm:prSet presAssocID="{C848E953-89CC-4A04-A29A-DA6803D18D3C}" presName="hierChild2" presStyleCnt="0"/>
      <dgm:spPr/>
    </dgm:pt>
    <dgm:pt modelId="{C5D6C93E-FA06-4AEF-8C0D-9B3EFF1DCD2F}" type="pres">
      <dgm:prSet presAssocID="{D4DFB0BC-A8C2-48BC-99DE-E13D613C54AF}" presName="hierRoot1" presStyleCnt="0"/>
      <dgm:spPr/>
    </dgm:pt>
    <dgm:pt modelId="{B0FCA490-718C-4329-90E3-DB69A6FAE6A9}" type="pres">
      <dgm:prSet presAssocID="{D4DFB0BC-A8C2-48BC-99DE-E13D613C54AF}" presName="composite" presStyleCnt="0"/>
      <dgm:spPr/>
    </dgm:pt>
    <dgm:pt modelId="{220865CE-A226-451F-9D9A-21087871DA7A}" type="pres">
      <dgm:prSet presAssocID="{D4DFB0BC-A8C2-48BC-99DE-E13D613C54AF}" presName="background" presStyleLbl="node0" presStyleIdx="1" presStyleCnt="3"/>
      <dgm:spPr/>
    </dgm:pt>
    <dgm:pt modelId="{5D4ED2BB-110D-477B-AAC7-F12F7E1953A1}" type="pres">
      <dgm:prSet presAssocID="{D4DFB0BC-A8C2-48BC-99DE-E13D613C54AF}" presName="text" presStyleLbl="fgAcc0" presStyleIdx="1" presStyleCnt="3">
        <dgm:presLayoutVars>
          <dgm:chPref val="3"/>
        </dgm:presLayoutVars>
      </dgm:prSet>
      <dgm:spPr/>
      <dgm:t>
        <a:bodyPr/>
        <a:lstStyle/>
        <a:p>
          <a:endParaRPr lang="en-US"/>
        </a:p>
      </dgm:t>
    </dgm:pt>
    <dgm:pt modelId="{8A0D80CF-6800-4A3D-866D-50801B40E504}" type="pres">
      <dgm:prSet presAssocID="{D4DFB0BC-A8C2-48BC-99DE-E13D613C54AF}" presName="hierChild2" presStyleCnt="0"/>
      <dgm:spPr/>
    </dgm:pt>
    <dgm:pt modelId="{C3F634E2-D123-4C8A-964F-946D5311D4FB}" type="pres">
      <dgm:prSet presAssocID="{B30790B8-EA6C-449A-A867-D9960A1ACFA0}" presName="hierRoot1" presStyleCnt="0"/>
      <dgm:spPr/>
    </dgm:pt>
    <dgm:pt modelId="{1859D913-D182-4D20-AE82-964236CC7C04}" type="pres">
      <dgm:prSet presAssocID="{B30790B8-EA6C-449A-A867-D9960A1ACFA0}" presName="composite" presStyleCnt="0"/>
      <dgm:spPr/>
    </dgm:pt>
    <dgm:pt modelId="{A7CC9EF7-5A93-48D7-AE29-766B3FFCC02D}" type="pres">
      <dgm:prSet presAssocID="{B30790B8-EA6C-449A-A867-D9960A1ACFA0}" presName="background" presStyleLbl="node0" presStyleIdx="2" presStyleCnt="3"/>
      <dgm:spPr/>
    </dgm:pt>
    <dgm:pt modelId="{9775DB49-0850-4339-8424-816866A635D3}" type="pres">
      <dgm:prSet presAssocID="{B30790B8-EA6C-449A-A867-D9960A1ACFA0}" presName="text" presStyleLbl="fgAcc0" presStyleIdx="2" presStyleCnt="3">
        <dgm:presLayoutVars>
          <dgm:chPref val="3"/>
        </dgm:presLayoutVars>
      </dgm:prSet>
      <dgm:spPr/>
      <dgm:t>
        <a:bodyPr/>
        <a:lstStyle/>
        <a:p>
          <a:endParaRPr lang="en-US"/>
        </a:p>
      </dgm:t>
    </dgm:pt>
    <dgm:pt modelId="{04EBCF69-FB05-4A16-8166-1A9D435235F3}" type="pres">
      <dgm:prSet presAssocID="{B30790B8-EA6C-449A-A867-D9960A1ACFA0}" presName="hierChild2" presStyleCnt="0"/>
      <dgm:spPr/>
    </dgm:pt>
  </dgm:ptLst>
  <dgm:cxnLst>
    <dgm:cxn modelId="{281B2826-7042-46F3-86F3-2DF620ED256B}" type="presOf" srcId="{C848E953-89CC-4A04-A29A-DA6803D18D3C}" destId="{6B864D7F-2326-41BE-8274-C1DA8C25A5AE}" srcOrd="0" destOrd="0" presId="urn:microsoft.com/office/officeart/2005/8/layout/hierarchy1"/>
    <dgm:cxn modelId="{127305C5-9D91-4AB2-B43F-C9ECC472F549}" srcId="{BABB18C4-435C-4081-B521-FD6596D2C9F2}" destId="{D4DFB0BC-A8C2-48BC-99DE-E13D613C54AF}" srcOrd="1" destOrd="0" parTransId="{03AD7DFF-1D18-413D-A4A5-6293D21E0256}" sibTransId="{0B3330BC-2976-4E96-9EA3-74BAE4352631}"/>
    <dgm:cxn modelId="{5C6F6D29-FACF-49D3-95C1-B0C6BDD286A3}" type="presOf" srcId="{BABB18C4-435C-4081-B521-FD6596D2C9F2}" destId="{0A877E47-9DC6-406E-87BD-4EF6AE1AFE46}" srcOrd="0" destOrd="0" presId="urn:microsoft.com/office/officeart/2005/8/layout/hierarchy1"/>
    <dgm:cxn modelId="{CF1B69BA-559A-426F-8C7A-E56D3D5E7034}" srcId="{BABB18C4-435C-4081-B521-FD6596D2C9F2}" destId="{B30790B8-EA6C-449A-A867-D9960A1ACFA0}" srcOrd="2" destOrd="0" parTransId="{C83C7B7C-E672-424D-B769-8F12EE671191}" sibTransId="{17CC4C2B-88A8-4697-A22A-2A8F1858F22D}"/>
    <dgm:cxn modelId="{96D64768-F5F1-491E-81F1-2CB86648C32B}" type="presOf" srcId="{D4DFB0BC-A8C2-48BC-99DE-E13D613C54AF}" destId="{5D4ED2BB-110D-477B-AAC7-F12F7E1953A1}" srcOrd="0" destOrd="0" presId="urn:microsoft.com/office/officeart/2005/8/layout/hierarchy1"/>
    <dgm:cxn modelId="{A991065B-6BF2-4ED1-9773-6DE3F09D0356}" srcId="{BABB18C4-435C-4081-B521-FD6596D2C9F2}" destId="{C848E953-89CC-4A04-A29A-DA6803D18D3C}" srcOrd="0" destOrd="0" parTransId="{2579A0C3-51AD-4F41-882B-A9E946999359}" sibTransId="{A3DEEAA4-EAD6-4B26-8968-61479446FFA1}"/>
    <dgm:cxn modelId="{C052931A-40BC-46EC-8705-D961560EEC30}" type="presOf" srcId="{B30790B8-EA6C-449A-A867-D9960A1ACFA0}" destId="{9775DB49-0850-4339-8424-816866A635D3}" srcOrd="0" destOrd="0" presId="urn:microsoft.com/office/officeart/2005/8/layout/hierarchy1"/>
    <dgm:cxn modelId="{EFF47C4A-6B02-4653-ADF7-7A70179990ED}" type="presParOf" srcId="{0A877E47-9DC6-406E-87BD-4EF6AE1AFE46}" destId="{67415FCE-430A-4104-97C4-63889019FD35}" srcOrd="0" destOrd="0" presId="urn:microsoft.com/office/officeart/2005/8/layout/hierarchy1"/>
    <dgm:cxn modelId="{5A056BE2-B7F3-4BF5-ADF4-5455A5471A5E}" type="presParOf" srcId="{67415FCE-430A-4104-97C4-63889019FD35}" destId="{8B29DE01-B133-4220-9DDC-DA2C136EFB3A}" srcOrd="0" destOrd="0" presId="urn:microsoft.com/office/officeart/2005/8/layout/hierarchy1"/>
    <dgm:cxn modelId="{E8CC7EE8-A009-4A8F-B108-CD6DECA9ADB8}" type="presParOf" srcId="{8B29DE01-B133-4220-9DDC-DA2C136EFB3A}" destId="{F02D3E58-56D0-4E09-970B-98C61093A03C}" srcOrd="0" destOrd="0" presId="urn:microsoft.com/office/officeart/2005/8/layout/hierarchy1"/>
    <dgm:cxn modelId="{1A679DD1-89D6-4E73-A1E2-627DAB740E56}" type="presParOf" srcId="{8B29DE01-B133-4220-9DDC-DA2C136EFB3A}" destId="{6B864D7F-2326-41BE-8274-C1DA8C25A5AE}" srcOrd="1" destOrd="0" presId="urn:microsoft.com/office/officeart/2005/8/layout/hierarchy1"/>
    <dgm:cxn modelId="{60982566-48D4-454C-A455-3B524D767958}" type="presParOf" srcId="{67415FCE-430A-4104-97C4-63889019FD35}" destId="{7EB737D4-27B6-4675-8D6A-0242441546CA}" srcOrd="1" destOrd="0" presId="urn:microsoft.com/office/officeart/2005/8/layout/hierarchy1"/>
    <dgm:cxn modelId="{CF5D0DD8-C9DC-43CC-9FF7-24FFD2695D6A}" type="presParOf" srcId="{0A877E47-9DC6-406E-87BD-4EF6AE1AFE46}" destId="{C5D6C93E-FA06-4AEF-8C0D-9B3EFF1DCD2F}" srcOrd="1" destOrd="0" presId="urn:microsoft.com/office/officeart/2005/8/layout/hierarchy1"/>
    <dgm:cxn modelId="{A56F2EA7-C357-4D7B-8215-73F9E9F40A9D}" type="presParOf" srcId="{C5D6C93E-FA06-4AEF-8C0D-9B3EFF1DCD2F}" destId="{B0FCA490-718C-4329-90E3-DB69A6FAE6A9}" srcOrd="0" destOrd="0" presId="urn:microsoft.com/office/officeart/2005/8/layout/hierarchy1"/>
    <dgm:cxn modelId="{F827E463-47AC-4032-A3EF-FA7D33272909}" type="presParOf" srcId="{B0FCA490-718C-4329-90E3-DB69A6FAE6A9}" destId="{220865CE-A226-451F-9D9A-21087871DA7A}" srcOrd="0" destOrd="0" presId="urn:microsoft.com/office/officeart/2005/8/layout/hierarchy1"/>
    <dgm:cxn modelId="{18D1EC44-FF17-4378-80CA-21007CE68DC1}" type="presParOf" srcId="{B0FCA490-718C-4329-90E3-DB69A6FAE6A9}" destId="{5D4ED2BB-110D-477B-AAC7-F12F7E1953A1}" srcOrd="1" destOrd="0" presId="urn:microsoft.com/office/officeart/2005/8/layout/hierarchy1"/>
    <dgm:cxn modelId="{62F47454-E4A0-4445-92AC-78CBD34F6182}" type="presParOf" srcId="{C5D6C93E-FA06-4AEF-8C0D-9B3EFF1DCD2F}" destId="{8A0D80CF-6800-4A3D-866D-50801B40E504}" srcOrd="1" destOrd="0" presId="urn:microsoft.com/office/officeart/2005/8/layout/hierarchy1"/>
    <dgm:cxn modelId="{8979E64E-7AC0-4D04-B25B-AE1156B5D9D1}" type="presParOf" srcId="{0A877E47-9DC6-406E-87BD-4EF6AE1AFE46}" destId="{C3F634E2-D123-4C8A-964F-946D5311D4FB}" srcOrd="2" destOrd="0" presId="urn:microsoft.com/office/officeart/2005/8/layout/hierarchy1"/>
    <dgm:cxn modelId="{071FF994-5368-44E2-849C-EEDEE0E606E3}" type="presParOf" srcId="{C3F634E2-D123-4C8A-964F-946D5311D4FB}" destId="{1859D913-D182-4D20-AE82-964236CC7C04}" srcOrd="0" destOrd="0" presId="urn:microsoft.com/office/officeart/2005/8/layout/hierarchy1"/>
    <dgm:cxn modelId="{DF8E9D53-E6FC-4040-AB46-D6D5C49A6551}" type="presParOf" srcId="{1859D913-D182-4D20-AE82-964236CC7C04}" destId="{A7CC9EF7-5A93-48D7-AE29-766B3FFCC02D}" srcOrd="0" destOrd="0" presId="urn:microsoft.com/office/officeart/2005/8/layout/hierarchy1"/>
    <dgm:cxn modelId="{6FDF312F-17BC-4C61-AFC5-FEE8A33B97DD}" type="presParOf" srcId="{1859D913-D182-4D20-AE82-964236CC7C04}" destId="{9775DB49-0850-4339-8424-816866A635D3}" srcOrd="1" destOrd="0" presId="urn:microsoft.com/office/officeart/2005/8/layout/hierarchy1"/>
    <dgm:cxn modelId="{CB1B9F4D-406F-40CC-993F-00F9A1828C73}" type="presParOf" srcId="{C3F634E2-D123-4C8A-964F-946D5311D4FB}" destId="{04EBCF69-FB05-4A16-8166-1A9D435235F3}"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2D3E58-56D0-4E09-970B-98C61093A03C}">
      <dsp:nvSpPr>
        <dsp:cNvPr id="0" name=""/>
        <dsp:cNvSpPr/>
      </dsp:nvSpPr>
      <dsp:spPr>
        <a:xfrm>
          <a:off x="0" y="982142"/>
          <a:ext cx="2957512" cy="1878020"/>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6B864D7F-2326-41BE-8274-C1DA8C25A5AE}">
      <dsp:nvSpPr>
        <dsp:cNvPr id="0" name=""/>
        <dsp:cNvSpPr/>
      </dsp:nvSpPr>
      <dsp:spPr>
        <a:xfrm>
          <a:off x="328612" y="1294324"/>
          <a:ext cx="2957512" cy="1878020"/>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t>“Revelation comes down to us by two means:  through Holy Scripture, written down under divine inspiration, and  through Tradition, handed down orally from Apostolic times. </a:t>
          </a:r>
        </a:p>
      </dsp:txBody>
      <dsp:txXfrm>
        <a:off x="383617" y="1349329"/>
        <a:ext cx="2847502" cy="1768010"/>
      </dsp:txXfrm>
    </dsp:sp>
    <dsp:sp modelId="{220865CE-A226-451F-9D9A-21087871DA7A}">
      <dsp:nvSpPr>
        <dsp:cNvPr id="0" name=""/>
        <dsp:cNvSpPr/>
      </dsp:nvSpPr>
      <dsp:spPr>
        <a:xfrm>
          <a:off x="3614737" y="982142"/>
          <a:ext cx="2957512" cy="1878020"/>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5D4ED2BB-110D-477B-AAC7-F12F7E1953A1}">
      <dsp:nvSpPr>
        <dsp:cNvPr id="0" name=""/>
        <dsp:cNvSpPr/>
      </dsp:nvSpPr>
      <dsp:spPr>
        <a:xfrm>
          <a:off x="3943350" y="1294324"/>
          <a:ext cx="2957512" cy="1878020"/>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a:t>“We read the Bible with great respect, for it is the Word of God.  We treat Tradition with as great reverence, for God speaks through Tradition as well.  </a:t>
          </a:r>
        </a:p>
      </dsp:txBody>
      <dsp:txXfrm>
        <a:off x="3998355" y="1349329"/>
        <a:ext cx="2847502" cy="1768010"/>
      </dsp:txXfrm>
    </dsp:sp>
    <dsp:sp modelId="{A7CC9EF7-5A93-48D7-AE29-766B3FFCC02D}">
      <dsp:nvSpPr>
        <dsp:cNvPr id="0" name=""/>
        <dsp:cNvSpPr/>
      </dsp:nvSpPr>
      <dsp:spPr>
        <a:xfrm>
          <a:off x="7229475" y="982142"/>
          <a:ext cx="2957512" cy="1878020"/>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9775DB49-0850-4339-8424-816866A635D3}">
      <dsp:nvSpPr>
        <dsp:cNvPr id="0" name=""/>
        <dsp:cNvSpPr/>
      </dsp:nvSpPr>
      <dsp:spPr>
        <a:xfrm>
          <a:off x="7558087" y="1294324"/>
          <a:ext cx="2957512" cy="1878020"/>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a:t>It is wrong to believe the Bible alone without Tradition</a:t>
          </a:r>
          <a:r>
            <a:rPr lang="en-US" sz="1600" kern="1200"/>
            <a:t>.” </a:t>
          </a:r>
          <a:r>
            <a:rPr lang="en-US" sz="1600" i="1" kern="1200"/>
            <a:t>(My Catholic Faith, Louis LaRavoire Morrow; p. 22 emphasis mine)</a:t>
          </a:r>
          <a:endParaRPr lang="en-US" sz="1600" kern="1200"/>
        </a:p>
      </dsp:txBody>
      <dsp:txXfrm>
        <a:off x="7613092" y="1349329"/>
        <a:ext cx="2847502" cy="176801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862387D-FC58-4F9E-91E4-97D695BF832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D7B33971-9744-400A-8C1C-7D52DAB3B2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FF87CACC-C604-41E2-A0AA-17DA6DBEAF36}"/>
              </a:ext>
            </a:extLst>
          </p:cNvPr>
          <p:cNvSpPr>
            <a:spLocks noGrp="1"/>
          </p:cNvSpPr>
          <p:nvPr>
            <p:ph type="dt" sz="half" idx="10"/>
          </p:nvPr>
        </p:nvSpPr>
        <p:spPr/>
        <p:txBody>
          <a:bodyPr/>
          <a:lstStyle/>
          <a:p>
            <a:fld id="{3728BF45-BBD0-4868-80EE-4FE4429DE156}" type="datetimeFigureOut">
              <a:rPr lang="en-US" smtClean="0"/>
              <a:t>12/16/2017</a:t>
            </a:fld>
            <a:endParaRPr lang="en-US"/>
          </a:p>
        </p:txBody>
      </p:sp>
      <p:sp>
        <p:nvSpPr>
          <p:cNvPr id="5" name="Footer Placeholder 4">
            <a:extLst>
              <a:ext uri="{FF2B5EF4-FFF2-40B4-BE49-F238E27FC236}">
                <a16:creationId xmlns:a16="http://schemas.microsoft.com/office/drawing/2014/main" xmlns="" id="{1F3EA021-80F7-44C9-9F53-D2211C34F4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C714BF46-BB64-4660-BC32-BEBDA067493B}"/>
              </a:ext>
            </a:extLst>
          </p:cNvPr>
          <p:cNvSpPr>
            <a:spLocks noGrp="1"/>
          </p:cNvSpPr>
          <p:nvPr>
            <p:ph type="sldNum" sz="quarter" idx="12"/>
          </p:nvPr>
        </p:nvSpPr>
        <p:spPr/>
        <p:txBody>
          <a:bodyPr/>
          <a:lstStyle/>
          <a:p>
            <a:fld id="{D6027116-9CE1-4674-978D-165CF0025C8F}" type="slidenum">
              <a:rPr lang="en-US" smtClean="0"/>
              <a:t>‹#›</a:t>
            </a:fld>
            <a:endParaRPr lang="en-US"/>
          </a:p>
        </p:txBody>
      </p:sp>
    </p:spTree>
    <p:extLst>
      <p:ext uri="{BB962C8B-B14F-4D97-AF65-F5344CB8AC3E}">
        <p14:creationId xmlns:p14="http://schemas.microsoft.com/office/powerpoint/2010/main" val="1019163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F5845CF-5F23-42A7-99CA-E3B600A001C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CB75907B-4D66-4FBC-99EB-67642D1C8C1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EA747068-AE83-476D-83B7-6E16BA4D13E2}"/>
              </a:ext>
            </a:extLst>
          </p:cNvPr>
          <p:cNvSpPr>
            <a:spLocks noGrp="1"/>
          </p:cNvSpPr>
          <p:nvPr>
            <p:ph type="dt" sz="half" idx="10"/>
          </p:nvPr>
        </p:nvSpPr>
        <p:spPr/>
        <p:txBody>
          <a:bodyPr/>
          <a:lstStyle/>
          <a:p>
            <a:fld id="{3728BF45-BBD0-4868-80EE-4FE4429DE156}" type="datetimeFigureOut">
              <a:rPr lang="en-US" smtClean="0"/>
              <a:t>12/16/2017</a:t>
            </a:fld>
            <a:endParaRPr lang="en-US"/>
          </a:p>
        </p:txBody>
      </p:sp>
      <p:sp>
        <p:nvSpPr>
          <p:cNvPr id="5" name="Footer Placeholder 4">
            <a:extLst>
              <a:ext uri="{FF2B5EF4-FFF2-40B4-BE49-F238E27FC236}">
                <a16:creationId xmlns:a16="http://schemas.microsoft.com/office/drawing/2014/main" xmlns="" id="{ACCE713A-D1C7-42DF-8E5B-94BEE3A2D4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2CD89A2-C6C9-4674-BA82-681688D4600A}"/>
              </a:ext>
            </a:extLst>
          </p:cNvPr>
          <p:cNvSpPr>
            <a:spLocks noGrp="1"/>
          </p:cNvSpPr>
          <p:nvPr>
            <p:ph type="sldNum" sz="quarter" idx="12"/>
          </p:nvPr>
        </p:nvSpPr>
        <p:spPr/>
        <p:txBody>
          <a:bodyPr/>
          <a:lstStyle/>
          <a:p>
            <a:fld id="{D6027116-9CE1-4674-978D-165CF0025C8F}" type="slidenum">
              <a:rPr lang="en-US" smtClean="0"/>
              <a:t>‹#›</a:t>
            </a:fld>
            <a:endParaRPr lang="en-US"/>
          </a:p>
        </p:txBody>
      </p:sp>
    </p:spTree>
    <p:extLst>
      <p:ext uri="{BB962C8B-B14F-4D97-AF65-F5344CB8AC3E}">
        <p14:creationId xmlns:p14="http://schemas.microsoft.com/office/powerpoint/2010/main" val="2093367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F126CE4C-457F-4C8C-A399-AFA602000C1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EB8A328C-E5CB-4DE6-BF41-068E2AEFC83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86E9346-8812-4508-90D7-56859E151A7E}"/>
              </a:ext>
            </a:extLst>
          </p:cNvPr>
          <p:cNvSpPr>
            <a:spLocks noGrp="1"/>
          </p:cNvSpPr>
          <p:nvPr>
            <p:ph type="dt" sz="half" idx="10"/>
          </p:nvPr>
        </p:nvSpPr>
        <p:spPr/>
        <p:txBody>
          <a:bodyPr/>
          <a:lstStyle/>
          <a:p>
            <a:fld id="{3728BF45-BBD0-4868-80EE-4FE4429DE156}" type="datetimeFigureOut">
              <a:rPr lang="en-US" smtClean="0"/>
              <a:t>12/16/2017</a:t>
            </a:fld>
            <a:endParaRPr lang="en-US"/>
          </a:p>
        </p:txBody>
      </p:sp>
      <p:sp>
        <p:nvSpPr>
          <p:cNvPr id="5" name="Footer Placeholder 4">
            <a:extLst>
              <a:ext uri="{FF2B5EF4-FFF2-40B4-BE49-F238E27FC236}">
                <a16:creationId xmlns:a16="http://schemas.microsoft.com/office/drawing/2014/main" xmlns="" id="{F0BD8414-0160-457D-B479-75B56E8818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5C90094-E956-44AE-B6CD-A286CD19E1FE}"/>
              </a:ext>
            </a:extLst>
          </p:cNvPr>
          <p:cNvSpPr>
            <a:spLocks noGrp="1"/>
          </p:cNvSpPr>
          <p:nvPr>
            <p:ph type="sldNum" sz="quarter" idx="12"/>
          </p:nvPr>
        </p:nvSpPr>
        <p:spPr/>
        <p:txBody>
          <a:bodyPr/>
          <a:lstStyle/>
          <a:p>
            <a:fld id="{D6027116-9CE1-4674-978D-165CF0025C8F}" type="slidenum">
              <a:rPr lang="en-US" smtClean="0"/>
              <a:t>‹#›</a:t>
            </a:fld>
            <a:endParaRPr lang="en-US"/>
          </a:p>
        </p:txBody>
      </p:sp>
    </p:spTree>
    <p:extLst>
      <p:ext uri="{BB962C8B-B14F-4D97-AF65-F5344CB8AC3E}">
        <p14:creationId xmlns:p14="http://schemas.microsoft.com/office/powerpoint/2010/main" val="4009724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340574-AC28-4524-8F27-0AD5A6780E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92D00E98-B519-42E8-A463-AC4943986FE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1C746CF5-9E1C-4E87-B308-02CC4A925CD4}"/>
              </a:ext>
            </a:extLst>
          </p:cNvPr>
          <p:cNvSpPr>
            <a:spLocks noGrp="1"/>
          </p:cNvSpPr>
          <p:nvPr>
            <p:ph type="dt" sz="half" idx="10"/>
          </p:nvPr>
        </p:nvSpPr>
        <p:spPr/>
        <p:txBody>
          <a:bodyPr/>
          <a:lstStyle/>
          <a:p>
            <a:fld id="{3728BF45-BBD0-4868-80EE-4FE4429DE156}" type="datetimeFigureOut">
              <a:rPr lang="en-US" smtClean="0"/>
              <a:t>12/16/2017</a:t>
            </a:fld>
            <a:endParaRPr lang="en-US"/>
          </a:p>
        </p:txBody>
      </p:sp>
      <p:sp>
        <p:nvSpPr>
          <p:cNvPr id="5" name="Footer Placeholder 4">
            <a:extLst>
              <a:ext uri="{FF2B5EF4-FFF2-40B4-BE49-F238E27FC236}">
                <a16:creationId xmlns:a16="http://schemas.microsoft.com/office/drawing/2014/main" xmlns="" id="{DBEF8885-91D4-4C6C-93C1-F199D1E79B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3710AF2-5E88-4E7A-8ED0-ED7C95BBDDD9}"/>
              </a:ext>
            </a:extLst>
          </p:cNvPr>
          <p:cNvSpPr>
            <a:spLocks noGrp="1"/>
          </p:cNvSpPr>
          <p:nvPr>
            <p:ph type="sldNum" sz="quarter" idx="12"/>
          </p:nvPr>
        </p:nvSpPr>
        <p:spPr/>
        <p:txBody>
          <a:bodyPr/>
          <a:lstStyle/>
          <a:p>
            <a:fld id="{D6027116-9CE1-4674-978D-165CF0025C8F}" type="slidenum">
              <a:rPr lang="en-US" smtClean="0"/>
              <a:t>‹#›</a:t>
            </a:fld>
            <a:endParaRPr lang="en-US"/>
          </a:p>
        </p:txBody>
      </p:sp>
    </p:spTree>
    <p:extLst>
      <p:ext uri="{BB962C8B-B14F-4D97-AF65-F5344CB8AC3E}">
        <p14:creationId xmlns:p14="http://schemas.microsoft.com/office/powerpoint/2010/main" val="412649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684F386-25C7-41EA-B49B-3FF2C79F3A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3B5DB27A-0D3F-4AED-A393-09C0CA2D6F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95F1C2BC-1EDA-44BC-ADDF-02361E4C63BA}"/>
              </a:ext>
            </a:extLst>
          </p:cNvPr>
          <p:cNvSpPr>
            <a:spLocks noGrp="1"/>
          </p:cNvSpPr>
          <p:nvPr>
            <p:ph type="dt" sz="half" idx="10"/>
          </p:nvPr>
        </p:nvSpPr>
        <p:spPr/>
        <p:txBody>
          <a:bodyPr/>
          <a:lstStyle/>
          <a:p>
            <a:fld id="{3728BF45-BBD0-4868-80EE-4FE4429DE156}" type="datetimeFigureOut">
              <a:rPr lang="en-US" smtClean="0"/>
              <a:t>12/16/2017</a:t>
            </a:fld>
            <a:endParaRPr lang="en-US"/>
          </a:p>
        </p:txBody>
      </p:sp>
      <p:sp>
        <p:nvSpPr>
          <p:cNvPr id="5" name="Footer Placeholder 4">
            <a:extLst>
              <a:ext uri="{FF2B5EF4-FFF2-40B4-BE49-F238E27FC236}">
                <a16:creationId xmlns:a16="http://schemas.microsoft.com/office/drawing/2014/main" xmlns="" id="{3A68DF79-28DC-480B-A74D-F462A652D8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C7C7A6D7-FAB4-4B5F-AC84-6543AC8AF353}"/>
              </a:ext>
            </a:extLst>
          </p:cNvPr>
          <p:cNvSpPr>
            <a:spLocks noGrp="1"/>
          </p:cNvSpPr>
          <p:nvPr>
            <p:ph type="sldNum" sz="quarter" idx="12"/>
          </p:nvPr>
        </p:nvSpPr>
        <p:spPr/>
        <p:txBody>
          <a:bodyPr/>
          <a:lstStyle/>
          <a:p>
            <a:fld id="{D6027116-9CE1-4674-978D-165CF0025C8F}" type="slidenum">
              <a:rPr lang="en-US" smtClean="0"/>
              <a:t>‹#›</a:t>
            </a:fld>
            <a:endParaRPr lang="en-US"/>
          </a:p>
        </p:txBody>
      </p:sp>
    </p:spTree>
    <p:extLst>
      <p:ext uri="{BB962C8B-B14F-4D97-AF65-F5344CB8AC3E}">
        <p14:creationId xmlns:p14="http://schemas.microsoft.com/office/powerpoint/2010/main" val="2646037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5625866-5FEF-497A-94F0-695874DF31E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A9031E8F-C486-4EBE-9EFE-C169819F850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E22802C9-9056-4CD4-B26A-A20FC28DC87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9A4EF878-3364-4427-A301-7AE4E964B3C0}"/>
              </a:ext>
            </a:extLst>
          </p:cNvPr>
          <p:cNvSpPr>
            <a:spLocks noGrp="1"/>
          </p:cNvSpPr>
          <p:nvPr>
            <p:ph type="dt" sz="half" idx="10"/>
          </p:nvPr>
        </p:nvSpPr>
        <p:spPr/>
        <p:txBody>
          <a:bodyPr/>
          <a:lstStyle/>
          <a:p>
            <a:fld id="{3728BF45-BBD0-4868-80EE-4FE4429DE156}" type="datetimeFigureOut">
              <a:rPr lang="en-US" smtClean="0"/>
              <a:t>12/16/2017</a:t>
            </a:fld>
            <a:endParaRPr lang="en-US"/>
          </a:p>
        </p:txBody>
      </p:sp>
      <p:sp>
        <p:nvSpPr>
          <p:cNvPr id="6" name="Footer Placeholder 5">
            <a:extLst>
              <a:ext uri="{FF2B5EF4-FFF2-40B4-BE49-F238E27FC236}">
                <a16:creationId xmlns:a16="http://schemas.microsoft.com/office/drawing/2014/main" xmlns="" id="{86BB7186-2DF2-43BA-ABC0-77E6063343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479CD4DA-F213-41D4-9CD8-7E7DBCDEF0DD}"/>
              </a:ext>
            </a:extLst>
          </p:cNvPr>
          <p:cNvSpPr>
            <a:spLocks noGrp="1"/>
          </p:cNvSpPr>
          <p:nvPr>
            <p:ph type="sldNum" sz="quarter" idx="12"/>
          </p:nvPr>
        </p:nvSpPr>
        <p:spPr/>
        <p:txBody>
          <a:bodyPr/>
          <a:lstStyle/>
          <a:p>
            <a:fld id="{D6027116-9CE1-4674-978D-165CF0025C8F}" type="slidenum">
              <a:rPr lang="en-US" smtClean="0"/>
              <a:t>‹#›</a:t>
            </a:fld>
            <a:endParaRPr lang="en-US"/>
          </a:p>
        </p:txBody>
      </p:sp>
    </p:spTree>
    <p:extLst>
      <p:ext uri="{BB962C8B-B14F-4D97-AF65-F5344CB8AC3E}">
        <p14:creationId xmlns:p14="http://schemas.microsoft.com/office/powerpoint/2010/main" val="2805094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697181F-EC8F-4148-ABE7-46A7BD8D364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96BBF7EB-AE56-4062-B21E-71B9830455F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56E0FFB6-BE17-4CAE-B669-D821036F46F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0DB7F5BE-9E2B-4F96-AC3F-E93BFD73B2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19C933A7-989E-4512-85DD-E2D1BECDAE7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B4A67703-6E07-4918-B28B-F5E6E44BD1C4}"/>
              </a:ext>
            </a:extLst>
          </p:cNvPr>
          <p:cNvSpPr>
            <a:spLocks noGrp="1"/>
          </p:cNvSpPr>
          <p:nvPr>
            <p:ph type="dt" sz="half" idx="10"/>
          </p:nvPr>
        </p:nvSpPr>
        <p:spPr/>
        <p:txBody>
          <a:bodyPr/>
          <a:lstStyle/>
          <a:p>
            <a:fld id="{3728BF45-BBD0-4868-80EE-4FE4429DE156}" type="datetimeFigureOut">
              <a:rPr lang="en-US" smtClean="0"/>
              <a:t>12/16/2017</a:t>
            </a:fld>
            <a:endParaRPr lang="en-US"/>
          </a:p>
        </p:txBody>
      </p:sp>
      <p:sp>
        <p:nvSpPr>
          <p:cNvPr id="8" name="Footer Placeholder 7">
            <a:extLst>
              <a:ext uri="{FF2B5EF4-FFF2-40B4-BE49-F238E27FC236}">
                <a16:creationId xmlns:a16="http://schemas.microsoft.com/office/drawing/2014/main" xmlns="" id="{146D0E5C-F369-48B2-A84B-28796FDB0D8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BCDA9D85-F5B3-448F-A216-58573A25CF27}"/>
              </a:ext>
            </a:extLst>
          </p:cNvPr>
          <p:cNvSpPr>
            <a:spLocks noGrp="1"/>
          </p:cNvSpPr>
          <p:nvPr>
            <p:ph type="sldNum" sz="quarter" idx="12"/>
          </p:nvPr>
        </p:nvSpPr>
        <p:spPr/>
        <p:txBody>
          <a:bodyPr/>
          <a:lstStyle/>
          <a:p>
            <a:fld id="{D6027116-9CE1-4674-978D-165CF0025C8F}" type="slidenum">
              <a:rPr lang="en-US" smtClean="0"/>
              <a:t>‹#›</a:t>
            </a:fld>
            <a:endParaRPr lang="en-US"/>
          </a:p>
        </p:txBody>
      </p:sp>
    </p:spTree>
    <p:extLst>
      <p:ext uri="{BB962C8B-B14F-4D97-AF65-F5344CB8AC3E}">
        <p14:creationId xmlns:p14="http://schemas.microsoft.com/office/powerpoint/2010/main" val="4263756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BCBBD0-FB00-4DFD-A644-992083A993F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EBC5B380-C128-4360-BA09-11F308CFA9DD}"/>
              </a:ext>
            </a:extLst>
          </p:cNvPr>
          <p:cNvSpPr>
            <a:spLocks noGrp="1"/>
          </p:cNvSpPr>
          <p:nvPr>
            <p:ph type="dt" sz="half" idx="10"/>
          </p:nvPr>
        </p:nvSpPr>
        <p:spPr/>
        <p:txBody>
          <a:bodyPr/>
          <a:lstStyle/>
          <a:p>
            <a:fld id="{3728BF45-BBD0-4868-80EE-4FE4429DE156}" type="datetimeFigureOut">
              <a:rPr lang="en-US" smtClean="0"/>
              <a:t>12/16/2017</a:t>
            </a:fld>
            <a:endParaRPr lang="en-US"/>
          </a:p>
        </p:txBody>
      </p:sp>
      <p:sp>
        <p:nvSpPr>
          <p:cNvPr id="4" name="Footer Placeholder 3">
            <a:extLst>
              <a:ext uri="{FF2B5EF4-FFF2-40B4-BE49-F238E27FC236}">
                <a16:creationId xmlns:a16="http://schemas.microsoft.com/office/drawing/2014/main" xmlns="" id="{60625DA1-FBF3-4071-95E2-7B9375AF58A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2C0455B4-48B6-4AE9-A837-1A2DEF889112}"/>
              </a:ext>
            </a:extLst>
          </p:cNvPr>
          <p:cNvSpPr>
            <a:spLocks noGrp="1"/>
          </p:cNvSpPr>
          <p:nvPr>
            <p:ph type="sldNum" sz="quarter" idx="12"/>
          </p:nvPr>
        </p:nvSpPr>
        <p:spPr/>
        <p:txBody>
          <a:bodyPr/>
          <a:lstStyle/>
          <a:p>
            <a:fld id="{D6027116-9CE1-4674-978D-165CF0025C8F}" type="slidenum">
              <a:rPr lang="en-US" smtClean="0"/>
              <a:t>‹#›</a:t>
            </a:fld>
            <a:endParaRPr lang="en-US"/>
          </a:p>
        </p:txBody>
      </p:sp>
    </p:spTree>
    <p:extLst>
      <p:ext uri="{BB962C8B-B14F-4D97-AF65-F5344CB8AC3E}">
        <p14:creationId xmlns:p14="http://schemas.microsoft.com/office/powerpoint/2010/main" val="2945124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AEC2E755-4817-43FB-BCE5-61827F18FE7E}"/>
              </a:ext>
            </a:extLst>
          </p:cNvPr>
          <p:cNvSpPr>
            <a:spLocks noGrp="1"/>
          </p:cNvSpPr>
          <p:nvPr>
            <p:ph type="dt" sz="half" idx="10"/>
          </p:nvPr>
        </p:nvSpPr>
        <p:spPr/>
        <p:txBody>
          <a:bodyPr/>
          <a:lstStyle/>
          <a:p>
            <a:fld id="{3728BF45-BBD0-4868-80EE-4FE4429DE156}" type="datetimeFigureOut">
              <a:rPr lang="en-US" smtClean="0"/>
              <a:t>12/16/2017</a:t>
            </a:fld>
            <a:endParaRPr lang="en-US"/>
          </a:p>
        </p:txBody>
      </p:sp>
      <p:sp>
        <p:nvSpPr>
          <p:cNvPr id="3" name="Footer Placeholder 2">
            <a:extLst>
              <a:ext uri="{FF2B5EF4-FFF2-40B4-BE49-F238E27FC236}">
                <a16:creationId xmlns:a16="http://schemas.microsoft.com/office/drawing/2014/main" xmlns="" id="{5E387838-4BB8-437C-BF69-2E313ACECF6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8CD96FCF-F8FA-4FB8-8978-0C11819F48FC}"/>
              </a:ext>
            </a:extLst>
          </p:cNvPr>
          <p:cNvSpPr>
            <a:spLocks noGrp="1"/>
          </p:cNvSpPr>
          <p:nvPr>
            <p:ph type="sldNum" sz="quarter" idx="12"/>
          </p:nvPr>
        </p:nvSpPr>
        <p:spPr/>
        <p:txBody>
          <a:bodyPr/>
          <a:lstStyle/>
          <a:p>
            <a:fld id="{D6027116-9CE1-4674-978D-165CF0025C8F}" type="slidenum">
              <a:rPr lang="en-US" smtClean="0"/>
              <a:t>‹#›</a:t>
            </a:fld>
            <a:endParaRPr lang="en-US"/>
          </a:p>
        </p:txBody>
      </p:sp>
    </p:spTree>
    <p:extLst>
      <p:ext uri="{BB962C8B-B14F-4D97-AF65-F5344CB8AC3E}">
        <p14:creationId xmlns:p14="http://schemas.microsoft.com/office/powerpoint/2010/main" val="3656323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E43D652-4E11-457B-A146-5F2E32D1D1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F37B09EF-B2F9-4988-AA5D-9A870C4464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77574D63-6894-45E2-8F14-D277A9CC30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5D087137-6DB6-4B49-AE48-C0AE6B9672FD}"/>
              </a:ext>
            </a:extLst>
          </p:cNvPr>
          <p:cNvSpPr>
            <a:spLocks noGrp="1"/>
          </p:cNvSpPr>
          <p:nvPr>
            <p:ph type="dt" sz="half" idx="10"/>
          </p:nvPr>
        </p:nvSpPr>
        <p:spPr/>
        <p:txBody>
          <a:bodyPr/>
          <a:lstStyle/>
          <a:p>
            <a:fld id="{3728BF45-BBD0-4868-80EE-4FE4429DE156}" type="datetimeFigureOut">
              <a:rPr lang="en-US" smtClean="0"/>
              <a:t>12/16/2017</a:t>
            </a:fld>
            <a:endParaRPr lang="en-US"/>
          </a:p>
        </p:txBody>
      </p:sp>
      <p:sp>
        <p:nvSpPr>
          <p:cNvPr id="6" name="Footer Placeholder 5">
            <a:extLst>
              <a:ext uri="{FF2B5EF4-FFF2-40B4-BE49-F238E27FC236}">
                <a16:creationId xmlns:a16="http://schemas.microsoft.com/office/drawing/2014/main" xmlns="" id="{82FD886E-BDE6-49BC-9B28-46B08B712B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CE8BD603-52E9-49F2-A1CB-2484AE451A99}"/>
              </a:ext>
            </a:extLst>
          </p:cNvPr>
          <p:cNvSpPr>
            <a:spLocks noGrp="1"/>
          </p:cNvSpPr>
          <p:nvPr>
            <p:ph type="sldNum" sz="quarter" idx="12"/>
          </p:nvPr>
        </p:nvSpPr>
        <p:spPr/>
        <p:txBody>
          <a:bodyPr/>
          <a:lstStyle/>
          <a:p>
            <a:fld id="{D6027116-9CE1-4674-978D-165CF0025C8F}" type="slidenum">
              <a:rPr lang="en-US" smtClean="0"/>
              <a:t>‹#›</a:t>
            </a:fld>
            <a:endParaRPr lang="en-US"/>
          </a:p>
        </p:txBody>
      </p:sp>
    </p:spTree>
    <p:extLst>
      <p:ext uri="{BB962C8B-B14F-4D97-AF65-F5344CB8AC3E}">
        <p14:creationId xmlns:p14="http://schemas.microsoft.com/office/powerpoint/2010/main" val="4188228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6E2A8A8-43D7-44FC-B9B4-1FED872C27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F6946324-73EB-4633-8A75-13271CFD5C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98B7237E-E983-4D27-A3CE-37789B4C41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BB748F0F-E7F3-485C-BC8F-5205C730F8DC}"/>
              </a:ext>
            </a:extLst>
          </p:cNvPr>
          <p:cNvSpPr>
            <a:spLocks noGrp="1"/>
          </p:cNvSpPr>
          <p:nvPr>
            <p:ph type="dt" sz="half" idx="10"/>
          </p:nvPr>
        </p:nvSpPr>
        <p:spPr/>
        <p:txBody>
          <a:bodyPr/>
          <a:lstStyle/>
          <a:p>
            <a:fld id="{3728BF45-BBD0-4868-80EE-4FE4429DE156}" type="datetimeFigureOut">
              <a:rPr lang="en-US" smtClean="0"/>
              <a:t>12/16/2017</a:t>
            </a:fld>
            <a:endParaRPr lang="en-US"/>
          </a:p>
        </p:txBody>
      </p:sp>
      <p:sp>
        <p:nvSpPr>
          <p:cNvPr id="6" name="Footer Placeholder 5">
            <a:extLst>
              <a:ext uri="{FF2B5EF4-FFF2-40B4-BE49-F238E27FC236}">
                <a16:creationId xmlns:a16="http://schemas.microsoft.com/office/drawing/2014/main" xmlns="" id="{425D94A6-EA83-4633-8326-406555C91E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72A04F7F-4681-4A65-B683-C2E0F23AED4E}"/>
              </a:ext>
            </a:extLst>
          </p:cNvPr>
          <p:cNvSpPr>
            <a:spLocks noGrp="1"/>
          </p:cNvSpPr>
          <p:nvPr>
            <p:ph type="sldNum" sz="quarter" idx="12"/>
          </p:nvPr>
        </p:nvSpPr>
        <p:spPr/>
        <p:txBody>
          <a:bodyPr/>
          <a:lstStyle/>
          <a:p>
            <a:fld id="{D6027116-9CE1-4674-978D-165CF0025C8F}" type="slidenum">
              <a:rPr lang="en-US" smtClean="0"/>
              <a:t>‹#›</a:t>
            </a:fld>
            <a:endParaRPr lang="en-US"/>
          </a:p>
        </p:txBody>
      </p:sp>
    </p:spTree>
    <p:extLst>
      <p:ext uri="{BB962C8B-B14F-4D97-AF65-F5344CB8AC3E}">
        <p14:creationId xmlns:p14="http://schemas.microsoft.com/office/powerpoint/2010/main" val="3012831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0183F22F-B777-41C4-8E8A-1676684F84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280B7ADC-38C1-436C-9B4A-B7831A2227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DA821D75-8B2F-420F-85E7-D346699DD0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28BF45-BBD0-4868-80EE-4FE4429DE156}" type="datetimeFigureOut">
              <a:rPr lang="en-US" smtClean="0"/>
              <a:t>12/16/2017</a:t>
            </a:fld>
            <a:endParaRPr lang="en-US"/>
          </a:p>
        </p:txBody>
      </p:sp>
      <p:sp>
        <p:nvSpPr>
          <p:cNvPr id="5" name="Footer Placeholder 4">
            <a:extLst>
              <a:ext uri="{FF2B5EF4-FFF2-40B4-BE49-F238E27FC236}">
                <a16:creationId xmlns:a16="http://schemas.microsoft.com/office/drawing/2014/main" xmlns="" id="{8CCFC21B-AE58-46C9-80AB-F5F920588C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9338603C-A7BF-4585-8E0D-7D761FBC4A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027116-9CE1-4674-978D-165CF0025C8F}" type="slidenum">
              <a:rPr lang="en-US" smtClean="0"/>
              <a:t>‹#›</a:t>
            </a:fld>
            <a:endParaRPr lang="en-US"/>
          </a:p>
        </p:txBody>
      </p:sp>
    </p:spTree>
    <p:extLst>
      <p:ext uri="{BB962C8B-B14F-4D97-AF65-F5344CB8AC3E}">
        <p14:creationId xmlns:p14="http://schemas.microsoft.com/office/powerpoint/2010/main" val="33500781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www.flickr.com/photos/rykneethling/4543060842/" TargetMode="External"/><Relationship Id="rId2" Type="http://schemas.openxmlformats.org/officeDocument/2006/relationships/image" Target="../media/image6.jpg&amp;ehk=asVNUomCVk9Ftz"/><Relationship Id="rId1" Type="http://schemas.openxmlformats.org/officeDocument/2006/relationships/slideLayout" Target="../slideLayouts/slideLayout4.xml"/><Relationship Id="rId4" Type="http://schemas.openxmlformats.org/officeDocument/2006/relationships/hyperlink" Target="https://creativecommons.org/licenses/by/2.0/"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4" descr="A picture containing book&#10;&#10;Description generated with high confidence">
            <a:extLst>
              <a:ext uri="{FF2B5EF4-FFF2-40B4-BE49-F238E27FC236}">
                <a16:creationId xmlns:a16="http://schemas.microsoft.com/office/drawing/2014/main" xmlns="" id="{6BE949C1-4091-49DC-9884-510BD82BB8B2}"/>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9794" r="1" b="17391"/>
          <a:stretch/>
        </p:blipFill>
        <p:spPr>
          <a:xfrm>
            <a:off x="5200086" y="492573"/>
            <a:ext cx="6461017" cy="5880796"/>
          </a:xfrm>
          <a:prstGeom prst="rect">
            <a:avLst/>
          </a:prstGeom>
        </p:spPr>
      </p:pic>
      <p:sp>
        <p:nvSpPr>
          <p:cNvPr id="10" name="Rectangle 9">
            <a:extLst>
              <a:ext uri="{FF2B5EF4-FFF2-40B4-BE49-F238E27FC236}">
                <a16:creationId xmlns:a16="http://schemas.microsoft.com/office/drawing/2014/main" xmlns="" id="{AB45A142-4255-493C-8284-5D566C121B1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36884" y="321177"/>
            <a:ext cx="4332307" cy="6179552"/>
          </a:xfrm>
          <a:prstGeom prst="rect">
            <a:avLst/>
          </a:prstGeom>
          <a:solidFill>
            <a:schemeClr val="tx1">
              <a:lumMod val="75000"/>
              <a:lumOff val="25000"/>
            </a:schemeClr>
          </a:solidFill>
          <a:ln w="127000" cap="sq" cmpd="thinThick">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xmlns="" id="{38FB9660-F42F-4313-BBC4-47C007FE484C}"/>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191126" y="3910267"/>
            <a:ext cx="2586790" cy="0"/>
          </a:xfrm>
          <a:prstGeom prst="line">
            <a:avLst/>
          </a:prstGeom>
          <a:ln w="222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xmlns="" id="{A36E08A3-E6F5-4D8D-A34D-7E788ECC4B29}"/>
              </a:ext>
            </a:extLst>
          </p:cNvPr>
          <p:cNvSpPr>
            <a:spLocks noGrp="1"/>
          </p:cNvSpPr>
          <p:nvPr>
            <p:ph type="title"/>
          </p:nvPr>
        </p:nvSpPr>
        <p:spPr>
          <a:xfrm>
            <a:off x="674237" y="914401"/>
            <a:ext cx="3657600" cy="2329962"/>
          </a:xfrm>
          <a:solidFill>
            <a:srgbClr val="FF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lIns="91440" tIns="45720" rIns="91440" bIns="45720" rtlCol="0" anchor="b">
            <a:normAutofit/>
          </a:bodyPr>
          <a:lstStyle/>
          <a:p>
            <a:pPr algn="ctr"/>
            <a:r>
              <a:rPr lang="en-US" sz="4800" b="1" kern="1200" dirty="0">
                <a:solidFill>
                  <a:schemeClr val="bg1"/>
                </a:solidFill>
                <a:latin typeface="+mj-lt"/>
                <a:ea typeface="+mj-ea"/>
                <a:cs typeface="+mj-cs"/>
              </a:rPr>
              <a:t>Christmas Has Pagan Origins,</a:t>
            </a:r>
            <a:br>
              <a:rPr lang="en-US" sz="4800" b="1" kern="1200" dirty="0">
                <a:solidFill>
                  <a:schemeClr val="bg1"/>
                </a:solidFill>
                <a:latin typeface="+mj-lt"/>
                <a:ea typeface="+mj-ea"/>
                <a:cs typeface="+mj-cs"/>
              </a:rPr>
            </a:br>
            <a:r>
              <a:rPr lang="en-US" sz="4800" b="1" kern="1200" dirty="0">
                <a:solidFill>
                  <a:schemeClr val="bg1"/>
                </a:solidFill>
                <a:latin typeface="+mj-lt"/>
                <a:ea typeface="+mj-ea"/>
                <a:cs typeface="+mj-cs"/>
              </a:rPr>
              <a:t>So What?</a:t>
            </a:r>
          </a:p>
        </p:txBody>
      </p:sp>
    </p:spTree>
    <p:extLst>
      <p:ext uri="{BB962C8B-B14F-4D97-AF65-F5344CB8AC3E}">
        <p14:creationId xmlns:p14="http://schemas.microsoft.com/office/powerpoint/2010/main" val="3568532482"/>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047C8CCB-F95D-4249-92DD-651249D3535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2013557" cy="68580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screenshot of a cell phone&#10;&#10;Description generated with high confidence">
            <a:extLst>
              <a:ext uri="{FF2B5EF4-FFF2-40B4-BE49-F238E27FC236}">
                <a16:creationId xmlns:a16="http://schemas.microsoft.com/office/drawing/2014/main" xmlns="" id="{162181AC-4C1E-4265-933E-C98C4BF605A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71875" y="243716"/>
            <a:ext cx="8181975" cy="6320576"/>
          </a:xfrm>
          <a:prstGeom prst="rect">
            <a:avLst/>
          </a:prstGeom>
        </p:spPr>
      </p:pic>
      <p:sp>
        <p:nvSpPr>
          <p:cNvPr id="2" name="Title 1">
            <a:extLst>
              <a:ext uri="{FF2B5EF4-FFF2-40B4-BE49-F238E27FC236}">
                <a16:creationId xmlns:a16="http://schemas.microsoft.com/office/drawing/2014/main" xmlns="" id="{A5D37635-920D-4CFE-ACE6-7699BC7D9892}"/>
              </a:ext>
            </a:extLst>
          </p:cNvPr>
          <p:cNvSpPr>
            <a:spLocks noGrp="1"/>
          </p:cNvSpPr>
          <p:nvPr>
            <p:ph type="title"/>
          </p:nvPr>
        </p:nvSpPr>
        <p:spPr>
          <a:xfrm>
            <a:off x="247650" y="2074363"/>
            <a:ext cx="3144784" cy="2907212"/>
          </a:xfrm>
          <a:prstGeom prst="ellipse">
            <a:avLst/>
          </a:prstGeom>
          <a:solidFill>
            <a:schemeClr val="tx1">
              <a:lumMod val="85000"/>
              <a:lumOff val="15000"/>
            </a:schemeClr>
          </a:solidFill>
          <a:ln w="174625" cmpd="thinThick">
            <a:solidFill>
              <a:schemeClr val="tx1">
                <a:lumMod val="85000"/>
                <a:lumOff val="15000"/>
              </a:schemeClr>
            </a:solidFill>
          </a:ln>
        </p:spPr>
        <p:txBody>
          <a:bodyPr vert="horz" lIns="91440" tIns="45720" rIns="91440" bIns="45720" rtlCol="0" anchor="ctr">
            <a:normAutofit/>
          </a:bodyPr>
          <a:lstStyle/>
          <a:p>
            <a:pPr algn="ctr"/>
            <a:r>
              <a:rPr lang="en-US" sz="3600" b="1" kern="1200" dirty="0">
                <a:solidFill>
                  <a:schemeClr val="bg1"/>
                </a:solidFill>
                <a:latin typeface="AR ESSENCE" panose="02000000000000000000" pitchFamily="2" charset="0"/>
              </a:rPr>
              <a:t>Moses Will Judge You</a:t>
            </a:r>
          </a:p>
        </p:txBody>
      </p:sp>
    </p:spTree>
    <p:extLst>
      <p:ext uri="{BB962C8B-B14F-4D97-AF65-F5344CB8AC3E}">
        <p14:creationId xmlns:p14="http://schemas.microsoft.com/office/powerpoint/2010/main" val="92550147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E4457542-7523-4195-BA30-138AA811D4CD}"/>
              </a:ext>
            </a:extLst>
          </p:cNvPr>
          <p:cNvSpPr/>
          <p:nvPr/>
        </p:nvSpPr>
        <p:spPr>
          <a:xfrm>
            <a:off x="1049215" y="1720840"/>
            <a:ext cx="10093569" cy="4339650"/>
          </a:xfrm>
          <a:prstGeom prst="rect">
            <a:avLst/>
          </a:prstGeom>
          <a:solidFill>
            <a:schemeClr val="bg1">
              <a:lumMod val="95000"/>
            </a:schemeClr>
          </a:solidFill>
          <a:ln w="76200">
            <a:solidFill>
              <a:schemeClr val="tx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p>
            <a:pPr algn="ctr"/>
            <a:r>
              <a:rPr lang="en-US" sz="3200" b="1" dirty="0"/>
              <a:t>“If Christmas does not honor God, who does it honor?” Most people claim that they desire to worship the true God of creation, but they have been </a:t>
            </a:r>
            <a:r>
              <a:rPr lang="en-US" sz="3200" b="1" i="1" u="sng" dirty="0"/>
              <a:t>deluded into accepting practices that, in fact, worship false gods</a:t>
            </a:r>
            <a:r>
              <a:rPr lang="en-US" sz="3200" b="1" dirty="0"/>
              <a:t>. So we must ask ourselves, “Do we want to worship the God of creation, or the gods which men have created for themselves? Do we want to be justified by God, or do we want to </a:t>
            </a:r>
            <a:r>
              <a:rPr lang="en-US" sz="3200" b="1" i="1" u="sng" dirty="0"/>
              <a:t>justify our own human ways, and thoughts</a:t>
            </a:r>
            <a:r>
              <a:rPr lang="en-US" sz="3200" b="1" dirty="0"/>
              <a:t>?” </a:t>
            </a:r>
          </a:p>
          <a:p>
            <a:pPr algn="ctr"/>
            <a:r>
              <a:rPr lang="en-US" sz="2000" b="1" dirty="0"/>
              <a:t>Christmas—the Greatest Story Never Told</a:t>
            </a:r>
          </a:p>
        </p:txBody>
      </p:sp>
    </p:spTree>
    <p:extLst>
      <p:ext uri="{BB962C8B-B14F-4D97-AF65-F5344CB8AC3E}">
        <p14:creationId xmlns:p14="http://schemas.microsoft.com/office/powerpoint/2010/main" val="1239791744"/>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xmlns="" id="{8D70B121-56F4-4848-B38B-182089D909F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8">
            <a:extLst>
              <a:ext uri="{FF2B5EF4-FFF2-40B4-BE49-F238E27FC236}">
                <a16:creationId xmlns:a16="http://schemas.microsoft.com/office/drawing/2014/main" xmlns="" id="{2D72A2C9-F3CA-4216-8BAD-FA4C970C3C4E}"/>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xmlns="" id="{A2C3B503-B70D-4964-B6A2-8DAE32524DC8}"/>
              </a:ext>
            </a:extLst>
          </p:cNvPr>
          <p:cNvSpPr>
            <a:spLocks noGrp="1"/>
          </p:cNvSpPr>
          <p:nvPr>
            <p:ph type="title"/>
          </p:nvPr>
        </p:nvSpPr>
        <p:spPr>
          <a:xfrm>
            <a:off x="404446" y="963877"/>
            <a:ext cx="2778370" cy="4930246"/>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5"/>
          </a:lnRef>
          <a:fillRef idx="2">
            <a:schemeClr val="accent5"/>
          </a:fillRef>
          <a:effectRef idx="1">
            <a:schemeClr val="accent5"/>
          </a:effectRef>
          <a:fontRef idx="minor">
            <a:schemeClr val="dk1"/>
          </a:fontRef>
        </p:style>
        <p:txBody>
          <a:bodyPr>
            <a:normAutofit/>
          </a:bodyPr>
          <a:lstStyle/>
          <a:p>
            <a:pPr algn="r"/>
            <a:r>
              <a:rPr lang="en-US" sz="3600" dirty="0"/>
              <a:t>Deuteronomy 12:30</a:t>
            </a:r>
            <a:endParaRPr lang="en-US" sz="3600" b="1" dirty="0">
              <a:solidFill>
                <a:schemeClr val="accent1"/>
              </a:solidFill>
            </a:endParaRPr>
          </a:p>
        </p:txBody>
      </p:sp>
      <p:sp>
        <p:nvSpPr>
          <p:cNvPr id="3" name="Content Placeholder 2">
            <a:extLst>
              <a:ext uri="{FF2B5EF4-FFF2-40B4-BE49-F238E27FC236}">
                <a16:creationId xmlns:a16="http://schemas.microsoft.com/office/drawing/2014/main" xmlns="" id="{ABFF1D6A-E12F-49DA-B7D5-76BB1886F484}"/>
              </a:ext>
            </a:extLst>
          </p:cNvPr>
          <p:cNvSpPr>
            <a:spLocks noGrp="1"/>
          </p:cNvSpPr>
          <p:nvPr>
            <p:ph idx="1"/>
          </p:nvPr>
        </p:nvSpPr>
        <p:spPr>
          <a:xfrm>
            <a:off x="3604847" y="963877"/>
            <a:ext cx="7939454" cy="4930246"/>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1"/>
          </a:fillRef>
          <a:effectRef idx="1">
            <a:schemeClr val="accent1"/>
          </a:effectRef>
          <a:fontRef idx="minor">
            <a:schemeClr val="lt1"/>
          </a:fontRef>
        </p:style>
        <p:txBody>
          <a:bodyPr anchor="ctr">
            <a:normAutofit/>
          </a:bodyPr>
          <a:lstStyle/>
          <a:p>
            <a:pPr marL="0" indent="0" algn="ctr">
              <a:buNone/>
            </a:pPr>
            <a:r>
              <a:rPr lang="en-US" sz="4000" b="1" dirty="0">
                <a:solidFill>
                  <a:schemeClr val="bg1"/>
                </a:solidFill>
                <a:latin typeface="AvenirLT-Roman" panose="020B0503020203020204" pitchFamily="34" charset="0"/>
              </a:rPr>
              <a:t>“Take heed to yourself that you do not become ensnared by following them, after they are destroyed from before you, and that you do not ask about their gods, saying, ‘How did these nations serve their gods that I may also do likewise?’”</a:t>
            </a:r>
          </a:p>
        </p:txBody>
      </p:sp>
    </p:spTree>
    <p:extLst>
      <p:ext uri="{BB962C8B-B14F-4D97-AF65-F5344CB8AC3E}">
        <p14:creationId xmlns:p14="http://schemas.microsoft.com/office/powerpoint/2010/main" val="410724918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xmlns="" id="{8D70B121-56F4-4848-B38B-182089D909F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8">
            <a:extLst>
              <a:ext uri="{FF2B5EF4-FFF2-40B4-BE49-F238E27FC236}">
                <a16:creationId xmlns:a16="http://schemas.microsoft.com/office/drawing/2014/main" xmlns="" id="{2D72A2C9-F3CA-4216-8BAD-FA4C970C3C4E}"/>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xmlns="" id="{A2C3B503-B70D-4964-B6A2-8DAE32524DC8}"/>
              </a:ext>
            </a:extLst>
          </p:cNvPr>
          <p:cNvSpPr>
            <a:spLocks noGrp="1"/>
          </p:cNvSpPr>
          <p:nvPr>
            <p:ph type="title"/>
          </p:nvPr>
        </p:nvSpPr>
        <p:spPr>
          <a:xfrm>
            <a:off x="404446" y="963877"/>
            <a:ext cx="2778370" cy="4930246"/>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5"/>
          </a:lnRef>
          <a:fillRef idx="2">
            <a:schemeClr val="accent5"/>
          </a:fillRef>
          <a:effectRef idx="1">
            <a:schemeClr val="accent5"/>
          </a:effectRef>
          <a:fontRef idx="minor">
            <a:schemeClr val="dk1"/>
          </a:fontRef>
        </p:style>
        <p:txBody>
          <a:bodyPr>
            <a:normAutofit/>
          </a:bodyPr>
          <a:lstStyle/>
          <a:p>
            <a:pPr algn="r"/>
            <a:r>
              <a:rPr lang="en-US" sz="3600" dirty="0"/>
              <a:t>Deuteronomy 12:31</a:t>
            </a:r>
            <a:endParaRPr lang="en-US" sz="3600" b="1" dirty="0">
              <a:solidFill>
                <a:schemeClr val="accent1"/>
              </a:solidFill>
            </a:endParaRPr>
          </a:p>
        </p:txBody>
      </p:sp>
      <p:sp>
        <p:nvSpPr>
          <p:cNvPr id="3" name="Content Placeholder 2">
            <a:extLst>
              <a:ext uri="{FF2B5EF4-FFF2-40B4-BE49-F238E27FC236}">
                <a16:creationId xmlns:a16="http://schemas.microsoft.com/office/drawing/2014/main" xmlns="" id="{ABFF1D6A-E12F-49DA-B7D5-76BB1886F484}"/>
              </a:ext>
            </a:extLst>
          </p:cNvPr>
          <p:cNvSpPr>
            <a:spLocks noGrp="1"/>
          </p:cNvSpPr>
          <p:nvPr>
            <p:ph idx="1"/>
          </p:nvPr>
        </p:nvSpPr>
        <p:spPr>
          <a:xfrm>
            <a:off x="3604847" y="963877"/>
            <a:ext cx="7939454" cy="4930246"/>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1"/>
          </a:fillRef>
          <a:effectRef idx="1">
            <a:schemeClr val="accent1"/>
          </a:effectRef>
          <a:fontRef idx="minor">
            <a:schemeClr val="lt1"/>
          </a:fontRef>
        </p:style>
        <p:txBody>
          <a:bodyPr anchor="ctr">
            <a:normAutofit/>
          </a:bodyPr>
          <a:lstStyle/>
          <a:p>
            <a:pPr marL="0" indent="0" algn="ctr">
              <a:buNone/>
            </a:pPr>
            <a:r>
              <a:rPr lang="en-US" b="1" dirty="0">
                <a:solidFill>
                  <a:schemeClr val="bg1"/>
                </a:solidFill>
                <a:latin typeface="AvenirLT-Roman" panose="020B0503020203020204" pitchFamily="34" charset="0"/>
              </a:rPr>
              <a:t> </a:t>
            </a:r>
            <a:r>
              <a:rPr lang="en-US" sz="4000" b="1" dirty="0">
                <a:solidFill>
                  <a:schemeClr val="bg1"/>
                </a:solidFill>
                <a:latin typeface="AvenirLT-Roman" panose="020B0503020203020204" pitchFamily="34" charset="0"/>
              </a:rPr>
              <a:t>“You shall </a:t>
            </a:r>
            <a:r>
              <a:rPr lang="en-US" sz="4000" b="1" i="1" u="sng" dirty="0">
                <a:solidFill>
                  <a:schemeClr val="bg1"/>
                </a:solidFill>
                <a:latin typeface="AvenirLT-Roman" panose="020B0503020203020204" pitchFamily="34" charset="0"/>
              </a:rPr>
              <a:t>not do so to the LORD your God</a:t>
            </a:r>
            <a:r>
              <a:rPr lang="en-US" sz="4000" b="1" dirty="0">
                <a:solidFill>
                  <a:schemeClr val="bg1"/>
                </a:solidFill>
                <a:latin typeface="AvenirLT-Roman" panose="020B0503020203020204" pitchFamily="34" charset="0"/>
              </a:rPr>
              <a:t>, for every abomination to the LORD, which He hates, they have done to their gods; even their sons and their daughters they have burned in the fire to their gods.”</a:t>
            </a:r>
          </a:p>
        </p:txBody>
      </p:sp>
    </p:spTree>
    <p:extLst>
      <p:ext uri="{BB962C8B-B14F-4D97-AF65-F5344CB8AC3E}">
        <p14:creationId xmlns:p14="http://schemas.microsoft.com/office/powerpoint/2010/main" val="201959588"/>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xmlns="" id="{23207CC6-EAA1-4BFF-A48A-DECAD8972717}"/>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3324"/>
            <a:ext cx="12192000" cy="6861324"/>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3">
            <a:extLst>
              <a:ext uri="{FF2B5EF4-FFF2-40B4-BE49-F238E27FC236}">
                <a16:creationId xmlns:a16="http://schemas.microsoft.com/office/drawing/2014/main" xmlns="" id="{B234A3DD-923D-4166-8B19-7DD589908C6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246925" y="-479"/>
            <a:ext cx="9468701" cy="6858478"/>
          </a:xfrm>
          <a:custGeom>
            <a:avLst/>
            <a:gdLst>
              <a:gd name="connsiteX0" fmla="*/ 0 w 8078051"/>
              <a:gd name="connsiteY0" fmla="*/ 0 h 5829300"/>
              <a:gd name="connsiteX1" fmla="*/ 4453793 w 8078051"/>
              <a:gd name="connsiteY1" fmla="*/ 0 h 5829300"/>
              <a:gd name="connsiteX2" fmla="*/ 5363426 w 8078051"/>
              <a:gd name="connsiteY2" fmla="*/ 0 h 5829300"/>
              <a:gd name="connsiteX3" fmla="*/ 5368184 w 8078051"/>
              <a:gd name="connsiteY3" fmla="*/ 0 h 5829300"/>
              <a:gd name="connsiteX4" fmla="*/ 8078051 w 8078051"/>
              <a:gd name="connsiteY4" fmla="*/ 5829300 h 5829300"/>
              <a:gd name="connsiteX5" fmla="*/ 1743926 w 8078051"/>
              <a:gd name="connsiteY5" fmla="*/ 5829300 h 5829300"/>
              <a:gd name="connsiteX6" fmla="*/ 1744148 w 8078051"/>
              <a:gd name="connsiteY6" fmla="*/ 5828822 h 5829300"/>
              <a:gd name="connsiteX7" fmla="*/ 0 w 8078051"/>
              <a:gd name="connsiteY7" fmla="*/ 5828822 h 582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1" h="5829300">
                <a:moveTo>
                  <a:pt x="0" y="0"/>
                </a:moveTo>
                <a:lnTo>
                  <a:pt x="4453793" y="0"/>
                </a:lnTo>
                <a:lnTo>
                  <a:pt x="5363426" y="0"/>
                </a:lnTo>
                <a:lnTo>
                  <a:pt x="5368184" y="0"/>
                </a:lnTo>
                <a:lnTo>
                  <a:pt x="8078051" y="5829300"/>
                </a:lnTo>
                <a:lnTo>
                  <a:pt x="1743926" y="5829300"/>
                </a:lnTo>
                <a:lnTo>
                  <a:pt x="1744148" y="5828822"/>
                </a:lnTo>
                <a:lnTo>
                  <a:pt x="0" y="5828822"/>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16">
            <a:extLst>
              <a:ext uri="{FF2B5EF4-FFF2-40B4-BE49-F238E27FC236}">
                <a16:creationId xmlns:a16="http://schemas.microsoft.com/office/drawing/2014/main" xmlns="" id="{F6ACA5AC-3C5D-4994-B40F-FC8349E4D6F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479"/>
            <a:ext cx="9324977" cy="6858479"/>
          </a:xfrm>
          <a:custGeom>
            <a:avLst/>
            <a:gdLst>
              <a:gd name="connsiteX0" fmla="*/ 1246925 w 9324977"/>
              <a:gd name="connsiteY0" fmla="*/ 0 h 6858479"/>
              <a:gd name="connsiteX1" fmla="*/ 5076797 w 9324977"/>
              <a:gd name="connsiteY1" fmla="*/ 0 h 6858479"/>
              <a:gd name="connsiteX2" fmla="*/ 6143025 w 9324977"/>
              <a:gd name="connsiteY2" fmla="*/ 0 h 6858479"/>
              <a:gd name="connsiteX3" fmla="*/ 6148602 w 9324977"/>
              <a:gd name="connsiteY3" fmla="*/ 0 h 6858479"/>
              <a:gd name="connsiteX4" fmla="*/ 9324977 w 9324977"/>
              <a:gd name="connsiteY4" fmla="*/ 6858478 h 6858479"/>
              <a:gd name="connsiteX5" fmla="*/ 3359025 w 9324977"/>
              <a:gd name="connsiteY5" fmla="*/ 6858478 h 6858479"/>
              <a:gd name="connsiteX6" fmla="*/ 3359025 w 9324977"/>
              <a:gd name="connsiteY6" fmla="*/ 6858479 h 6858479"/>
              <a:gd name="connsiteX7" fmla="*/ 0 w 9324977"/>
              <a:gd name="connsiteY7" fmla="*/ 6858479 h 6858479"/>
              <a:gd name="connsiteX8" fmla="*/ 0 w 9324977"/>
              <a:gd name="connsiteY8" fmla="*/ 479 h 6858479"/>
              <a:gd name="connsiteX9" fmla="*/ 1246925 w 9324977"/>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24977" h="6858479">
                <a:moveTo>
                  <a:pt x="1246925" y="0"/>
                </a:moveTo>
                <a:lnTo>
                  <a:pt x="5076797" y="0"/>
                </a:lnTo>
                <a:lnTo>
                  <a:pt x="6143025" y="0"/>
                </a:lnTo>
                <a:lnTo>
                  <a:pt x="6148602" y="0"/>
                </a:lnTo>
                <a:lnTo>
                  <a:pt x="9324977" y="6858478"/>
                </a:lnTo>
                <a:lnTo>
                  <a:pt x="3359025" y="6858478"/>
                </a:lnTo>
                <a:lnTo>
                  <a:pt x="3359025" y="6858479"/>
                </a:lnTo>
                <a:lnTo>
                  <a:pt x="0" y="6858479"/>
                </a:lnTo>
                <a:lnTo>
                  <a:pt x="0" y="479"/>
                </a:lnTo>
                <a:lnTo>
                  <a:pt x="1246925"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E86BFC4D-F583-4D96-A8A5-4241D5C88A6C}"/>
              </a:ext>
            </a:extLst>
          </p:cNvPr>
          <p:cNvSpPr>
            <a:spLocks noGrp="1"/>
          </p:cNvSpPr>
          <p:nvPr>
            <p:ph type="title" idx="4294967295"/>
          </p:nvPr>
        </p:nvSpPr>
        <p:spPr>
          <a:xfrm>
            <a:off x="348936" y="1116623"/>
            <a:ext cx="7625687" cy="3011365"/>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lIns="91440" tIns="45720" rIns="91440" bIns="45720" rtlCol="0" anchor="t">
            <a:normAutofit/>
          </a:bodyPr>
          <a:lstStyle/>
          <a:p>
            <a:r>
              <a:rPr lang="en-US" sz="5000" b="1" kern="1200" dirty="0">
                <a:solidFill>
                  <a:schemeClr val="tx1"/>
                </a:solidFill>
                <a:latin typeface="+mj-lt"/>
                <a:ea typeface="+mj-ea"/>
                <a:cs typeface="+mj-cs"/>
              </a:rPr>
              <a:t>   Jeremiah 10:2-5</a:t>
            </a:r>
            <a:br>
              <a:rPr lang="en-US" sz="5000" b="1" kern="1200" dirty="0">
                <a:solidFill>
                  <a:schemeClr val="tx1"/>
                </a:solidFill>
                <a:latin typeface="+mj-lt"/>
                <a:ea typeface="+mj-ea"/>
                <a:cs typeface="+mj-cs"/>
              </a:rPr>
            </a:br>
            <a:r>
              <a:rPr lang="en-US" sz="5000" b="1" kern="1200" dirty="0">
                <a:solidFill>
                  <a:schemeClr val="tx1"/>
                </a:solidFill>
                <a:latin typeface="+mj-lt"/>
                <a:ea typeface="+mj-ea"/>
                <a:cs typeface="+mj-cs"/>
              </a:rPr>
              <a:t>      Matthew 15:9 </a:t>
            </a:r>
            <a:br>
              <a:rPr lang="en-US" sz="5000" b="1" kern="1200" dirty="0">
                <a:solidFill>
                  <a:schemeClr val="tx1"/>
                </a:solidFill>
                <a:latin typeface="+mj-lt"/>
                <a:ea typeface="+mj-ea"/>
                <a:cs typeface="+mj-cs"/>
              </a:rPr>
            </a:br>
            <a:r>
              <a:rPr lang="en-US" sz="5000" b="1" kern="1200" dirty="0">
                <a:solidFill>
                  <a:schemeClr val="tx1"/>
                </a:solidFill>
                <a:latin typeface="+mj-lt"/>
                <a:ea typeface="+mj-ea"/>
                <a:cs typeface="+mj-cs"/>
              </a:rPr>
              <a:t>         John 4:24</a:t>
            </a:r>
            <a:br>
              <a:rPr lang="en-US" sz="5000" b="1" kern="1200" dirty="0">
                <a:solidFill>
                  <a:schemeClr val="tx1"/>
                </a:solidFill>
                <a:latin typeface="+mj-lt"/>
                <a:ea typeface="+mj-ea"/>
                <a:cs typeface="+mj-cs"/>
              </a:rPr>
            </a:br>
            <a:r>
              <a:rPr lang="en-US" sz="5000" b="1" kern="1200" dirty="0">
                <a:solidFill>
                  <a:schemeClr val="tx1"/>
                </a:solidFill>
                <a:latin typeface="+mj-lt"/>
                <a:ea typeface="+mj-ea"/>
                <a:cs typeface="+mj-cs"/>
              </a:rPr>
              <a:t>           II Corinthians 11:13-15</a:t>
            </a:r>
          </a:p>
        </p:txBody>
      </p:sp>
    </p:spTree>
    <p:extLst>
      <p:ext uri="{BB962C8B-B14F-4D97-AF65-F5344CB8AC3E}">
        <p14:creationId xmlns:p14="http://schemas.microsoft.com/office/powerpoint/2010/main" val="297969120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Content Placeholder 7" descr="A picture containing text&#10;&#10;Description generated with very high confidence">
            <a:extLst>
              <a:ext uri="{FF2B5EF4-FFF2-40B4-BE49-F238E27FC236}">
                <a16:creationId xmlns:a16="http://schemas.microsoft.com/office/drawing/2014/main" xmlns="" id="{E101FD07-51B2-40CF-8CC9-8B7328D3BFEA}"/>
              </a:ext>
            </a:extLst>
          </p:cNvPr>
          <p:cNvPicPr>
            <a:picLocks noGrp="1" noChangeAspect="1"/>
          </p:cNvPicPr>
          <p:nvPr>
            <p:ph sz="half" idx="1"/>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xmlns="" r:id="rId3"/>
              </a:ext>
            </a:extLst>
          </a:blip>
          <a:srcRect l="28397" r="26654"/>
          <a:stretch/>
        </p:blipFill>
        <p:spPr>
          <a:xfrm>
            <a:off x="20" y="0"/>
            <a:ext cx="4635571" cy="685799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cxnSp>
        <p:nvCxnSpPr>
          <p:cNvPr id="19" name="Straight Connector 18">
            <a:extLst>
              <a:ext uri="{FF2B5EF4-FFF2-40B4-BE49-F238E27FC236}">
                <a16:creationId xmlns:a16="http://schemas.microsoft.com/office/drawing/2014/main" xmlns="" id="{A7F400EE-A8A5-48AF-B4D6-291B52C6F0B0}"/>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5080934" y="2115117"/>
            <a:ext cx="6309360" cy="0"/>
          </a:xfrm>
          <a:prstGeom prst="line">
            <a:avLst/>
          </a:prstGeom>
          <a:ln>
            <a:solidFill>
              <a:srgbClr val="5B5A42"/>
            </a:solidFill>
          </a:ln>
        </p:spPr>
        <p:style>
          <a:lnRef idx="1">
            <a:schemeClr val="accent1"/>
          </a:lnRef>
          <a:fillRef idx="0">
            <a:schemeClr val="accent1"/>
          </a:fillRef>
          <a:effectRef idx="0">
            <a:schemeClr val="accent1"/>
          </a:effectRef>
          <a:fontRef idx="minor">
            <a:schemeClr val="tx1"/>
          </a:fontRef>
        </p:style>
      </p:cxnSp>
      <p:sp>
        <p:nvSpPr>
          <p:cNvPr id="4" name="Title 3">
            <a:extLst>
              <a:ext uri="{FF2B5EF4-FFF2-40B4-BE49-F238E27FC236}">
                <a16:creationId xmlns:a16="http://schemas.microsoft.com/office/drawing/2014/main" xmlns="" id="{97E45A8A-222A-4C3E-BCEF-BA53DF2E546D}"/>
              </a:ext>
            </a:extLst>
          </p:cNvPr>
          <p:cNvSpPr>
            <a:spLocks noGrp="1"/>
          </p:cNvSpPr>
          <p:nvPr>
            <p:ph type="title"/>
          </p:nvPr>
        </p:nvSpPr>
        <p:spPr>
          <a:xfrm>
            <a:off x="4965430" y="629268"/>
            <a:ext cx="6586491" cy="1286160"/>
          </a:xfrm>
          <a:effectLst>
            <a:innerShdw blurRad="63500" dist="50800" dir="16200000">
              <a:prstClr val="black">
                <a:alpha val="50000"/>
              </a:prstClr>
            </a:innerShdw>
          </a:effectLst>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b">
            <a:normAutofit fontScale="90000"/>
          </a:bodyPr>
          <a:lstStyle/>
          <a:p>
            <a:pPr algn="ctr"/>
            <a:r>
              <a:rPr lang="en-US" b="1" dirty="0">
                <a:latin typeface="Arial Black" panose="020B0A04020102020204" pitchFamily="34" charset="0"/>
              </a:rPr>
              <a:t>Bible Only Basis For Sound Doctrine</a:t>
            </a:r>
          </a:p>
        </p:txBody>
      </p:sp>
      <p:sp>
        <p:nvSpPr>
          <p:cNvPr id="6" name="Content Placeholder 5">
            <a:extLst>
              <a:ext uri="{FF2B5EF4-FFF2-40B4-BE49-F238E27FC236}">
                <a16:creationId xmlns:a16="http://schemas.microsoft.com/office/drawing/2014/main" xmlns="" id="{A9D4D402-2DB8-4BED-9127-480390237A78}"/>
              </a:ext>
            </a:extLst>
          </p:cNvPr>
          <p:cNvSpPr>
            <a:spLocks noGrp="1"/>
          </p:cNvSpPr>
          <p:nvPr>
            <p:ph sz="half" idx="2"/>
          </p:nvPr>
        </p:nvSpPr>
        <p:spPr>
          <a:xfrm>
            <a:off x="4965431" y="2438400"/>
            <a:ext cx="6586489" cy="3785419"/>
          </a:xfrm>
          <a:solidFill>
            <a:srgbClr val="00206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vert="horz" lIns="91440" tIns="45720" rIns="91440" bIns="45720" rtlCol="0">
            <a:normAutofit/>
          </a:bodyPr>
          <a:lstStyle/>
          <a:p>
            <a:pPr>
              <a:buFont typeface="Wingdings" panose="05000000000000000000" pitchFamily="2" charset="2"/>
              <a:buChar char="v"/>
            </a:pPr>
            <a:r>
              <a:rPr lang="en-US" b="1" dirty="0">
                <a:solidFill>
                  <a:schemeClr val="bg1"/>
                </a:solidFill>
                <a:latin typeface="AvenirLT-Roman" panose="020B0503020203020204" pitchFamily="34" charset="0"/>
              </a:rPr>
              <a:t>2 Timothy 2:15-19</a:t>
            </a:r>
          </a:p>
          <a:p>
            <a:pPr>
              <a:buFont typeface="Wingdings" panose="05000000000000000000" pitchFamily="2" charset="2"/>
              <a:buChar char="v"/>
            </a:pPr>
            <a:r>
              <a:rPr lang="en-US" b="1" dirty="0">
                <a:solidFill>
                  <a:schemeClr val="bg1"/>
                </a:solidFill>
                <a:latin typeface="AvenirLT-Roman" panose="020B0503020203020204" pitchFamily="34" charset="0"/>
              </a:rPr>
              <a:t>   2 Timothy 3:14-17</a:t>
            </a:r>
          </a:p>
          <a:p>
            <a:pPr>
              <a:buFont typeface="Wingdings" panose="05000000000000000000" pitchFamily="2" charset="2"/>
              <a:buChar char="v"/>
            </a:pPr>
            <a:r>
              <a:rPr lang="en-US" b="1" dirty="0">
                <a:solidFill>
                  <a:schemeClr val="bg1"/>
                </a:solidFill>
                <a:latin typeface="AvenirLT-Roman" panose="020B0503020203020204" pitchFamily="34" charset="0"/>
              </a:rPr>
              <a:t>      2 Timothy 4:1-4</a:t>
            </a:r>
          </a:p>
          <a:p>
            <a:pPr marL="0" indent="0">
              <a:buNone/>
            </a:pPr>
            <a:endParaRPr lang="en-US" sz="2000" b="1" dirty="0">
              <a:solidFill>
                <a:schemeClr val="bg1"/>
              </a:solidFill>
            </a:endParaRPr>
          </a:p>
          <a:p>
            <a:pPr>
              <a:buFont typeface="Wingdings" panose="05000000000000000000" pitchFamily="2" charset="2"/>
              <a:buChar char="q"/>
            </a:pPr>
            <a:r>
              <a:rPr lang="en-US" b="1" dirty="0">
                <a:solidFill>
                  <a:schemeClr val="bg1"/>
                </a:solidFill>
              </a:rPr>
              <a:t>     1 Peter 1:18-22; </a:t>
            </a:r>
          </a:p>
          <a:p>
            <a:pPr>
              <a:buFont typeface="Wingdings" panose="05000000000000000000" pitchFamily="2" charset="2"/>
              <a:buChar char="q"/>
            </a:pPr>
            <a:r>
              <a:rPr lang="en-US" b="1" dirty="0">
                <a:solidFill>
                  <a:schemeClr val="bg1"/>
                </a:solidFill>
              </a:rPr>
              <a:t>        2 Peter 1:12,  then verse’s 15-21</a:t>
            </a:r>
          </a:p>
        </p:txBody>
      </p:sp>
      <p:sp>
        <p:nvSpPr>
          <p:cNvPr id="9" name="TextBox 8">
            <a:extLst>
              <a:ext uri="{FF2B5EF4-FFF2-40B4-BE49-F238E27FC236}">
                <a16:creationId xmlns:a16="http://schemas.microsoft.com/office/drawing/2014/main" xmlns="" id="{F9A4851B-94AA-433F-927B-4463EE7A102B}"/>
              </a:ext>
            </a:extLst>
          </p:cNvPr>
          <p:cNvSpPr txBox="1"/>
          <p:nvPr/>
        </p:nvSpPr>
        <p:spPr>
          <a:xfrm>
            <a:off x="2448774" y="6657945"/>
            <a:ext cx="2186817" cy="200055"/>
          </a:xfrm>
          <a:prstGeom prst="rect">
            <a:avLst/>
          </a:prstGeom>
          <a:solidFill>
            <a:srgbClr val="000000"/>
          </a:solidFill>
        </p:spPr>
        <p:txBody>
          <a:bodyPr wrap="none" rtlCol="0">
            <a:spAutoFit/>
          </a:bodyPr>
          <a:lstStyle/>
          <a:p>
            <a:pPr algn="r">
              <a:spcAft>
                <a:spcPts val="600"/>
              </a:spcAft>
            </a:pPr>
            <a:r>
              <a:rPr lang="en-US" sz="700">
                <a:solidFill>
                  <a:srgbClr val="FFFFFF"/>
                </a:solidFill>
                <a:hlinkClick r:id="rId3" tooltip="http://www.flickr.com/photos/rykneethling/4543060842/"/>
              </a:rPr>
              <a:t>This Photo</a:t>
            </a:r>
            <a:r>
              <a:rPr lang="en-US" sz="700">
                <a:solidFill>
                  <a:srgbClr val="FFFFFF"/>
                </a:solidFill>
              </a:rPr>
              <a:t> by Unknown Author is licensed under </a:t>
            </a:r>
            <a:r>
              <a:rPr lang="en-US" sz="700">
                <a:solidFill>
                  <a:srgbClr val="FFFFFF"/>
                </a:solidFill>
                <a:hlinkClick r:id="rId4" tooltip="https://creativecommons.org/licenses/by/2.0/"/>
              </a:rPr>
              <a:t>CC BY</a:t>
            </a:r>
            <a:endParaRPr lang="en-US" sz="700">
              <a:solidFill>
                <a:srgbClr val="FFFFFF"/>
              </a:solidFill>
            </a:endParaRPr>
          </a:p>
        </p:txBody>
      </p:sp>
    </p:spTree>
    <p:extLst>
      <p:ext uri="{BB962C8B-B14F-4D97-AF65-F5344CB8AC3E}">
        <p14:creationId xmlns:p14="http://schemas.microsoft.com/office/powerpoint/2010/main" val="545193140"/>
      </p:ext>
    </p:extLst>
  </p:cSld>
  <p:clrMapOvr>
    <a:masterClrMapping/>
  </p:clrMapOvr>
  <p:transition spd="slow">
    <p:wheel spokes="1"/>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alpha val="91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32BC26D8-82FB-445E-AA49-62A77D7C1EE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CB44330D-EA18-4254-AA95-EB49948539B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close up of a sign&#10;&#10;Description generated with very high confidence">
            <a:extLst>
              <a:ext uri="{FF2B5EF4-FFF2-40B4-BE49-F238E27FC236}">
                <a16:creationId xmlns:a16="http://schemas.microsoft.com/office/drawing/2014/main" xmlns="" id="{1E9D502D-F47F-4F2E-AF72-5CBB797ADB8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69534" y="643467"/>
            <a:ext cx="7452931" cy="5571066"/>
          </a:xfrm>
          <a:prstGeom prst="rect">
            <a:avLst/>
          </a:prstGeom>
          <a:ln>
            <a:noFill/>
          </a:ln>
          <a:effectLst>
            <a:outerShdw blurRad="292100" dist="139700" dir="2700000" algn="tl" rotWithShape="0">
              <a:srgbClr val="333333">
                <a:alpha val="65000"/>
              </a:srgbClr>
            </a:outerShdw>
          </a:effectLst>
        </p:spPr>
      </p:pic>
      <p:sp>
        <p:nvSpPr>
          <p:cNvPr id="6" name="Rectangle: Rounded Corners 5">
            <a:extLst>
              <a:ext uri="{FF2B5EF4-FFF2-40B4-BE49-F238E27FC236}">
                <a16:creationId xmlns:a16="http://schemas.microsoft.com/office/drawing/2014/main" xmlns="" id="{D0D74676-602B-4733-9037-209084807513}"/>
              </a:ext>
            </a:extLst>
          </p:cNvPr>
          <p:cNvSpPr/>
          <p:nvPr/>
        </p:nvSpPr>
        <p:spPr>
          <a:xfrm>
            <a:off x="3048001" y="4581833"/>
            <a:ext cx="6597444" cy="142567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t>Exodus 20:1-3</a:t>
            </a:r>
          </a:p>
          <a:p>
            <a:pPr algn="ctr"/>
            <a:r>
              <a:rPr lang="en-US" sz="2800" b="1" dirty="0"/>
              <a:t>Deuteronomy 11:1-4</a:t>
            </a:r>
          </a:p>
        </p:txBody>
      </p:sp>
    </p:spTree>
    <p:extLst>
      <p:ext uri="{BB962C8B-B14F-4D97-AF65-F5344CB8AC3E}">
        <p14:creationId xmlns:p14="http://schemas.microsoft.com/office/powerpoint/2010/main" val="2758432018"/>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ageCurlDouble"/>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CC0EECF-EB40-4A3E-9C30-C5EA648AEADF}"/>
              </a:ext>
            </a:extLst>
          </p:cNvPr>
          <p:cNvSpPr>
            <a:spLocks noGrp="1"/>
          </p:cNvSpPr>
          <p:nvPr>
            <p:ph type="title"/>
          </p:nvPr>
        </p:nvSpPr>
        <p:spPr>
          <a:solidFill>
            <a:schemeClr val="accent1">
              <a:lumMod val="60000"/>
              <a:lumOff val="40000"/>
            </a:schemeClr>
          </a:solidFill>
          <a:effectLst>
            <a:innerShdw blurRad="63500" dist="50800" dir="13500000">
              <a:prstClr val="black">
                <a:alpha val="50000"/>
              </a:prstClr>
            </a:innerShdw>
          </a:effectLst>
        </p:spPr>
        <p:txBody>
          <a:bodyPr>
            <a:normAutofit/>
          </a:bodyPr>
          <a:lstStyle/>
          <a:p>
            <a:pPr algn="ctr"/>
            <a:r>
              <a:rPr lang="en-US" sz="5400" b="1" dirty="0"/>
              <a:t>Stand Firm And Keep A Strong Grip</a:t>
            </a:r>
          </a:p>
        </p:txBody>
      </p:sp>
      <p:sp>
        <p:nvSpPr>
          <p:cNvPr id="3" name="Content Placeholder 2">
            <a:extLst>
              <a:ext uri="{FF2B5EF4-FFF2-40B4-BE49-F238E27FC236}">
                <a16:creationId xmlns:a16="http://schemas.microsoft.com/office/drawing/2014/main" xmlns="" id="{6A89D3B3-B829-4B51-9A89-BFADF8E30832}"/>
              </a:ext>
            </a:extLst>
          </p:cNvPr>
          <p:cNvSpPr>
            <a:spLocks noGrp="1"/>
          </p:cNvSpPr>
          <p:nvPr>
            <p:ph idx="1"/>
          </p:nvPr>
        </p:nvSpPr>
        <p:spPr>
          <a:solidFill>
            <a:schemeClr val="tx2"/>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lstStyle/>
          <a:p>
            <a:pPr marL="0" indent="0" algn="ctr">
              <a:buNone/>
            </a:pPr>
            <a:r>
              <a:rPr lang="en-US" sz="4400" b="1" dirty="0">
                <a:solidFill>
                  <a:schemeClr val="bg1"/>
                </a:solidFill>
              </a:rPr>
              <a:t>“With all these things in mind, dear brothers and sisters, stand firm and keep a strong grip on the teaching we passed on to you both in person and by letter.” </a:t>
            </a:r>
            <a:r>
              <a:rPr lang="en-US" sz="4400" b="1" dirty="0"/>
              <a:t> </a:t>
            </a:r>
          </a:p>
          <a:p>
            <a:pPr marL="0" indent="0" algn="ctr">
              <a:buNone/>
            </a:pPr>
            <a:r>
              <a:rPr lang="en-US" sz="3600" b="1" dirty="0">
                <a:solidFill>
                  <a:schemeClr val="bg1"/>
                </a:solidFill>
              </a:rPr>
              <a:t>(2Thessalonians 2:15 NLT)</a:t>
            </a:r>
          </a:p>
          <a:p>
            <a:pPr marL="0" indent="0" algn="ctr">
              <a:buNone/>
            </a:pPr>
            <a:endParaRPr lang="en-US" dirty="0"/>
          </a:p>
          <a:p>
            <a:endParaRPr lang="en-US" dirty="0"/>
          </a:p>
        </p:txBody>
      </p:sp>
    </p:spTree>
    <p:extLst>
      <p:ext uri="{BB962C8B-B14F-4D97-AF65-F5344CB8AC3E}">
        <p14:creationId xmlns:p14="http://schemas.microsoft.com/office/powerpoint/2010/main" val="653385869"/>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ageCurlDouble"/>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4" descr="A picture containing book&#10;&#10;Description generated with high confidence">
            <a:extLst>
              <a:ext uri="{FF2B5EF4-FFF2-40B4-BE49-F238E27FC236}">
                <a16:creationId xmlns:a16="http://schemas.microsoft.com/office/drawing/2014/main" xmlns="" id="{6BE949C1-4091-49DC-9884-510BD82BB8B2}"/>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9794" r="1" b="17391"/>
          <a:stretch/>
        </p:blipFill>
        <p:spPr>
          <a:xfrm>
            <a:off x="5200086" y="492573"/>
            <a:ext cx="6461017" cy="5880796"/>
          </a:xfrm>
          <a:prstGeom prst="rect">
            <a:avLst/>
          </a:prstGeom>
        </p:spPr>
      </p:pic>
      <p:sp>
        <p:nvSpPr>
          <p:cNvPr id="10" name="Rectangle 9">
            <a:extLst>
              <a:ext uri="{FF2B5EF4-FFF2-40B4-BE49-F238E27FC236}">
                <a16:creationId xmlns:a16="http://schemas.microsoft.com/office/drawing/2014/main" xmlns="" id="{AB45A142-4255-493C-8284-5D566C121B1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36884" y="321177"/>
            <a:ext cx="4332307" cy="6179552"/>
          </a:xfrm>
          <a:prstGeom prst="rect">
            <a:avLst/>
          </a:prstGeom>
          <a:solidFill>
            <a:schemeClr val="tx1">
              <a:lumMod val="75000"/>
              <a:lumOff val="25000"/>
            </a:schemeClr>
          </a:solidFill>
          <a:ln w="127000" cap="sq" cmpd="thinThick">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xmlns="" id="{38FB9660-F42F-4313-BBC4-47C007FE484C}"/>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191126" y="3910267"/>
            <a:ext cx="2586790" cy="0"/>
          </a:xfrm>
          <a:prstGeom prst="line">
            <a:avLst/>
          </a:prstGeom>
          <a:ln w="222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xmlns="" id="{A36E08A3-E6F5-4D8D-A34D-7E788ECC4B29}"/>
              </a:ext>
            </a:extLst>
          </p:cNvPr>
          <p:cNvSpPr>
            <a:spLocks noGrp="1"/>
          </p:cNvSpPr>
          <p:nvPr>
            <p:ph type="title"/>
          </p:nvPr>
        </p:nvSpPr>
        <p:spPr>
          <a:xfrm>
            <a:off x="674237" y="1130709"/>
            <a:ext cx="3657600" cy="1817023"/>
          </a:xfrm>
          <a:solidFill>
            <a:srgbClr val="FF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lIns="91440" tIns="45720" rIns="91440" bIns="45720" rtlCol="0" anchor="b">
            <a:normAutofit/>
          </a:bodyPr>
          <a:lstStyle/>
          <a:p>
            <a:pPr algn="ctr"/>
            <a:r>
              <a:rPr lang="en-US" sz="3600" b="1" kern="1200" dirty="0">
                <a:solidFill>
                  <a:schemeClr val="bg1"/>
                </a:solidFill>
                <a:latin typeface="Agency FB" panose="020B0503020202020204" pitchFamily="34" charset="0"/>
              </a:rPr>
              <a:t>We Don’t Observe Christmas Because </a:t>
            </a:r>
            <a:r>
              <a:rPr lang="en-US" sz="3600" b="1" dirty="0">
                <a:solidFill>
                  <a:schemeClr val="bg1"/>
                </a:solidFill>
                <a:latin typeface="Agency FB" panose="020B0503020202020204" pitchFamily="34" charset="0"/>
              </a:rPr>
              <a:t>It Does Not Honor God.</a:t>
            </a:r>
            <a:endParaRPr lang="en-US" sz="3600" b="1" kern="1200" dirty="0">
              <a:solidFill>
                <a:schemeClr val="bg1"/>
              </a:solidFill>
              <a:latin typeface="Agency FB" panose="020B0503020202020204" pitchFamily="34" charset="0"/>
            </a:endParaRPr>
          </a:p>
        </p:txBody>
      </p:sp>
    </p:spTree>
    <p:extLst>
      <p:ext uri="{BB962C8B-B14F-4D97-AF65-F5344CB8AC3E}">
        <p14:creationId xmlns:p14="http://schemas.microsoft.com/office/powerpoint/2010/main" val="51310020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3" name="Rectangle 7">
            <a:extLst>
              <a:ext uri="{FF2B5EF4-FFF2-40B4-BE49-F238E27FC236}">
                <a16:creationId xmlns:a16="http://schemas.microsoft.com/office/drawing/2014/main" xmlns="" id="{CC02DE83-D9C9-418D-AADE-D8724EAFCDE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453478" y="0"/>
            <a:ext cx="465738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6722C7E4-9B6F-42C7-973D-BCD39710DCB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453478" cy="6858000"/>
          </a:xfrm>
          <a:prstGeom prst="rect">
            <a:avLst/>
          </a:prstGeom>
          <a:solidFill>
            <a:schemeClr val="tx1">
              <a:lumMod val="75000"/>
              <a:lumOff val="2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9CC0EECF-EB40-4A3E-9C30-C5EA648AEADF}"/>
              </a:ext>
            </a:extLst>
          </p:cNvPr>
          <p:cNvSpPr>
            <a:spLocks noGrp="1"/>
          </p:cNvSpPr>
          <p:nvPr>
            <p:ph type="title"/>
          </p:nvPr>
        </p:nvSpPr>
        <p:spPr>
          <a:xfrm>
            <a:off x="1901163" y="3050435"/>
            <a:ext cx="3720353" cy="757130"/>
          </a:xfrm>
          <a:ln w="25400" cap="sq">
            <a:noFill/>
            <a:miter lim="800000"/>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Autofit/>
          </a:bodyPr>
          <a:lstStyle/>
          <a:p>
            <a:pPr algn="ctr"/>
            <a:r>
              <a:rPr lang="en-US" sz="2800" b="1" dirty="0">
                <a:solidFill>
                  <a:srgbClr val="FFFFFF"/>
                </a:solidFill>
              </a:rPr>
              <a:t>Stand Firm And Keep A Strong Grip</a:t>
            </a:r>
          </a:p>
        </p:txBody>
      </p:sp>
      <p:sp>
        <p:nvSpPr>
          <p:cNvPr id="3" name="Content Placeholder 2">
            <a:extLst>
              <a:ext uri="{FF2B5EF4-FFF2-40B4-BE49-F238E27FC236}">
                <a16:creationId xmlns:a16="http://schemas.microsoft.com/office/drawing/2014/main" xmlns="" id="{6A89D3B3-B829-4B51-9A89-BFADF8E30832}"/>
              </a:ext>
            </a:extLst>
          </p:cNvPr>
          <p:cNvSpPr>
            <a:spLocks noGrp="1"/>
          </p:cNvSpPr>
          <p:nvPr>
            <p:ph idx="1"/>
          </p:nvPr>
        </p:nvSpPr>
        <p:spPr>
          <a:xfrm>
            <a:off x="6570206" y="1111753"/>
            <a:ext cx="5057396" cy="4628275"/>
          </a:xfrm>
          <a:scene3d>
            <a:camera prst="orthographicFront">
              <a:rot lat="0" lon="0" rev="0"/>
            </a:camera>
            <a:lightRig rig="contrasting" dir="t">
              <a:rot lat="0" lon="0" rev="1500000"/>
            </a:lightRig>
          </a:scene3d>
        </p:spPr>
        <p:txBody>
          <a:bodyPr anchor="ctr">
            <a:normAutofit/>
          </a:bodyPr>
          <a:lstStyle/>
          <a:p>
            <a:pPr marL="0" indent="0" algn="ctr">
              <a:buNone/>
            </a:pPr>
            <a:r>
              <a:rPr lang="en-US" sz="3200" b="1" dirty="0">
                <a:solidFill>
                  <a:schemeClr val="tx1">
                    <a:lumMod val="85000"/>
                    <a:lumOff val="15000"/>
                  </a:schemeClr>
                </a:solidFill>
              </a:rPr>
              <a:t>“Keep careful guard to observe His customs, and His Divine Ordinances.”  </a:t>
            </a:r>
          </a:p>
          <a:p>
            <a:pPr marL="0" indent="0">
              <a:buNone/>
            </a:pPr>
            <a:r>
              <a:rPr lang="en-US" sz="2000" b="1" dirty="0">
                <a:solidFill>
                  <a:schemeClr val="tx1">
                    <a:lumMod val="85000"/>
                    <a:lumOff val="15000"/>
                  </a:schemeClr>
                </a:solidFill>
              </a:rPr>
              <a:t>          (Paraphrase of Deuteronomy 11:1)</a:t>
            </a:r>
          </a:p>
          <a:p>
            <a:pPr marL="0" indent="0">
              <a:buNone/>
            </a:pPr>
            <a:endParaRPr lang="en-US" sz="2000" dirty="0">
              <a:solidFill>
                <a:schemeClr val="tx1">
                  <a:lumMod val="85000"/>
                  <a:lumOff val="15000"/>
                </a:schemeClr>
              </a:solidFill>
            </a:endParaRPr>
          </a:p>
          <a:p>
            <a:endParaRPr lang="en-US" sz="2000" dirty="0">
              <a:solidFill>
                <a:schemeClr val="tx1">
                  <a:lumMod val="85000"/>
                  <a:lumOff val="15000"/>
                </a:schemeClr>
              </a:solidFill>
            </a:endParaRPr>
          </a:p>
        </p:txBody>
      </p:sp>
    </p:spTree>
    <p:extLst>
      <p:ext uri="{BB962C8B-B14F-4D97-AF65-F5344CB8AC3E}">
        <p14:creationId xmlns:p14="http://schemas.microsoft.com/office/powerpoint/2010/main" val="247928811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alpha val="91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32BC26D8-82FB-445E-AA49-62A77D7C1EE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CB44330D-EA18-4254-AA95-EB49948539B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close up of a sign&#10;&#10;Description generated with very high confidence">
            <a:extLst>
              <a:ext uri="{FF2B5EF4-FFF2-40B4-BE49-F238E27FC236}">
                <a16:creationId xmlns:a16="http://schemas.microsoft.com/office/drawing/2014/main" xmlns="" id="{1E9D502D-F47F-4F2E-AF72-5CBB797ADB8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69534" y="643467"/>
            <a:ext cx="7452931" cy="5571066"/>
          </a:xfrm>
          <a:prstGeom prst="rect">
            <a:avLst/>
          </a:prstGeom>
          <a:ln>
            <a:noFill/>
          </a:ln>
          <a:effectLst>
            <a:outerShdw blurRad="292100" dist="139700" dir="2700000" algn="tl" rotWithShape="0">
              <a:srgbClr val="333333">
                <a:alpha val="65000"/>
              </a:srgbClr>
            </a:outerShdw>
          </a:effectLst>
        </p:spPr>
      </p:pic>
      <p:sp>
        <p:nvSpPr>
          <p:cNvPr id="6" name="Rectangle: Rounded Corners 5">
            <a:extLst>
              <a:ext uri="{FF2B5EF4-FFF2-40B4-BE49-F238E27FC236}">
                <a16:creationId xmlns:a16="http://schemas.microsoft.com/office/drawing/2014/main" xmlns="" id="{D0D74676-602B-4733-9037-209084807513}"/>
              </a:ext>
            </a:extLst>
          </p:cNvPr>
          <p:cNvSpPr/>
          <p:nvPr/>
        </p:nvSpPr>
        <p:spPr>
          <a:xfrm>
            <a:off x="4976446" y="5161085"/>
            <a:ext cx="4009292" cy="61546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t>DEUTERONOMY 12:29-32</a:t>
            </a:r>
          </a:p>
        </p:txBody>
      </p:sp>
    </p:spTree>
    <p:extLst>
      <p:ext uri="{BB962C8B-B14F-4D97-AF65-F5344CB8AC3E}">
        <p14:creationId xmlns:p14="http://schemas.microsoft.com/office/powerpoint/2010/main" val="418171184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E7E997B-FD31-4C3B-8102-58E02D3BA439}"/>
              </a:ext>
            </a:extLst>
          </p:cNvPr>
          <p:cNvSpPr>
            <a:spLocks noGrp="1"/>
          </p:cNvSpPr>
          <p:nvPr>
            <p:ph type="title"/>
          </p:nvPr>
        </p:nvSpPr>
        <p:spPr>
          <a:xfrm>
            <a:off x="237392" y="365125"/>
            <a:ext cx="11646878" cy="1325563"/>
          </a:xfrm>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en-US" b="1" dirty="0"/>
              <a:t>Power Of Traditions of Men</a:t>
            </a:r>
          </a:p>
        </p:txBody>
      </p:sp>
      <p:sp>
        <p:nvSpPr>
          <p:cNvPr id="6" name="Content Placeholder 5">
            <a:extLst>
              <a:ext uri="{FF2B5EF4-FFF2-40B4-BE49-F238E27FC236}">
                <a16:creationId xmlns:a16="http://schemas.microsoft.com/office/drawing/2014/main" xmlns="" id="{362F7B1A-7173-49FD-9050-CBF62830ECB0}"/>
              </a:ext>
            </a:extLst>
          </p:cNvPr>
          <p:cNvSpPr>
            <a:spLocks noGrp="1"/>
          </p:cNvSpPr>
          <p:nvPr>
            <p:ph idx="1"/>
          </p:nvPr>
        </p:nvSpPr>
        <p:spPr>
          <a:xfrm>
            <a:off x="237392" y="1825625"/>
            <a:ext cx="11646878" cy="4351338"/>
          </a:xfrm>
          <a:effectLst>
            <a:innerShdw blurRad="63500" dist="50800" dir="13500000">
              <a:prstClr val="black">
                <a:alpha val="50000"/>
              </a:prstClr>
            </a:innerShdw>
          </a:effectLst>
        </p:spPr>
        <p:style>
          <a:lnRef idx="1">
            <a:schemeClr val="accent5"/>
          </a:lnRef>
          <a:fillRef idx="2">
            <a:schemeClr val="accent5"/>
          </a:fillRef>
          <a:effectRef idx="1">
            <a:schemeClr val="accent5"/>
          </a:effectRef>
          <a:fontRef idx="minor">
            <a:schemeClr val="dk1"/>
          </a:fontRef>
        </p:style>
        <p:txBody>
          <a:bodyPr/>
          <a:lstStyle/>
          <a:p>
            <a:pPr>
              <a:buFont typeface="Wingdings" panose="05000000000000000000" pitchFamily="2" charset="2"/>
              <a:buChar char="Ø"/>
            </a:pPr>
            <a:r>
              <a:rPr lang="en-US" dirty="0"/>
              <a:t> </a:t>
            </a:r>
            <a:r>
              <a:rPr lang="en-US" sz="3600" b="1" dirty="0"/>
              <a:t>The easiest way to incorporate a teaching into a religious system is to surround it with tradition.</a:t>
            </a:r>
          </a:p>
          <a:p>
            <a:pPr>
              <a:buFont typeface="Wingdings" panose="05000000000000000000" pitchFamily="2" charset="2"/>
              <a:buChar char="Ø"/>
            </a:pPr>
            <a:r>
              <a:rPr lang="en-US" sz="3600" b="1" dirty="0"/>
              <a:t>  Mark 7:1-9, 13</a:t>
            </a:r>
          </a:p>
          <a:p>
            <a:pPr>
              <a:buFont typeface="Wingdings" panose="05000000000000000000" pitchFamily="2" charset="2"/>
              <a:buChar char="Ø"/>
            </a:pPr>
            <a:r>
              <a:rPr lang="en-US" sz="3600" b="1" dirty="0"/>
              <a:t>    Jude 3-4;   2 Peter 2:1-3:  </a:t>
            </a:r>
          </a:p>
          <a:p>
            <a:pPr marL="0" indent="0">
              <a:buNone/>
            </a:pPr>
            <a:endParaRPr lang="en-US" sz="3200" b="1" dirty="0"/>
          </a:p>
        </p:txBody>
      </p:sp>
      <p:sp>
        <p:nvSpPr>
          <p:cNvPr id="7" name="Rectangle 6">
            <a:extLst>
              <a:ext uri="{FF2B5EF4-FFF2-40B4-BE49-F238E27FC236}">
                <a16:creationId xmlns:a16="http://schemas.microsoft.com/office/drawing/2014/main" xmlns="" id="{D1F9BC76-60E2-4378-9CC7-57163308DF18}"/>
              </a:ext>
            </a:extLst>
          </p:cNvPr>
          <p:cNvSpPr/>
          <p:nvPr/>
        </p:nvSpPr>
        <p:spPr>
          <a:xfrm>
            <a:off x="237392" y="4079631"/>
            <a:ext cx="11649807" cy="2312377"/>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latin typeface="Arial Black" panose="020B0A04020102020204" pitchFamily="34" charset="0"/>
              </a:rPr>
              <a:t>“For fifty years after St. Paul’s life a curtain hangs over the church, through which we strive vainly to look; and when at last it arises, about 120 A.D. with the writings of the earliest church fathers, we find a church in many aspects very different from that in the days of St. Peter and St. Paul.” </a:t>
            </a:r>
            <a:r>
              <a:rPr lang="en-US" sz="2000" b="1" dirty="0">
                <a:latin typeface="Arial Black" panose="020B0A04020102020204" pitchFamily="34" charset="0"/>
              </a:rPr>
              <a:t>(The Story of the Christian Church, p. 44)</a:t>
            </a:r>
          </a:p>
        </p:txBody>
      </p:sp>
    </p:spTree>
    <p:extLst>
      <p:ext uri="{BB962C8B-B14F-4D97-AF65-F5344CB8AC3E}">
        <p14:creationId xmlns:p14="http://schemas.microsoft.com/office/powerpoint/2010/main" val="1761018330"/>
      </p:ext>
    </p:extLst>
  </p:cSld>
  <p:clrMapOvr>
    <a:masterClrMapping/>
  </p:clrMapOvr>
  <p:transition spd="slow">
    <p:cover/>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3B0DF90E-6BAD-4E82-8FDF-717C9A35737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3">
            <a:extLst>
              <a:ext uri="{FF2B5EF4-FFF2-40B4-BE49-F238E27FC236}">
                <a16:creationId xmlns:a16="http://schemas.microsoft.com/office/drawing/2014/main" xmlns="" id="{13DCC859-0434-4BB8-B6C5-09C88AE698F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11">
            <a:extLst>
              <a:ext uri="{FF2B5EF4-FFF2-40B4-BE49-F238E27FC236}">
                <a16:creationId xmlns:a16="http://schemas.microsoft.com/office/drawing/2014/main" xmlns="" id="{08E7ACFB-B791-4C23-8B17-013FEDC09A8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xmlns="" id="{8BD4F3EA-A477-44B7-8511-D5C48C0BE1C8}"/>
              </a:ext>
            </a:extLst>
          </p:cNvPr>
          <p:cNvSpPr>
            <a:spLocks noGrp="1"/>
          </p:cNvSpPr>
          <p:nvPr>
            <p:ph type="title"/>
          </p:nvPr>
        </p:nvSpPr>
        <p:spPr>
          <a:xfrm>
            <a:off x="833002" y="365125"/>
            <a:ext cx="10520702" cy="1325563"/>
          </a:xfrm>
        </p:spPr>
        <p:txBody>
          <a:bodyPr>
            <a:normAutofit/>
          </a:bodyPr>
          <a:lstStyle/>
          <a:p>
            <a:pPr algn="ctr"/>
            <a:r>
              <a:rPr lang="en-US" b="1" dirty="0"/>
              <a:t>The Bible Without Tradition Is Not Enough?</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4065746752"/>
              </p:ext>
            </p:extLst>
          </p:nvPr>
        </p:nvGraphicFramePr>
        <p:xfrm>
          <a:off x="838200" y="2022475"/>
          <a:ext cx="10515600" cy="4154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6351650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23207CC6-EAA1-4BFF-A48A-DECAD8972717}"/>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3324"/>
            <a:ext cx="12192000" cy="6861324"/>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3">
            <a:extLst>
              <a:ext uri="{FF2B5EF4-FFF2-40B4-BE49-F238E27FC236}">
                <a16:creationId xmlns:a16="http://schemas.microsoft.com/office/drawing/2014/main" xmlns="" id="{B234A3DD-923D-4166-8B19-7DD589908C6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246925" y="-479"/>
            <a:ext cx="9468701" cy="6858478"/>
          </a:xfrm>
          <a:custGeom>
            <a:avLst/>
            <a:gdLst>
              <a:gd name="connsiteX0" fmla="*/ 0 w 8078051"/>
              <a:gd name="connsiteY0" fmla="*/ 0 h 5829300"/>
              <a:gd name="connsiteX1" fmla="*/ 4453793 w 8078051"/>
              <a:gd name="connsiteY1" fmla="*/ 0 h 5829300"/>
              <a:gd name="connsiteX2" fmla="*/ 5363426 w 8078051"/>
              <a:gd name="connsiteY2" fmla="*/ 0 h 5829300"/>
              <a:gd name="connsiteX3" fmla="*/ 5368184 w 8078051"/>
              <a:gd name="connsiteY3" fmla="*/ 0 h 5829300"/>
              <a:gd name="connsiteX4" fmla="*/ 8078051 w 8078051"/>
              <a:gd name="connsiteY4" fmla="*/ 5829300 h 5829300"/>
              <a:gd name="connsiteX5" fmla="*/ 1743926 w 8078051"/>
              <a:gd name="connsiteY5" fmla="*/ 5829300 h 5829300"/>
              <a:gd name="connsiteX6" fmla="*/ 1744148 w 8078051"/>
              <a:gd name="connsiteY6" fmla="*/ 5828822 h 5829300"/>
              <a:gd name="connsiteX7" fmla="*/ 0 w 8078051"/>
              <a:gd name="connsiteY7" fmla="*/ 5828822 h 582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1" h="5829300">
                <a:moveTo>
                  <a:pt x="0" y="0"/>
                </a:moveTo>
                <a:lnTo>
                  <a:pt x="4453793" y="0"/>
                </a:lnTo>
                <a:lnTo>
                  <a:pt x="5363426" y="0"/>
                </a:lnTo>
                <a:lnTo>
                  <a:pt x="5368184" y="0"/>
                </a:lnTo>
                <a:lnTo>
                  <a:pt x="8078051" y="5829300"/>
                </a:lnTo>
                <a:lnTo>
                  <a:pt x="1743926" y="5829300"/>
                </a:lnTo>
                <a:lnTo>
                  <a:pt x="1744148" y="5828822"/>
                </a:lnTo>
                <a:lnTo>
                  <a:pt x="0" y="5828822"/>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6">
            <a:extLst>
              <a:ext uri="{FF2B5EF4-FFF2-40B4-BE49-F238E27FC236}">
                <a16:creationId xmlns:a16="http://schemas.microsoft.com/office/drawing/2014/main" xmlns="" id="{F6ACA5AC-3C5D-4994-B40F-FC8349E4D6F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479"/>
            <a:ext cx="9324977" cy="6858479"/>
          </a:xfrm>
          <a:custGeom>
            <a:avLst/>
            <a:gdLst>
              <a:gd name="connsiteX0" fmla="*/ 1246925 w 9324977"/>
              <a:gd name="connsiteY0" fmla="*/ 0 h 6858479"/>
              <a:gd name="connsiteX1" fmla="*/ 5076797 w 9324977"/>
              <a:gd name="connsiteY1" fmla="*/ 0 h 6858479"/>
              <a:gd name="connsiteX2" fmla="*/ 6143025 w 9324977"/>
              <a:gd name="connsiteY2" fmla="*/ 0 h 6858479"/>
              <a:gd name="connsiteX3" fmla="*/ 6148602 w 9324977"/>
              <a:gd name="connsiteY3" fmla="*/ 0 h 6858479"/>
              <a:gd name="connsiteX4" fmla="*/ 9324977 w 9324977"/>
              <a:gd name="connsiteY4" fmla="*/ 6858478 h 6858479"/>
              <a:gd name="connsiteX5" fmla="*/ 3359025 w 9324977"/>
              <a:gd name="connsiteY5" fmla="*/ 6858478 h 6858479"/>
              <a:gd name="connsiteX6" fmla="*/ 3359025 w 9324977"/>
              <a:gd name="connsiteY6" fmla="*/ 6858479 h 6858479"/>
              <a:gd name="connsiteX7" fmla="*/ 0 w 9324977"/>
              <a:gd name="connsiteY7" fmla="*/ 6858479 h 6858479"/>
              <a:gd name="connsiteX8" fmla="*/ 0 w 9324977"/>
              <a:gd name="connsiteY8" fmla="*/ 479 h 6858479"/>
              <a:gd name="connsiteX9" fmla="*/ 1246925 w 9324977"/>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24977" h="6858479">
                <a:moveTo>
                  <a:pt x="1246925" y="0"/>
                </a:moveTo>
                <a:lnTo>
                  <a:pt x="5076797" y="0"/>
                </a:lnTo>
                <a:lnTo>
                  <a:pt x="6143025" y="0"/>
                </a:lnTo>
                <a:lnTo>
                  <a:pt x="6148602" y="0"/>
                </a:lnTo>
                <a:lnTo>
                  <a:pt x="9324977" y="6858478"/>
                </a:lnTo>
                <a:lnTo>
                  <a:pt x="3359025" y="6858478"/>
                </a:lnTo>
                <a:lnTo>
                  <a:pt x="3359025" y="6858479"/>
                </a:lnTo>
                <a:lnTo>
                  <a:pt x="0" y="6858479"/>
                </a:lnTo>
                <a:lnTo>
                  <a:pt x="0" y="479"/>
                </a:lnTo>
                <a:lnTo>
                  <a:pt x="1246925"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C9D80E98-FF50-4972-A034-3824E427ED71}"/>
              </a:ext>
            </a:extLst>
          </p:cNvPr>
          <p:cNvSpPr>
            <a:spLocks noGrp="1"/>
          </p:cNvSpPr>
          <p:nvPr>
            <p:ph type="ctrTitle" idx="4294967295"/>
          </p:nvPr>
        </p:nvSpPr>
        <p:spPr>
          <a:xfrm>
            <a:off x="461771" y="1556238"/>
            <a:ext cx="9113052" cy="4436347"/>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t">
            <a:normAutofit fontScale="90000"/>
          </a:bodyPr>
          <a:lstStyle/>
          <a:p>
            <a:pPr algn="ctr"/>
            <a:r>
              <a:rPr lang="en-US" sz="4000" b="1" kern="1200" dirty="0">
                <a:solidFill>
                  <a:schemeClr val="tx1"/>
                </a:solidFill>
                <a:latin typeface="+mj-lt"/>
                <a:ea typeface="+mj-ea"/>
                <a:cs typeface="+mj-cs"/>
              </a:rPr>
              <a:t>God is </a:t>
            </a:r>
            <a:r>
              <a:rPr lang="en-US" sz="4000" b="1" dirty="0"/>
              <a:t>“The true worshipers shall worship the Father in </a:t>
            </a:r>
            <a:r>
              <a:rPr lang="en-US" sz="4000" b="1" u="sng" dirty="0">
                <a:solidFill>
                  <a:schemeClr val="accent1"/>
                </a:solidFill>
              </a:rPr>
              <a:t>spirit and in truth</a:t>
            </a:r>
            <a:r>
              <a:rPr lang="en-US" sz="4000" b="1" dirty="0"/>
              <a:t>: for the Father is indeed seeking those who </a:t>
            </a:r>
            <a:r>
              <a:rPr lang="en-US" sz="4000" b="1" u="sng" dirty="0"/>
              <a:t>worship</a:t>
            </a:r>
            <a:r>
              <a:rPr lang="en-US" sz="4000" b="1" dirty="0"/>
              <a:t> Him in this manner. </a:t>
            </a:r>
            <a:br>
              <a:rPr lang="en-US" sz="4000" b="1" dirty="0"/>
            </a:br>
            <a:r>
              <a:rPr lang="en-US" sz="4000" b="1" dirty="0">
                <a:solidFill>
                  <a:srgbClr val="FF0000"/>
                </a:solidFill>
              </a:rPr>
              <a:t>Spirit </a:t>
            </a:r>
            <a:r>
              <a:rPr lang="en-US" sz="4000" b="1" kern="1200" dirty="0">
                <a:solidFill>
                  <a:schemeClr val="tx1"/>
                </a:solidFill>
                <a:latin typeface="+mj-lt"/>
                <a:ea typeface="+mj-ea"/>
                <a:cs typeface="+mj-cs"/>
              </a:rPr>
              <a:t>(pneuma= </a:t>
            </a:r>
            <a:r>
              <a:rPr lang="en-US" sz="4000" b="1" kern="1200" dirty="0">
                <a:solidFill>
                  <a:srgbClr val="FF0000"/>
                </a:solidFill>
                <a:latin typeface="+mj-lt"/>
                <a:ea typeface="+mj-ea"/>
                <a:cs typeface="+mj-cs"/>
              </a:rPr>
              <a:t>mind or mental </a:t>
            </a:r>
            <a:r>
              <a:rPr lang="en-US" sz="4000" b="1" kern="1200" dirty="0" err="1">
                <a:solidFill>
                  <a:srgbClr val="FF0000"/>
                </a:solidFill>
                <a:latin typeface="+mj-lt"/>
                <a:ea typeface="+mj-ea"/>
                <a:cs typeface="+mj-cs"/>
              </a:rPr>
              <a:t>despostion</a:t>
            </a:r>
            <a:r>
              <a:rPr lang="en-US" sz="4000" b="1" kern="1200" dirty="0">
                <a:solidFill>
                  <a:schemeClr val="tx1"/>
                </a:solidFill>
                <a:latin typeface="+mj-lt"/>
                <a:ea typeface="+mj-ea"/>
                <a:cs typeface="+mj-cs"/>
              </a:rPr>
              <a:t>), and those who </a:t>
            </a:r>
            <a:r>
              <a:rPr lang="en-US" sz="4000" b="1" u="sng" kern="1200" dirty="0">
                <a:solidFill>
                  <a:schemeClr val="tx1"/>
                </a:solidFill>
                <a:latin typeface="+mj-lt"/>
                <a:ea typeface="+mj-ea"/>
                <a:cs typeface="+mj-cs"/>
              </a:rPr>
              <a:t>worship</a:t>
            </a:r>
            <a:r>
              <a:rPr lang="en-US" sz="4000" b="1" kern="1200" dirty="0">
                <a:solidFill>
                  <a:schemeClr val="tx1"/>
                </a:solidFill>
                <a:latin typeface="+mj-lt"/>
                <a:ea typeface="+mj-ea"/>
                <a:cs typeface="+mj-cs"/>
              </a:rPr>
              <a:t> Him must </a:t>
            </a:r>
            <a:r>
              <a:rPr lang="en-US" sz="4000" b="1" u="sng" kern="1200" dirty="0">
                <a:solidFill>
                  <a:srgbClr val="00B0F0"/>
                </a:solidFill>
                <a:latin typeface="+mj-lt"/>
                <a:ea typeface="+mj-ea"/>
                <a:cs typeface="+mj-cs"/>
              </a:rPr>
              <a:t>worship</a:t>
            </a:r>
            <a:r>
              <a:rPr lang="en-US" sz="4000" b="1" u="sng" kern="1200" dirty="0">
                <a:solidFill>
                  <a:schemeClr val="tx1"/>
                </a:solidFill>
                <a:latin typeface="+mj-lt"/>
                <a:ea typeface="+mj-ea"/>
                <a:cs typeface="+mj-cs"/>
              </a:rPr>
              <a:t> (</a:t>
            </a:r>
            <a:r>
              <a:rPr lang="en-US" sz="4000" b="1" u="sng" kern="1200" dirty="0">
                <a:solidFill>
                  <a:srgbClr val="00B0F0"/>
                </a:solidFill>
                <a:latin typeface="+mj-lt"/>
                <a:ea typeface="+mj-ea"/>
                <a:cs typeface="+mj-cs"/>
              </a:rPr>
              <a:t>prostrate oneself in homage</a:t>
            </a:r>
            <a:r>
              <a:rPr lang="en-US" sz="4000" b="1" u="sng" kern="1200" dirty="0">
                <a:solidFill>
                  <a:schemeClr val="tx1"/>
                </a:solidFill>
                <a:latin typeface="+mj-lt"/>
                <a:ea typeface="+mj-ea"/>
                <a:cs typeface="+mj-cs"/>
              </a:rPr>
              <a:t>)</a:t>
            </a:r>
            <a:r>
              <a:rPr lang="en-US" sz="4000" b="1" kern="1200" dirty="0">
                <a:solidFill>
                  <a:schemeClr val="tx1"/>
                </a:solidFill>
                <a:latin typeface="+mj-lt"/>
                <a:ea typeface="+mj-ea"/>
                <a:cs typeface="+mj-cs"/>
              </a:rPr>
              <a:t> in spirit and in truth.”</a:t>
            </a:r>
            <a:br>
              <a:rPr lang="en-US" sz="4000" b="1" kern="1200" dirty="0">
                <a:solidFill>
                  <a:schemeClr val="tx1"/>
                </a:solidFill>
                <a:latin typeface="+mj-lt"/>
                <a:ea typeface="+mj-ea"/>
                <a:cs typeface="+mj-cs"/>
              </a:rPr>
            </a:br>
            <a:r>
              <a:rPr lang="en-US" sz="3200" b="1" kern="1200" dirty="0">
                <a:solidFill>
                  <a:schemeClr val="tx1"/>
                </a:solidFill>
                <a:latin typeface="+mj-lt"/>
                <a:ea typeface="+mj-ea"/>
                <a:cs typeface="+mj-cs"/>
              </a:rPr>
              <a:t> (John 4:23-24 NKJV)</a:t>
            </a:r>
            <a:br>
              <a:rPr lang="en-US" sz="3200" b="1" kern="1200" dirty="0">
                <a:solidFill>
                  <a:schemeClr val="tx1"/>
                </a:solidFill>
                <a:latin typeface="+mj-lt"/>
                <a:ea typeface="+mj-ea"/>
                <a:cs typeface="+mj-cs"/>
              </a:rPr>
            </a:br>
            <a:endParaRPr lang="en-US" sz="3200" b="1" kern="1200" dirty="0">
              <a:solidFill>
                <a:schemeClr val="tx1"/>
              </a:solidFill>
              <a:latin typeface="+mj-lt"/>
              <a:ea typeface="+mj-ea"/>
              <a:cs typeface="+mj-cs"/>
            </a:endParaRPr>
          </a:p>
        </p:txBody>
      </p:sp>
    </p:spTree>
    <p:extLst>
      <p:ext uri="{BB962C8B-B14F-4D97-AF65-F5344CB8AC3E}">
        <p14:creationId xmlns:p14="http://schemas.microsoft.com/office/powerpoint/2010/main" val="401382335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32BC26D8-82FB-445E-AA49-62A77D7C1EE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rgbClr val="8B71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CB44330D-EA18-4254-AA95-EB49948539B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close up of text on a black background&#10;&#10;Description generated with high confidence">
            <a:extLst>
              <a:ext uri="{FF2B5EF4-FFF2-40B4-BE49-F238E27FC236}">
                <a16:creationId xmlns:a16="http://schemas.microsoft.com/office/drawing/2014/main" xmlns="" id="{075CD2B0-A689-432D-A8FE-D0FEA9E6D5F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85900" y="570168"/>
            <a:ext cx="8763000" cy="5611557"/>
          </a:xfrm>
          <a:prstGeom prst="rect">
            <a:avLst/>
          </a:prstGeom>
        </p:spPr>
      </p:pic>
    </p:spTree>
    <p:extLst>
      <p:ext uri="{BB962C8B-B14F-4D97-AF65-F5344CB8AC3E}">
        <p14:creationId xmlns:p14="http://schemas.microsoft.com/office/powerpoint/2010/main" val="374730511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5" name="Content Placeholder 4" descr="A stone building&#10;&#10;Description generated with very high confidence">
            <a:extLst>
              <a:ext uri="{FF2B5EF4-FFF2-40B4-BE49-F238E27FC236}">
                <a16:creationId xmlns:a16="http://schemas.microsoft.com/office/drawing/2014/main" xmlns="" id="{F8377648-06CA-4B8C-85B9-0BCDDCC56D59}"/>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l="1522" r="1797" b="1"/>
          <a:stretch/>
        </p:blipFill>
        <p:spPr>
          <a:xfrm>
            <a:off x="20" y="10"/>
            <a:ext cx="7534636" cy="6857990"/>
          </a:xfrm>
          <a:prstGeom prst="rect">
            <a:avLst/>
          </a:prstGeom>
          <a:scene3d>
            <a:camera prst="isometricOffAxis1Right"/>
            <a:lightRig rig="threePt" dir="t"/>
          </a:scene3d>
        </p:spPr>
      </p:pic>
      <p:sp>
        <p:nvSpPr>
          <p:cNvPr id="2" name="Title 1">
            <a:extLst>
              <a:ext uri="{FF2B5EF4-FFF2-40B4-BE49-F238E27FC236}">
                <a16:creationId xmlns:a16="http://schemas.microsoft.com/office/drawing/2014/main" xmlns="" id="{B1641A50-E113-4544-88AE-8B65EC32F541}"/>
              </a:ext>
            </a:extLst>
          </p:cNvPr>
          <p:cNvSpPr>
            <a:spLocks noGrp="1"/>
          </p:cNvSpPr>
          <p:nvPr>
            <p:ph type="title"/>
          </p:nvPr>
        </p:nvSpPr>
        <p:spPr>
          <a:xfrm>
            <a:off x="7858125" y="365125"/>
            <a:ext cx="3725879" cy="5530319"/>
          </a:xfrm>
          <a:solidFill>
            <a:schemeClr val="bg2"/>
          </a:solidFill>
          <a:effectLst>
            <a:innerShdw blurRad="63500" dist="50800" dir="16200000">
              <a:prstClr val="black">
                <a:alpha val="50000"/>
              </a:prstClr>
            </a:innerShdw>
          </a:effectLst>
        </p:spPr>
        <p:txBody>
          <a:bodyPr vert="horz" lIns="91440" tIns="45720" rIns="91440" bIns="45720" rtlCol="0" anchor="ctr">
            <a:normAutofit/>
          </a:bodyPr>
          <a:lstStyle/>
          <a:p>
            <a:pPr algn="ctr"/>
            <a:r>
              <a:rPr lang="en-US" sz="4000" b="1" dirty="0"/>
              <a:t>“The scribes and the Pharisees have sat down on Moses’ seat as judges;”</a:t>
            </a:r>
            <a:br>
              <a:rPr lang="en-US" sz="4000" b="1" dirty="0"/>
            </a:br>
            <a:r>
              <a:rPr lang="en-US" sz="2000" b="1" i="1" dirty="0"/>
              <a:t>Matthew 23:2</a:t>
            </a:r>
            <a:r>
              <a:rPr lang="en-US" sz="3600" dirty="0"/>
              <a:t/>
            </a:r>
            <a:br>
              <a:rPr lang="en-US" sz="3600" dirty="0"/>
            </a:br>
            <a:r>
              <a:rPr lang="en-US" sz="1200" dirty="0"/>
              <a:t>(The Holy Bible In It’s original Order; Second Edition)</a:t>
            </a:r>
          </a:p>
        </p:txBody>
      </p:sp>
    </p:spTree>
    <p:extLst>
      <p:ext uri="{BB962C8B-B14F-4D97-AF65-F5344CB8AC3E}">
        <p14:creationId xmlns:p14="http://schemas.microsoft.com/office/powerpoint/2010/main" val="5436713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4" descr="A stone building&#10;&#10;Description generated with very high confidence">
            <a:extLst>
              <a:ext uri="{FF2B5EF4-FFF2-40B4-BE49-F238E27FC236}">
                <a16:creationId xmlns:a16="http://schemas.microsoft.com/office/drawing/2014/main" xmlns="" id="{F8377648-06CA-4B8C-85B9-0BCDDCC56D59}"/>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l="1522" r="1797" b="1"/>
          <a:stretch/>
        </p:blipFill>
        <p:spPr>
          <a:xfrm>
            <a:off x="20" y="10"/>
            <a:ext cx="7534636" cy="6857990"/>
          </a:xfrm>
          <a:prstGeom prst="rect">
            <a:avLst/>
          </a:prstGeom>
        </p:spPr>
      </p:pic>
      <p:sp>
        <p:nvSpPr>
          <p:cNvPr id="2" name="Title 1">
            <a:extLst>
              <a:ext uri="{FF2B5EF4-FFF2-40B4-BE49-F238E27FC236}">
                <a16:creationId xmlns:a16="http://schemas.microsoft.com/office/drawing/2014/main" xmlns="" id="{B1641A50-E113-4544-88AE-8B65EC32F541}"/>
              </a:ext>
            </a:extLst>
          </p:cNvPr>
          <p:cNvSpPr>
            <a:spLocks noGrp="1"/>
          </p:cNvSpPr>
          <p:nvPr>
            <p:ph type="title"/>
          </p:nvPr>
        </p:nvSpPr>
        <p:spPr>
          <a:xfrm>
            <a:off x="7858125" y="365125"/>
            <a:ext cx="3725879" cy="5530319"/>
          </a:xfrm>
          <a:solidFill>
            <a:schemeClr val="bg2"/>
          </a:solidFill>
          <a:effectLst>
            <a:innerShdw blurRad="63500" dist="50800" dir="13500000">
              <a:prstClr val="black">
                <a:alpha val="50000"/>
              </a:prstClr>
            </a:innerShdw>
          </a:effectLst>
        </p:spPr>
        <p:txBody>
          <a:bodyPr vert="horz" lIns="91440" tIns="45720" rIns="91440" bIns="45720" rtlCol="0" anchor="ctr">
            <a:normAutofit/>
          </a:bodyPr>
          <a:lstStyle/>
          <a:p>
            <a:pPr algn="ctr"/>
            <a:r>
              <a:rPr lang="en-US" sz="4000" b="1" dirty="0"/>
              <a:t>“Therefore, every judgment that they tell you to observe, observe and do. But do not do according to their works.”</a:t>
            </a:r>
            <a:br>
              <a:rPr lang="en-US" sz="4000" b="1" dirty="0"/>
            </a:br>
            <a:r>
              <a:rPr lang="en-US" sz="2000" b="1" i="1" dirty="0"/>
              <a:t>Matthew 23:3</a:t>
            </a:r>
            <a:r>
              <a:rPr lang="en-US" sz="3600" dirty="0"/>
              <a:t/>
            </a:r>
            <a:br>
              <a:rPr lang="en-US" sz="3600" dirty="0"/>
            </a:br>
            <a:r>
              <a:rPr lang="en-US" sz="1200" dirty="0"/>
              <a:t>(The Holy Bible In It’s original Order; Second Edition)</a:t>
            </a:r>
          </a:p>
        </p:txBody>
      </p:sp>
    </p:spTree>
    <p:extLst>
      <p:ext uri="{BB962C8B-B14F-4D97-AF65-F5344CB8AC3E}">
        <p14:creationId xmlns:p14="http://schemas.microsoft.com/office/powerpoint/2010/main" val="2858931927"/>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4" descr="A stone building&#10;&#10;Description generated with very high confidence">
            <a:extLst>
              <a:ext uri="{FF2B5EF4-FFF2-40B4-BE49-F238E27FC236}">
                <a16:creationId xmlns:a16="http://schemas.microsoft.com/office/drawing/2014/main" xmlns="" id="{F8377648-06CA-4B8C-85B9-0BCDDCC56D59}"/>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l="1522" r="1797" b="1"/>
          <a:stretch/>
        </p:blipFill>
        <p:spPr>
          <a:xfrm>
            <a:off x="20" y="10"/>
            <a:ext cx="7534636" cy="6857990"/>
          </a:xfrm>
          <a:prstGeom prst="rect">
            <a:avLst/>
          </a:prstGeom>
          <a:scene3d>
            <a:camera prst="isometricOffAxis1Right"/>
            <a:lightRig rig="threePt" dir="t"/>
          </a:scene3d>
        </p:spPr>
      </p:pic>
      <p:sp>
        <p:nvSpPr>
          <p:cNvPr id="2" name="Title 1">
            <a:extLst>
              <a:ext uri="{FF2B5EF4-FFF2-40B4-BE49-F238E27FC236}">
                <a16:creationId xmlns:a16="http://schemas.microsoft.com/office/drawing/2014/main" xmlns="" id="{B1641A50-E113-4544-88AE-8B65EC32F541}"/>
              </a:ext>
            </a:extLst>
          </p:cNvPr>
          <p:cNvSpPr>
            <a:spLocks noGrp="1"/>
          </p:cNvSpPr>
          <p:nvPr>
            <p:ph type="title"/>
          </p:nvPr>
        </p:nvSpPr>
        <p:spPr>
          <a:xfrm>
            <a:off x="7858125" y="365125"/>
            <a:ext cx="3725879" cy="5530319"/>
          </a:xfrm>
          <a:solidFill>
            <a:schemeClr val="bg2"/>
          </a:solidFill>
          <a:effectLst>
            <a:innerShdw blurRad="63500" dist="50800" dir="18900000">
              <a:prstClr val="black">
                <a:alpha val="50000"/>
              </a:prstClr>
            </a:innerShdw>
          </a:effectLst>
        </p:spPr>
        <p:txBody>
          <a:bodyPr vert="horz" lIns="91440" tIns="45720" rIns="91440" bIns="45720" rtlCol="0" anchor="ctr">
            <a:normAutofit/>
          </a:bodyPr>
          <a:lstStyle/>
          <a:p>
            <a:pPr algn="ctr"/>
            <a:r>
              <a:rPr lang="en-US" sz="4000" b="1" dirty="0"/>
              <a:t>“Blind guides, who filter out a gnat, but swallow a camel.”</a:t>
            </a:r>
            <a:br>
              <a:rPr lang="en-US" sz="4000" b="1" dirty="0"/>
            </a:br>
            <a:r>
              <a:rPr lang="en-US" sz="2000" b="1" i="1" dirty="0"/>
              <a:t>Matthew 23:24</a:t>
            </a:r>
            <a:r>
              <a:rPr lang="en-US" sz="3600" dirty="0"/>
              <a:t/>
            </a:r>
            <a:br>
              <a:rPr lang="en-US" sz="3600" dirty="0"/>
            </a:br>
            <a:r>
              <a:rPr lang="en-US" sz="1200" dirty="0"/>
              <a:t>(The Holy Bible In It’s original Order; Second Edition)</a:t>
            </a:r>
          </a:p>
        </p:txBody>
      </p:sp>
    </p:spTree>
    <p:extLst>
      <p:ext uri="{BB962C8B-B14F-4D97-AF65-F5344CB8AC3E}">
        <p14:creationId xmlns:p14="http://schemas.microsoft.com/office/powerpoint/2010/main" val="369762258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359</TotalTime>
  <Words>632</Words>
  <Application>Microsoft Office PowerPoint</Application>
  <PresentationFormat>Custom</PresentationFormat>
  <Paragraphs>40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Christmas Has Pagan Origins, So What?</vt:lpstr>
      <vt:lpstr>PowerPoint Presentation</vt:lpstr>
      <vt:lpstr>Power Of Traditions of Men</vt:lpstr>
      <vt:lpstr>The Bible Without Tradition Is Not Enough?</vt:lpstr>
      <vt:lpstr>God is “The true worshipers shall worship the Father in spirit and in truth: for the Father is indeed seeking those who worship Him in this manner.  Spirit (pneuma= mind or mental despostion), and those who worship Him must worship (prostrate oneself in homage) in spirit and in truth.”  (John 4:23-24 NKJV) </vt:lpstr>
      <vt:lpstr>PowerPoint Presentation</vt:lpstr>
      <vt:lpstr>“The scribes and the Pharisees have sat down on Moses’ seat as judges;” Matthew 23:2 (The Holy Bible In It’s original Order; Second Edition)</vt:lpstr>
      <vt:lpstr>“Therefore, every judgment that they tell you to observe, observe and do. But do not do according to their works.” Matthew 23:3 (The Holy Bible In It’s original Order; Second Edition)</vt:lpstr>
      <vt:lpstr>“Blind guides, who filter out a gnat, but swallow a camel.” Matthew 23:24 (The Holy Bible In It’s original Order; Second Edition)</vt:lpstr>
      <vt:lpstr>Moses Will Judge You</vt:lpstr>
      <vt:lpstr>PowerPoint Presentation</vt:lpstr>
      <vt:lpstr>Deuteronomy 12:30</vt:lpstr>
      <vt:lpstr>Deuteronomy 12:31</vt:lpstr>
      <vt:lpstr>   Jeremiah 10:2-5       Matthew 15:9           John 4:24            II Corinthians 11:13-15</vt:lpstr>
      <vt:lpstr>Bible Only Basis For Sound Doctrine</vt:lpstr>
      <vt:lpstr>PowerPoint Presentation</vt:lpstr>
      <vt:lpstr>Stand Firm And Keep A Strong Grip</vt:lpstr>
      <vt:lpstr>We Don’t Observe Christmas Because It Does Not Honor God.</vt:lpstr>
      <vt:lpstr>Stand Firm And Keep A Strong Grip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true worshipers shall worship the Father in spirit and in truth: for the Father is indeed seeking those who worship Him in this manner.  God is Spirit, and those who worship Him must worship in spirit and in truth.”  (John 4:23-24)</dc:title>
  <dc:creator>Tom and Lisa Damour</dc:creator>
  <cp:lastModifiedBy>Robert Lawson</cp:lastModifiedBy>
  <cp:revision>49</cp:revision>
  <dcterms:created xsi:type="dcterms:W3CDTF">2017-12-16T01:14:49Z</dcterms:created>
  <dcterms:modified xsi:type="dcterms:W3CDTF">2017-12-16T17:27:07Z</dcterms:modified>
</cp:coreProperties>
</file>