
<file path=[Content_Types].xml><?xml version="1.0" encoding="utf-8"?>
<Types xmlns="http://schemas.openxmlformats.org/package/2006/content-types">
  <Default Extension="jpg&amp;ehk=tw" ContentType="image/jpeg"/>
  <Default Extension="jpeg" ContentType="image/jpeg"/>
  <Default Extension="jpg&amp;ehk=" ContentType="image/jpeg"/>
  <Default Extension="jpg&amp;ehk=qqRVBVekEYxzH01Oju8gog&amp;r=0&amp;pid=OfficeInsert" ContentType="image/jpeg"/>
  <Default Extension="rels" ContentType="application/vnd.openxmlformats-package.relationships+xml"/>
  <Default Extension="xml" ContentType="application/xml"/>
  <Default Extension="jpg&amp;ehk=yrStMIo0dwOWEIg1BfyL" ContentType="image/jpeg"/>
  <Default Extension="jpg&amp;ehk=r5v4Q8HJnPT3nKHVkA" ContentType="image/jpeg"/>
  <Default Extension="jpg&amp;ehk=bKFJMEPOxguH6AeyE" ContentType="image/jpeg"/>
  <Default Extension="jpg&amp;ehk=4yP" ContentType="image/jpeg"/>
  <Default Extension="jpg" ContentType="image/jpeg"/>
  <Default Extension="jpg&amp;ehk=PGU2Cf6E6owARv0nFpFV0A&amp;r=0&amp;pid=OfficeInsert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74" r:id="rId5"/>
    <p:sldId id="257" r:id="rId6"/>
    <p:sldId id="268" r:id="rId7"/>
    <p:sldId id="267" r:id="rId8"/>
    <p:sldId id="266" r:id="rId9"/>
    <p:sldId id="263" r:id="rId10"/>
    <p:sldId id="271" r:id="rId11"/>
    <p:sldId id="273" r:id="rId12"/>
    <p:sldId id="275" r:id="rId13"/>
    <p:sldId id="277" r:id="rId14"/>
    <p:sldId id="276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B3A67B-865E-4E03-9823-1F4E6431B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3C1FC8-681B-47D5-B996-0D8190EC5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F93840-CBB5-47F6-A965-CF8154245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280C-0E25-4A71-B9FB-022EEA200BFB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12DF3C-A6ED-457B-844F-35588E932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ABDF5B-0792-4CE7-A73C-1AA077C44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B394-5D9B-48B7-894B-97E73F618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FE4ACD-BE91-4CAF-81ED-3BDE0B610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55A8B92-A6A2-41B5-B9D4-1D7664F47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403397-0D67-4830-8E2F-6A83FCF13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280C-0E25-4A71-B9FB-022EEA200BFB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0C1DCB-5D40-473B-91B0-A13BC60FD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803FF6-D2C9-4BE3-9AB8-F8D540FE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B394-5D9B-48B7-894B-97E73F618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6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71E130F-11B8-413B-8893-EFF86F4FF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2C98BF5-B18F-4ABC-89D2-6F39EEC23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D168E3-D50F-4FA7-BCBA-7C49EAB99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280C-0E25-4A71-B9FB-022EEA200BFB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89E7-B546-46F6-847C-D19CA4ED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8E422F-572D-406D-B4A0-6FD75C5C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B394-5D9B-48B7-894B-97E73F618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1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C41C33-BED6-4104-A3E4-579118F76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D3D4C8-02D1-4ABF-B70E-B727353D2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76F576-0E06-490C-BAE8-E926FE365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280C-0E25-4A71-B9FB-022EEA200BFB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FA75E7-4EFD-45C0-BFBD-4B2C6BEA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C0B5F6-1DB3-4F32-8EF6-20F267140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B394-5D9B-48B7-894B-97E73F618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8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21EF89-28D4-4D3F-A6D2-B00E732E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D6CA40-8267-440A-982C-E7A04235B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EFD7CD-D12F-41F1-A46D-B8AB0642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280C-0E25-4A71-B9FB-022EEA200BFB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ACC01E-88D1-48DC-85E1-24DC5B30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80C05F-60D8-490A-88F7-7C097D6C6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B394-5D9B-48B7-894B-97E73F618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0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63A3E5-C556-4D6E-9189-A381BB452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E9E11B-01EB-4852-AE1B-32FEC37F0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67B573-1429-437F-956B-0FBC9B2AE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307AC4-27BF-4BFB-9DC6-BF7C4798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280C-0E25-4A71-B9FB-022EEA200BFB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05F825-E89B-4754-94E0-0E429613A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641D80-A52B-41E9-9994-3075AC72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B394-5D9B-48B7-894B-97E73F618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4752E9-BA15-40E7-AAE0-409DE9095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F653D5-D74E-45BD-A1B8-9AA8BA5EB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E8EF05-645D-407E-B5BD-364035C49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A3DE0B4-2987-4CF7-AD10-A017B0087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915AC07-548F-4B12-95A0-1D44475539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49C5C8D-C63C-4B1D-8288-AA20AEF57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280C-0E25-4A71-B9FB-022EEA200BFB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76B7A4F-87FC-499E-B3FA-813AE1DD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126A0D2-70AE-4D45-9BCB-E706AC41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B394-5D9B-48B7-894B-97E73F618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0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E1E51B-D884-4190-98F6-725A24DAE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2D4606-E4CC-4B86-9293-8279C0C5B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280C-0E25-4A71-B9FB-022EEA200BFB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986313-4C54-4FBD-ADAA-E51F6ABC1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D6939B0-DF73-4030-A4BB-56BED4BA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B394-5D9B-48B7-894B-97E73F618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9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7004A9-7AEC-4907-855F-6C0A59624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280C-0E25-4A71-B9FB-022EEA200BFB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4E8F2BA-F482-4A2E-8606-07DD1E1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34B0A8E-6999-420E-9B50-8D717027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B394-5D9B-48B7-894B-97E73F618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0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79DAD1-4F69-4537-A6D1-7AB1FDCA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482DB1-70E0-4D4C-9556-58214D483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922FC3-F158-4DAA-9897-FC6522C77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1A8F99-97A2-4330-BC9E-6FD653244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280C-0E25-4A71-B9FB-022EEA200BFB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7E0D76-4AE0-4381-9953-C1FCC29E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67AE66-09D0-46B4-B438-F4D2D3D40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B394-5D9B-48B7-894B-97E73F618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98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C3C76E-71ED-4750-A28F-F8614557E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544E653-F503-49EE-8A0D-CDA39A5FE2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F88367-0500-479B-B58A-BBA1A1246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FD83FD-E2DA-4D59-BECC-5F4D9FB96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280C-0E25-4A71-B9FB-022EEA200BFB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43D14F-3D3B-4A33-A9B3-D087A7B88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E04AED-300B-4144-BB7B-3F70F124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B394-5D9B-48B7-894B-97E73F618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2F2172-CFF9-4296-AE51-E59B255A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3CCD75-EFBC-433F-ACC0-168A720BB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9FB76A-7FA3-49DB-A1F3-936E6C6A3F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B280C-0E25-4A71-B9FB-022EEA200BFB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062976-48B7-401D-89FC-93F9D878D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CE7A41-FCD3-47E1-B7FC-67DBFE9A0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CB394-5D9B-48B7-894B-97E73F618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5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&amp;ehk=r5v4Q8HJnPT3nKHVkA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&amp;ehk=4y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&amp;ehk=r5v4Q8HJnPT3nKHVkA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&amp;ehk=4y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hatshotn.me/category/kjv-bible-3/the-second-book-of-moses-called-exodus/" TargetMode="External"/><Relationship Id="rId2" Type="http://schemas.openxmlformats.org/officeDocument/2006/relationships/image" Target="../media/image5.jpg&amp;ehk=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4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mplestudy.com/tag/tabernacle/" TargetMode="External"/><Relationship Id="rId2" Type="http://schemas.openxmlformats.org/officeDocument/2006/relationships/image" Target="../media/image6.jpg&amp;ehk=qqRVBVekEYxzH01Oju8gog&amp;r=0&amp;pid=OfficeInsert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pelicanweb.org/CCC.TOB.000C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idgeaphistory.wikispaces.com/Judaism" TargetMode="External"/><Relationship Id="rId2" Type="http://schemas.openxmlformats.org/officeDocument/2006/relationships/image" Target="../media/image8.jpg&amp;ehk=tw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imna_Tabernacle_Table_of_Showbread.jpg" TargetMode="External"/><Relationship Id="rId2" Type="http://schemas.openxmlformats.org/officeDocument/2006/relationships/image" Target="../media/image9.jpg&amp;ehk=bKFJMEPOxguH6AeyE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asonic.wikidot.com/horns" TargetMode="External"/><Relationship Id="rId2" Type="http://schemas.openxmlformats.org/officeDocument/2006/relationships/image" Target="../media/image10.jpg&amp;ehk=PGU2Cf6E6owARv0nFpFV0A&amp;r=0&amp;pid=OfficeInsert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eywild.blogspot.com/2010/04/he-tore-veil.html" TargetMode="External"/><Relationship Id="rId2" Type="http://schemas.openxmlformats.org/officeDocument/2006/relationships/image" Target="../media/image11.jpg&amp;ehk=yrStMIo0dwOWEIg1Bfy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2.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3" name="Content Placeholder 4" descr="A picture containing indoor, wall, black, refrigerator&#10;&#10;Description generated with high confidenc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2940"/>
          <a:stretch/>
        </p:blipFill>
        <p:spPr>
          <a:xfrm rot="5400000">
            <a:off x="5898729" y="564725"/>
            <a:ext cx="6214533" cy="57285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CDF93A6-D1F2-4DE4-BB56-B1D0E9F1C2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6" r="-3" b="11308"/>
          <a:stretch/>
        </p:blipFill>
        <p:spPr>
          <a:xfrm>
            <a:off x="321731" y="321732"/>
            <a:ext cx="5728548" cy="307919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6E71D415-3FEB-47C8-A86C-CC098D794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80" b="-1"/>
          <a:stretch/>
        </p:blipFill>
        <p:spPr>
          <a:xfrm>
            <a:off x="321730" y="3489158"/>
            <a:ext cx="5728548" cy="30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2050" name="Picture 2" descr="Image result for ark of the covenant">
            <a:extLst>
              <a:ext uri="{FF2B5EF4-FFF2-40B4-BE49-F238E27FC236}">
                <a16:creationId xmlns:a16="http://schemas.microsoft.com/office/drawing/2014/main" xmlns="" id="{852423A6-C4FA-4E47-AF49-8399AD51A0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4"/>
          <a:stretch/>
        </p:blipFill>
        <p:spPr bwMode="auto">
          <a:xfrm>
            <a:off x="20" y="10"/>
            <a:ext cx="12191980" cy="72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98A18D-6B93-4493-BAC4-E7381419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Ark of the Covenant (Heb. 9:4-28)</a:t>
            </a:r>
          </a:p>
        </p:txBody>
      </p:sp>
    </p:spTree>
    <p:extLst>
      <p:ext uri="{BB962C8B-B14F-4D97-AF65-F5344CB8AC3E}">
        <p14:creationId xmlns:p14="http://schemas.microsoft.com/office/powerpoint/2010/main" val="36555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03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4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3" name="Picture 2" descr="Image result for hebrews 10 19-2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4"/>
          <a:stretch/>
        </p:blipFill>
        <p:spPr>
          <a:xfrm>
            <a:off x="2468642" y="643467"/>
            <a:ext cx="725471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0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7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Hebrews 8 1-2">
            <a:extLst>
              <a:ext uri="{FF2B5EF4-FFF2-40B4-BE49-F238E27FC236}">
                <a16:creationId xmlns:a16="http://schemas.microsoft.com/office/drawing/2014/main" xmlns="" id="{1210BF98-7C40-4B63-840A-49EB286993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44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3074" name="Picture 2" descr="Image result for hebrews 9 23">
            <a:extLst>
              <a:ext uri="{FF2B5EF4-FFF2-40B4-BE49-F238E27FC236}">
                <a16:creationId xmlns:a16="http://schemas.microsoft.com/office/drawing/2014/main" xmlns="" id="{FB01A23A-B0BC-4F41-84DD-6B3F83F05F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7" b="2002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2434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3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Hebrews 9 23-24">
            <a:extLst>
              <a:ext uri="{FF2B5EF4-FFF2-40B4-BE49-F238E27FC236}">
                <a16:creationId xmlns:a16="http://schemas.microsoft.com/office/drawing/2014/main" xmlns="" id="{097891C6-6513-460D-A093-07642BF43D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947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3" name="Content Placeholder 4" descr="A picture containing indoor, wall, black, refrigerator&#10;&#10;Description generated with high confidenc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2940"/>
          <a:stretch/>
        </p:blipFill>
        <p:spPr>
          <a:xfrm rot="5400000">
            <a:off x="5898729" y="564725"/>
            <a:ext cx="6214533" cy="57285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CDF93A6-D1F2-4DE4-BB56-B1D0E9F1C2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6" r="-3" b="11308"/>
          <a:stretch/>
        </p:blipFill>
        <p:spPr>
          <a:xfrm>
            <a:off x="321731" y="321732"/>
            <a:ext cx="5728548" cy="307919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6E71D415-3FEB-47C8-A86C-CC098D794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80" b="-1"/>
          <a:stretch/>
        </p:blipFill>
        <p:spPr>
          <a:xfrm>
            <a:off x="321730" y="3489158"/>
            <a:ext cx="5728548" cy="30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3923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D5C21B-032C-471E-A95C-D55A08C7B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229" y="365125"/>
            <a:ext cx="5243804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icture containing indoor, wall, black, refrigerator&#10;&#10;Description generated with high confidence">
            <a:extLst>
              <a:ext uri="{FF2B5EF4-FFF2-40B4-BE49-F238E27FC236}">
                <a16:creationId xmlns:a16="http://schemas.microsoft.com/office/drawing/2014/main" xmlns="" id="{BC0FED15-C701-4E85-B2AB-4E3D7E237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76438" y="-2620237"/>
            <a:ext cx="8429275" cy="1342715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931DCC1-4091-40F9-AE38-FD4586B627CC}"/>
              </a:ext>
            </a:extLst>
          </p:cNvPr>
          <p:cNvSpPr/>
          <p:nvPr/>
        </p:nvSpPr>
        <p:spPr>
          <a:xfrm>
            <a:off x="7865706" y="365126"/>
            <a:ext cx="4077478" cy="34510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Ex. 29:20-21</a:t>
            </a:r>
          </a:p>
          <a:p>
            <a:pPr algn="ctr"/>
            <a:r>
              <a:rPr lang="en-US" sz="2800" b="1" dirty="0"/>
              <a:t>High Priest Garments had symbolic meaning as to what the High Priest function was.</a:t>
            </a:r>
          </a:p>
        </p:txBody>
      </p:sp>
    </p:spTree>
    <p:extLst>
      <p:ext uri="{BB962C8B-B14F-4D97-AF65-F5344CB8AC3E}">
        <p14:creationId xmlns:p14="http://schemas.microsoft.com/office/powerpoint/2010/main" val="306392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Content Placeholder 4" descr="A picture containing window, photo&#10;&#10;Description generated with high confidence">
            <a:extLst>
              <a:ext uri="{FF2B5EF4-FFF2-40B4-BE49-F238E27FC236}">
                <a16:creationId xmlns:a16="http://schemas.microsoft.com/office/drawing/2014/main" xmlns="" id="{5E38EFAC-4BF5-4957-AF4D-0238A7E45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3182" b="4877"/>
          <a:stretch/>
        </p:blipFill>
        <p:spPr>
          <a:xfrm>
            <a:off x="0" y="-618628"/>
            <a:ext cx="6966264" cy="78246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8D048C-38F9-4F68-A743-00AB7E857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453" y="640081"/>
            <a:ext cx="4615706" cy="274693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/>
              <a:t>Moses Anoints Aaron As High Priest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83065C-2614-40A6-B053-4EF7DEC7ECA0}"/>
              </a:ext>
            </a:extLst>
          </p:cNvPr>
          <p:cNvSpPr txBox="1"/>
          <p:nvPr/>
        </p:nvSpPr>
        <p:spPr>
          <a:xfrm>
            <a:off x="3665562" y="6635483"/>
            <a:ext cx="2784039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hatshotn.me/category/kjv-bible-3/the-second-book-of-moses-called-exodus/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4.0/"/>
              </a:rPr>
              <a:t>CC BY-NC-SA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1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5D1ED-7D48-43C1-BF76-DBA756EAAEE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 Narrow" panose="020B0606020202030204" pitchFamily="34" charset="0"/>
              </a:rPr>
              <a:t>High Priest Enters Holy Of Holies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DE5316-4B54-4053-AEEA-E668E93056DB}"/>
              </a:ext>
            </a:extLst>
          </p:cNvPr>
          <p:cNvSpPr txBox="1"/>
          <p:nvPr/>
        </p:nvSpPr>
        <p:spPr>
          <a:xfrm>
            <a:off x="5542788" y="4386866"/>
            <a:ext cx="11064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</a:t>
            </a:r>
          </a:p>
        </p:txBody>
      </p:sp>
      <p:pic>
        <p:nvPicPr>
          <p:cNvPr id="15" name="Content Placeholder 14" descr="A person standing in front of a curtain&#10;&#10;Description generated with very high confidence">
            <a:extLst>
              <a:ext uri="{FF2B5EF4-FFF2-40B4-BE49-F238E27FC236}">
                <a16:creationId xmlns:a16="http://schemas.microsoft.com/office/drawing/2014/main" xmlns="" id="{DD3F93B6-CD2F-4007-B2A3-7848656CB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794651" y="1780450"/>
            <a:ext cx="2998035" cy="4997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942BACE-0A96-4792-A28E-DBF60C386727}"/>
              </a:ext>
            </a:extLst>
          </p:cNvPr>
          <p:cNvSpPr txBox="1"/>
          <p:nvPr/>
        </p:nvSpPr>
        <p:spPr>
          <a:xfrm>
            <a:off x="4038600" y="5178490"/>
            <a:ext cx="275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pelicanweb.org/CCC.TOB.000C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BY-NC-SA</a:t>
            </a:r>
            <a:endParaRPr lang="en-US" sz="9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E17CC95-1767-4D75-BBA5-C283636E6DA2}"/>
              </a:ext>
            </a:extLst>
          </p:cNvPr>
          <p:cNvSpPr txBox="1"/>
          <p:nvPr/>
        </p:nvSpPr>
        <p:spPr>
          <a:xfrm flipH="1">
            <a:off x="7324062" y="6176963"/>
            <a:ext cx="33594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templestudy.com/tag/tabernacl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ABBEB15-337A-45E9-9560-0B117E917E18}"/>
              </a:ext>
            </a:extLst>
          </p:cNvPr>
          <p:cNvSpPr/>
          <p:nvPr/>
        </p:nvSpPr>
        <p:spPr>
          <a:xfrm>
            <a:off x="7324062" y="2146041"/>
            <a:ext cx="4208575" cy="3401781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Lev. 16: 29-30;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and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vv. 32-34</a:t>
            </a:r>
          </a:p>
        </p:txBody>
      </p:sp>
    </p:spTree>
    <p:extLst>
      <p:ext uri="{BB962C8B-B14F-4D97-AF65-F5344CB8AC3E}">
        <p14:creationId xmlns:p14="http://schemas.microsoft.com/office/powerpoint/2010/main" val="123663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8" name="Content Placeholder 7" descr="A close up of a newspaper&#10;&#10;Description generated with very high confidence">
            <a:extLst>
              <a:ext uri="{FF2B5EF4-FFF2-40B4-BE49-F238E27FC236}">
                <a16:creationId xmlns:a16="http://schemas.microsoft.com/office/drawing/2014/main" xmlns="" id="{1983F9C3-7DCB-45FB-8905-4FEB43649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9" b="109"/>
          <a:stretch/>
        </p:blipFill>
        <p:spPr>
          <a:xfrm>
            <a:off x="96272" y="-120889"/>
            <a:ext cx="12356411" cy="9084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17AAA65-DA62-4EAD-B86A-B1B92CA591F2}"/>
              </a:ext>
            </a:extLst>
          </p:cNvPr>
          <p:cNvSpPr/>
          <p:nvPr/>
        </p:nvSpPr>
        <p:spPr>
          <a:xfrm>
            <a:off x="96272" y="-120889"/>
            <a:ext cx="12524855" cy="16137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Compare and Contrast Old Testament and New Testament Atonement</a:t>
            </a:r>
          </a:p>
        </p:txBody>
      </p:sp>
    </p:spTree>
    <p:extLst>
      <p:ext uri="{BB962C8B-B14F-4D97-AF65-F5344CB8AC3E}">
        <p14:creationId xmlns:p14="http://schemas.microsoft.com/office/powerpoint/2010/main" val="48410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Content Placeholder 4" descr="A picture containing candelabrum, object, table&#10;&#10;Description generated with very high confidence">
            <a:extLst>
              <a:ext uri="{FF2B5EF4-FFF2-40B4-BE49-F238E27FC236}">
                <a16:creationId xmlns:a16="http://schemas.microsoft.com/office/drawing/2014/main" xmlns="" id="{9CF2F9F8-DBE2-4C27-9CD3-205404EB9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4719" r="1" b="5814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98CEA6-342D-417D-9D7D-A540685ED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735" y="640081"/>
            <a:ext cx="4806184" cy="852817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b="1" dirty="0"/>
              <a:t>Golden Lampstand</a:t>
            </a:r>
            <a:br>
              <a:rPr lang="en-US" sz="3600" b="1" dirty="0"/>
            </a:br>
            <a:r>
              <a:rPr lang="en-US" sz="2700" b="1" dirty="0"/>
              <a:t>Heb. 9:2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BDE4C5D-E8F9-4E1F-8766-F623E8F732DF}"/>
              </a:ext>
            </a:extLst>
          </p:cNvPr>
          <p:cNvSpPr txBox="1"/>
          <p:nvPr/>
        </p:nvSpPr>
        <p:spPr>
          <a:xfrm>
            <a:off x="3798613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ridgeaphistory.wikispaces.com/Judaism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59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Content Placeholder 4" descr="A picture containing wall, indoor, ground&#10;&#10;Description generated with high confidence">
            <a:extLst>
              <a:ext uri="{FF2B5EF4-FFF2-40B4-BE49-F238E27FC236}">
                <a16:creationId xmlns:a16="http://schemas.microsoft.com/office/drawing/2014/main" xmlns="" id="{F773F121-18E2-4C95-8E58-786412360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b="2647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CC4A07-B03F-407C-A981-2C6270DA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Table of Showbread (Heb. 9:2)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7335D0-4BCD-4A8F-A802-993630FFB88D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ommons.wikimedia.org/wiki/File:Timna_Tabernacle_Table_of_Showbread.jpg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Content Placeholder 4" descr="A close up of a box&#10;&#10;Description generated with high confidence">
            <a:extLst>
              <a:ext uri="{FF2B5EF4-FFF2-40B4-BE49-F238E27FC236}">
                <a16:creationId xmlns:a16="http://schemas.microsoft.com/office/drawing/2014/main" xmlns="" id="{AC804952-2378-4DF4-9042-8247F3031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5641" r="2674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9951BD9-0868-4CDB-ACD6-9C4209B5E41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847CF9-FC19-48BA-BAAC-A6CDCAA43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6563" y="640082"/>
            <a:ext cx="6857999" cy="1785877"/>
          </a:xfr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Alter of Incense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  <a:latin typeface="AR JULIAN" panose="02000000000000000000" pitchFamily="2" charset="0"/>
              </a:rPr>
              <a:t>Just in front of the curtain to The Holy of Holies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37E7DB-6969-49E5-9A3F-DC43207CD9CE}"/>
              </a:ext>
            </a:extLst>
          </p:cNvPr>
          <p:cNvSpPr txBox="1"/>
          <p:nvPr/>
        </p:nvSpPr>
        <p:spPr>
          <a:xfrm>
            <a:off x="2330204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masonic.wikidot.com/horns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02108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Content Placeholder 4" descr="A picture containing floor, indoor, object&#10;&#10;Description generated with high confidence">
            <a:extLst>
              <a:ext uri="{FF2B5EF4-FFF2-40B4-BE49-F238E27FC236}">
                <a16:creationId xmlns:a16="http://schemas.microsoft.com/office/drawing/2014/main" xmlns="" id="{5EAC3D5A-71B2-4724-B2FA-7443A5A7B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748" b="152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543BA8-999E-4210-96E0-64F3C9D8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High Priest Going Into The Holy of Holies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EA5ED2-305C-408C-ADB1-CBB29B75F68E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journeywild.blogspot.com/2010/04/he-tore-veil.html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2.5/"/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97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151</Words>
  <Application>Microsoft Office PowerPoint</Application>
  <PresentationFormat>Custom</PresentationFormat>
  <Paragraphs>21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Moses Anoints Aaron As High Priest</vt:lpstr>
      <vt:lpstr>High Priest Enters Holy Of Holies </vt:lpstr>
      <vt:lpstr>PowerPoint Presentation</vt:lpstr>
      <vt:lpstr>Golden Lampstand Heb. 9:2</vt:lpstr>
      <vt:lpstr>Table of Showbread (Heb. 9:2)</vt:lpstr>
      <vt:lpstr>Alter of Incense Just in front of the curtain to The Holy of Holies</vt:lpstr>
      <vt:lpstr>High Priest Going Into The Holy of Holies</vt:lpstr>
      <vt:lpstr>Ark of the Covenant (Heb. 9:4-28)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Compare Symbols With Reality</dc:title>
  <dc:creator>Tom and Lisa Damour</dc:creator>
  <cp:lastModifiedBy>Robert Lawson</cp:lastModifiedBy>
  <cp:revision>50</cp:revision>
  <dcterms:created xsi:type="dcterms:W3CDTF">2017-09-30T02:17:22Z</dcterms:created>
  <dcterms:modified xsi:type="dcterms:W3CDTF">2017-09-30T15:20:48Z</dcterms:modified>
</cp:coreProperties>
</file>