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4" r:id="rId7"/>
    <p:sldId id="277" r:id="rId8"/>
    <p:sldId id="261" r:id="rId9"/>
    <p:sldId id="263" r:id="rId10"/>
    <p:sldId id="268" r:id="rId11"/>
    <p:sldId id="262" r:id="rId12"/>
    <p:sldId id="266" r:id="rId13"/>
    <p:sldId id="267" r:id="rId14"/>
    <p:sldId id="265" r:id="rId15"/>
    <p:sldId id="270" r:id="rId16"/>
    <p:sldId id="271" r:id="rId17"/>
    <p:sldId id="272" r:id="rId18"/>
    <p:sldId id="273" r:id="rId19"/>
    <p:sldId id="275" r:id="rId20"/>
    <p:sldId id="274" r:id="rId21"/>
    <p:sldId id="279" r:id="rId22"/>
    <p:sldId id="276" r:id="rId23"/>
    <p:sldId id="278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210" y="-114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C89B-10CC-44B5-A2A5-521FDEEF837E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BA751-21FE-481C-993D-95411D6EC5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6619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C89B-10CC-44B5-A2A5-521FDEEF837E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BA751-21FE-481C-993D-95411D6EC5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497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C89B-10CC-44B5-A2A5-521FDEEF837E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BA751-21FE-481C-993D-95411D6EC5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204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C89B-10CC-44B5-A2A5-521FDEEF837E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BA751-21FE-481C-993D-95411D6EC5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435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C89B-10CC-44B5-A2A5-521FDEEF837E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BA751-21FE-481C-993D-95411D6EC5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024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C89B-10CC-44B5-A2A5-521FDEEF837E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BA751-21FE-481C-993D-95411D6EC5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985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C89B-10CC-44B5-A2A5-521FDEEF837E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BA751-21FE-481C-993D-95411D6EC5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264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C89B-10CC-44B5-A2A5-521FDEEF837E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BA751-21FE-481C-993D-95411D6EC5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222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C89B-10CC-44B5-A2A5-521FDEEF837E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BA751-21FE-481C-993D-95411D6EC5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9607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C89B-10CC-44B5-A2A5-521FDEEF837E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BA751-21FE-481C-993D-95411D6EC5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4941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C89B-10CC-44B5-A2A5-521FDEEF837E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BA751-21FE-481C-993D-95411D6EC5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283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CC89B-10CC-44B5-A2A5-521FDEEF837E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BA751-21FE-481C-993D-95411D6EC5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562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91476536"/>
              </p:ext>
            </p:extLst>
          </p:nvPr>
        </p:nvGraphicFramePr>
        <p:xfrm>
          <a:off x="0" y="387350"/>
          <a:ext cx="11767128" cy="6083300"/>
        </p:xfrm>
        <a:graphic>
          <a:graphicData uri="http://schemas.openxmlformats.org/presentationml/2006/ole">
            <p:oleObj spid="_x0000_s1053" name="Presentation" r:id="rId3" imgW="7805875" imgH="4389048" progId="PowerPoint.OpenDocumentPresentation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623862775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365125"/>
            <a:ext cx="10591800" cy="575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6710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/>
              <a:t>All Of US HAVE BEEN PETER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9520" y="1406270"/>
            <a:ext cx="9550399" cy="5190682"/>
          </a:xfrm>
          <a:ln w="762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228748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0" y="351314"/>
            <a:ext cx="11104880" cy="6130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0933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935" y="254478"/>
            <a:ext cx="10528865" cy="5922486"/>
          </a:xfrm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xmlns="" val="149818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0" y="365125"/>
            <a:ext cx="888492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4597" y="365125"/>
            <a:ext cx="10199204" cy="5050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8036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3007360" y="1690688"/>
            <a:ext cx="5770880" cy="73755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7360" y="295131"/>
            <a:ext cx="8981440" cy="6164255"/>
          </a:xfr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xmlns="" val="2946653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8320" y="365125"/>
            <a:ext cx="907288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756" y="339138"/>
            <a:ext cx="10391044" cy="583782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113687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365125"/>
            <a:ext cx="10481427" cy="57105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01294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96160" y="701040"/>
            <a:ext cx="2621280" cy="98964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199" y="365125"/>
            <a:ext cx="5199767" cy="5832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4509" y="365125"/>
            <a:ext cx="5555571" cy="583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3131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80160" y="365125"/>
            <a:ext cx="8737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040" y="365125"/>
            <a:ext cx="10083800" cy="5100319"/>
          </a:xfrm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40045539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... bag rye multi grain and whole wheat bread egg rye and multigrain bread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88075"/>
          </a:xfrm>
          <a:blipFill dpi="0" rotWithShape="1">
            <a:blip r:embed="rId3" cstate="print">
              <a:alphaModFix amt="98000"/>
            </a:blip>
            <a:srcRect/>
            <a:stretch>
              <a:fillRect/>
            </a:stretch>
          </a:blip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5900" y="490939"/>
            <a:ext cx="9525000" cy="51245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4985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JOHN 18:25-27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1280" y="2021840"/>
            <a:ext cx="9252688" cy="45720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24137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986280" y="1700847"/>
            <a:ext cx="7614920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6454" y="647492"/>
            <a:ext cx="10067786" cy="544850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161888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341120"/>
            <a:ext cx="4622800" cy="34956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120" y="651484"/>
            <a:ext cx="9839960" cy="555503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3366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3789680" y="1599250"/>
            <a:ext cx="442976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761365"/>
            <a:ext cx="10515600" cy="5283835"/>
          </a:xfrm>
          <a:scene3d>
            <a:camera prst="orthographicFront"/>
            <a:lightRig rig="threePt" dir="t"/>
          </a:scene3d>
          <a:sp3d>
            <a:bevelT w="209550" h="184150"/>
          </a:sp3d>
        </p:spPr>
      </p:pic>
    </p:spTree>
    <p:extLst>
      <p:ext uri="{BB962C8B-B14F-4D97-AF65-F5344CB8AC3E}">
        <p14:creationId xmlns:p14="http://schemas.microsoft.com/office/powerpoint/2010/main" xmlns="" val="251495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300" y="365125"/>
            <a:ext cx="10515600" cy="5738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5192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en-US" sz="4800" b="1" dirty="0"/>
              <a:t>Peter Removes Ear of High Priest Servant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850" y="1800067"/>
            <a:ext cx="11290300" cy="4829333"/>
          </a:xfrm>
          <a:prstGeom prst="rect">
            <a:avLst/>
          </a:prstGeom>
          <a:ln>
            <a:gradFill>
              <a:gsLst>
                <a:gs pos="15000">
                  <a:srgbClr val="8EBAE2"/>
                </a:gs>
                <a:gs pos="5000">
                  <a:schemeClr val="accent1">
                    <a:lumMod val="93000"/>
                    <a:lumOff val="7000"/>
                  </a:schemeClr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727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300" y="365125"/>
            <a:ext cx="55118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365125"/>
            <a:ext cx="9982200" cy="5690805"/>
          </a:xfrm>
        </p:spPr>
      </p:pic>
    </p:spTree>
    <p:extLst>
      <p:ext uri="{BB962C8B-B14F-4D97-AF65-F5344CB8AC3E}">
        <p14:creationId xmlns:p14="http://schemas.microsoft.com/office/powerpoint/2010/main" xmlns="" val="1779118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100" y="365125"/>
            <a:ext cx="11506200" cy="6119019"/>
          </a:xfrm>
        </p:spPr>
      </p:pic>
    </p:spTree>
    <p:extLst>
      <p:ext uri="{BB962C8B-B14F-4D97-AF65-F5344CB8AC3E}">
        <p14:creationId xmlns:p14="http://schemas.microsoft.com/office/powerpoint/2010/main" xmlns="" val="4259225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88795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r>
              <a:rPr lang="en-US" b="1" dirty="0"/>
              <a:t>Jesus said to them, "I wanted very much to eat this Passover meal with you before I die. </a:t>
            </a:r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Luke 21:14 ERV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800" y="2273776"/>
            <a:ext cx="8991600" cy="4340161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92837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ndalus" panose="02020603050405020304" pitchFamily="18" charset="-78"/>
                <a:cs typeface="Andalus" panose="02020603050405020304" pitchFamily="18" charset="-78"/>
              </a:rPr>
              <a:t>WHAT TRUE REPENTANCE LOOKS LIKE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8640" y="1844835"/>
            <a:ext cx="8935720" cy="479384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89623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917" y="365124"/>
            <a:ext cx="11570547" cy="611695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30520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38760"/>
            <a:ext cx="10959413" cy="638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5112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42</Words>
  <Application>Microsoft Office PowerPoint</Application>
  <PresentationFormat>Custom</PresentationFormat>
  <Paragraphs>5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Presentation</vt:lpstr>
      <vt:lpstr>Slide 1</vt:lpstr>
      <vt:lpstr>Slide 2</vt:lpstr>
      <vt:lpstr>Peter Removes Ear of High Priest Servant</vt:lpstr>
      <vt:lpstr>Slide 4</vt:lpstr>
      <vt:lpstr>Slide 5</vt:lpstr>
      <vt:lpstr> Jesus said to them, "I wanted very much to eat this Passover meal with you before I die.  Luke 21:14 ERV</vt:lpstr>
      <vt:lpstr>WHAT TRUE REPENTANCE LOOKS LIKE</vt:lpstr>
      <vt:lpstr>Slide 8</vt:lpstr>
      <vt:lpstr>Slide 9</vt:lpstr>
      <vt:lpstr>Slide 10</vt:lpstr>
      <vt:lpstr>All Of US HAVE BEEN PETER 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JOHN 18:25-27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and Lisa Damour</dc:creator>
  <cp:lastModifiedBy>Lawson</cp:lastModifiedBy>
  <cp:revision>29</cp:revision>
  <dcterms:created xsi:type="dcterms:W3CDTF">2016-04-23T10:43:06Z</dcterms:created>
  <dcterms:modified xsi:type="dcterms:W3CDTF">2016-04-23T16:48:36Z</dcterms:modified>
</cp:coreProperties>
</file>