
<file path=[Content_Types].xml><?xml version="1.0" encoding="utf-8"?>
<Types xmlns="http://schemas.openxmlformats.org/package/2006/content-types">
  <Default Extension="glb" ContentType="model/gltf.binary"/>
  <Default Extension="jpeg" ContentType="image/jpeg"/>
  <Default Extension="jpg" ContentType="image/jpeg"/>
  <Default Extension="PNG" ContentType="image/png"/>
  <Default Extension="rels" ContentType="application/vnd.openxmlformats-package.relationships+xml"/>
  <Default Extension="wmv" ContentType="video/x-ms-wmv"/>
  <Default Extension="xml" ContentType="application/xml"/>
  <Override PartName="/ppt/webextensions/taskpanes.xml" ContentType="application/vnd.ms-office.webextensiontaskpanes+xml"/>
  <Override PartName="/ppt/webextensions/webextension1.xml" ContentType="application/vnd.ms-office.webextension+xml"/>
  <Override PartName="/ppt/webextensions/webextension2.xml" ContentType="application/vnd.ms-office.webextension+xml"/>
  <Override PartName="/ppt/webextensions/webextension3.xml" ContentType="application/vnd.ms-office.webextension+xml"/>
  <Override PartName="/ppt/webextensions/webextension4.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3.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4.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88" r:id="rId3"/>
    <p:sldMasterId id="2147483771" r:id="rId4"/>
    <p:sldMasterId id="2147483783" r:id="rId5"/>
  </p:sldMasterIdLst>
  <p:notesMasterIdLst>
    <p:notesMasterId r:id="rId44"/>
  </p:notesMasterIdLst>
  <p:sldIdLst>
    <p:sldId id="256" r:id="rId6"/>
    <p:sldId id="384" r:id="rId7"/>
    <p:sldId id="412" r:id="rId8"/>
    <p:sldId id="413" r:id="rId9"/>
    <p:sldId id="436" r:id="rId10"/>
    <p:sldId id="397" r:id="rId11"/>
    <p:sldId id="329" r:id="rId12"/>
    <p:sldId id="362" r:id="rId13"/>
    <p:sldId id="257" r:id="rId14"/>
    <p:sldId id="259" r:id="rId15"/>
    <p:sldId id="260" r:id="rId16"/>
    <p:sldId id="258" r:id="rId17"/>
    <p:sldId id="433" r:id="rId18"/>
    <p:sldId id="414" r:id="rId19"/>
    <p:sldId id="429" r:id="rId20"/>
    <p:sldId id="415" r:id="rId21"/>
    <p:sldId id="416" r:id="rId22"/>
    <p:sldId id="430" r:id="rId23"/>
    <p:sldId id="417" r:id="rId24"/>
    <p:sldId id="432" r:id="rId25"/>
    <p:sldId id="435" r:id="rId26"/>
    <p:sldId id="418" r:id="rId27"/>
    <p:sldId id="431" r:id="rId28"/>
    <p:sldId id="419" r:id="rId29"/>
    <p:sldId id="421" r:id="rId30"/>
    <p:sldId id="420" r:id="rId31"/>
    <p:sldId id="422" r:id="rId32"/>
    <p:sldId id="423" r:id="rId33"/>
    <p:sldId id="424" r:id="rId34"/>
    <p:sldId id="425" r:id="rId35"/>
    <p:sldId id="426" r:id="rId36"/>
    <p:sldId id="263" r:id="rId37"/>
    <p:sldId id="427" r:id="rId38"/>
    <p:sldId id="428" r:id="rId39"/>
    <p:sldId id="404" r:id="rId40"/>
    <p:sldId id="407" r:id="rId41"/>
    <p:sldId id="437" r:id="rId42"/>
    <p:sldId id="410"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6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schemeClr val="tx2"/>
    </p:penClr>
    <p:extLst>
      <p:ext uri="{EC167BDD-8182-4AB7-AECC-EB403E3ABB37}">
        <p14:laserClr xmlns:p14="http://schemas.microsoft.com/office/powerpoint/2010/main">
          <a:srgbClr val="00FF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ferSingleView="1">
    <p:restoredLeft sz="15014" autoAdjust="0"/>
    <p:restoredTop sz="94660"/>
  </p:normalViewPr>
  <p:slideViewPr>
    <p:cSldViewPr snapToGrid="0" showGuides="1">
      <p:cViewPr varScale="1">
        <p:scale>
          <a:sx n="111" d="100"/>
          <a:sy n="111" d="100"/>
        </p:scale>
        <p:origin x="510" y="96"/>
      </p:cViewPr>
      <p:guideLst>
        <p:guide orient="horz" pos="2160"/>
        <p:guide pos="386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tableStyles" Target="tableStyles.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viewProps" Target="viewProps.xml"/><Relationship Id="rId20" Type="http://schemas.openxmlformats.org/officeDocument/2006/relationships/slide" Target="slides/slide15.xml"/><Relationship Id="rId41" Type="http://schemas.openxmlformats.org/officeDocument/2006/relationships/slide" Target="slides/slide3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54E1D27-1CFE-4A5C-8CD5-21E11E6B26B2}" type="datetimeFigureOut">
              <a:rPr lang="en-US" smtClean="0"/>
              <a:t>3/4/2019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2D62879-2997-431A-BE6B-479990D3C2FA}" type="slidenum">
              <a:rPr lang="en-US" smtClean="0"/>
              <a:t>‹#›</a:t>
            </a:fld>
            <a:endParaRPr lang="en-US"/>
          </a:p>
        </p:txBody>
      </p:sp>
    </p:spTree>
    <p:extLst>
      <p:ext uri="{BB962C8B-B14F-4D97-AF65-F5344CB8AC3E}">
        <p14:creationId xmlns:p14="http://schemas.microsoft.com/office/powerpoint/2010/main" val="14919848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600"/>
              </a:spcBef>
              <a:spcAft>
                <a:spcPts val="0"/>
              </a:spcAft>
            </a:pPr>
            <a:r>
              <a:rPr lang="en-US" sz="1200" b="1">
                <a:effectLst/>
                <a:latin typeface="Segoe UI"/>
                <a:ea typeface="Calibri"/>
                <a:cs typeface="Times New Roman"/>
              </a:rPr>
              <a:t>Faded picture background with full-color video overlay</a:t>
            </a:r>
            <a:br>
              <a:rPr lang="en-US" sz="1200">
                <a:effectLst/>
                <a:latin typeface="Segoe UI"/>
                <a:ea typeface="Calibri"/>
                <a:cs typeface="Times New Roman"/>
              </a:rPr>
            </a:br>
            <a:r>
              <a:rPr lang="en-US" sz="1200">
                <a:effectLst/>
                <a:latin typeface="Segoe UI"/>
                <a:ea typeface="Calibri"/>
                <a:cs typeface="Times New Roman"/>
              </a:rPr>
              <a:t>(Intermediate)</a:t>
            </a:r>
            <a:br>
              <a:rPr lang="en-US" sz="1200">
                <a:effectLst/>
                <a:latin typeface="Segoe UI"/>
                <a:ea typeface="Calibri"/>
                <a:cs typeface="Times New Roman"/>
              </a:rPr>
            </a:br>
            <a:br>
              <a:rPr lang="en-US" sz="1200">
                <a:effectLst/>
                <a:latin typeface="Segoe UI"/>
                <a:ea typeface="Calibri"/>
                <a:cs typeface="Times New Roman"/>
              </a:rPr>
            </a:br>
            <a:r>
              <a:rPr lang="en-US" sz="1200">
                <a:effectLst/>
                <a:latin typeface="Segoe UI"/>
                <a:ea typeface="Calibri"/>
                <a:cs typeface="Times New Roman"/>
              </a:rPr>
              <a:t>To reproduce the background effects on this slide, do the following:</a:t>
            </a:r>
            <a:endParaRPr lang="en-US" sz="1200">
              <a:effectLst/>
              <a:latin typeface="+mn-lt"/>
              <a:ea typeface="Calibri"/>
              <a:cs typeface="Times New Roman"/>
            </a:endParaRPr>
          </a:p>
          <a:p>
            <a:pPr marL="342900" marR="0" lvl="0" indent="-342900">
              <a:lnSpc>
                <a:spcPct val="115000"/>
              </a:lnSpc>
              <a:spcBef>
                <a:spcPts val="600"/>
              </a:spcBef>
              <a:spcAft>
                <a:spcPts val="0"/>
              </a:spcAft>
              <a:buFont typeface="+mj-lt"/>
              <a:buAutoNum type="arabicPeriod"/>
              <a:tabLst>
                <a:tab pos="742950" algn="l"/>
              </a:tabLst>
            </a:pPr>
            <a:r>
              <a:rPr lang="en-US" sz="1200">
                <a:effectLst/>
                <a:latin typeface="Segoe UI"/>
                <a:ea typeface="Calibri"/>
                <a:cs typeface="Times New Roman"/>
              </a:rPr>
              <a:t>On the </a:t>
            </a:r>
            <a:r>
              <a:rPr lang="en-US" sz="1200" b="1">
                <a:effectLst/>
                <a:latin typeface="Segoe UI"/>
                <a:ea typeface="Calibri"/>
                <a:cs typeface="Times New Roman"/>
              </a:rPr>
              <a:t>Home</a:t>
            </a:r>
            <a:r>
              <a:rPr lang="en-US" sz="1200">
                <a:effectLst/>
                <a:latin typeface="Segoe UI"/>
                <a:ea typeface="Calibri"/>
                <a:cs typeface="Times New Roman"/>
              </a:rPr>
              <a:t> tab, in the </a:t>
            </a:r>
            <a:r>
              <a:rPr lang="en-US" sz="1200" b="1">
                <a:effectLst/>
                <a:latin typeface="Segoe UI"/>
                <a:ea typeface="Calibri"/>
                <a:cs typeface="Times New Roman"/>
              </a:rPr>
              <a:t>Slides</a:t>
            </a:r>
            <a:r>
              <a:rPr lang="en-US" sz="1200">
                <a:effectLst/>
                <a:latin typeface="Segoe UI"/>
                <a:ea typeface="Calibri"/>
                <a:cs typeface="Times New Roman"/>
              </a:rPr>
              <a:t> group, click </a:t>
            </a:r>
            <a:r>
              <a:rPr lang="en-US" sz="1200" b="1">
                <a:effectLst/>
                <a:latin typeface="Segoe UI"/>
                <a:ea typeface="Calibri"/>
                <a:cs typeface="Times New Roman"/>
              </a:rPr>
              <a:t>Layout</a:t>
            </a:r>
            <a:r>
              <a:rPr lang="en-US" sz="1200">
                <a:effectLst/>
                <a:latin typeface="Segoe UI"/>
                <a:ea typeface="Calibri"/>
                <a:cs typeface="Times New Roman"/>
              </a:rPr>
              <a:t>, and then click </a:t>
            </a:r>
            <a:r>
              <a:rPr lang="en-US" sz="1200" b="1">
                <a:effectLst/>
                <a:latin typeface="Segoe UI"/>
                <a:ea typeface="Calibri"/>
                <a:cs typeface="Times New Roman"/>
              </a:rPr>
              <a:t>Blank</a:t>
            </a:r>
            <a:r>
              <a:rPr lang="en-US" sz="1200">
                <a:effectLst/>
                <a:latin typeface="Segoe UI"/>
                <a:ea typeface="Calibri"/>
                <a:cs typeface="Times New Roman"/>
              </a:rPr>
              <a:t>.</a:t>
            </a:r>
            <a:endParaRPr lang="en-US" sz="1200">
              <a:effectLst/>
              <a:latin typeface="+mn-lt"/>
              <a:ea typeface="Calibri"/>
              <a:cs typeface="Times New Roman"/>
            </a:endParaRPr>
          </a:p>
          <a:p>
            <a:pPr marL="342900" marR="0" lvl="0" indent="-342900">
              <a:lnSpc>
                <a:spcPct val="115000"/>
              </a:lnSpc>
              <a:spcBef>
                <a:spcPts val="600"/>
              </a:spcBef>
              <a:spcAft>
                <a:spcPts val="0"/>
              </a:spcAft>
              <a:buFont typeface="+mj-lt"/>
              <a:buAutoNum type="arabicPeriod"/>
              <a:tabLst>
                <a:tab pos="742950" algn="l"/>
              </a:tabLst>
            </a:pPr>
            <a:r>
              <a:rPr lang="en-US" sz="1200">
                <a:effectLst/>
                <a:latin typeface="Segoe UI"/>
                <a:ea typeface="Calibri"/>
                <a:cs typeface="Times New Roman"/>
              </a:rPr>
              <a:t>On the </a:t>
            </a:r>
            <a:r>
              <a:rPr lang="en-US" sz="1200" b="1">
                <a:effectLst/>
                <a:latin typeface="Segoe UI"/>
                <a:ea typeface="Calibri"/>
                <a:cs typeface="Times New Roman"/>
              </a:rPr>
              <a:t>Insert</a:t>
            </a:r>
            <a:r>
              <a:rPr lang="en-US" sz="1200">
                <a:effectLst/>
                <a:latin typeface="Segoe UI"/>
                <a:ea typeface="Calibri"/>
                <a:cs typeface="Times New Roman"/>
              </a:rPr>
              <a:t> tab, in the </a:t>
            </a:r>
            <a:r>
              <a:rPr lang="en-US" sz="1200" b="1">
                <a:effectLst/>
                <a:latin typeface="Segoe UI"/>
                <a:ea typeface="Calibri"/>
                <a:cs typeface="Times New Roman"/>
              </a:rPr>
              <a:t>Media</a:t>
            </a:r>
            <a:r>
              <a:rPr lang="en-US" sz="1200">
                <a:effectLst/>
                <a:latin typeface="Segoe UI"/>
                <a:ea typeface="Calibri"/>
                <a:cs typeface="Times New Roman"/>
              </a:rPr>
              <a:t> group, click </a:t>
            </a:r>
            <a:r>
              <a:rPr lang="en-US" sz="1200" b="1">
                <a:effectLst/>
                <a:latin typeface="Segoe UI"/>
                <a:ea typeface="Calibri"/>
                <a:cs typeface="Times New Roman"/>
              </a:rPr>
              <a:t>Video</a:t>
            </a:r>
            <a:r>
              <a:rPr lang="en-US" sz="1200">
                <a:effectLst/>
                <a:latin typeface="Segoe UI"/>
                <a:ea typeface="Calibri"/>
                <a:cs typeface="Times New Roman"/>
              </a:rPr>
              <a:t>, and then click </a:t>
            </a:r>
            <a:r>
              <a:rPr lang="en-US" sz="1200" b="1">
                <a:effectLst/>
                <a:latin typeface="Segoe UI"/>
                <a:ea typeface="Calibri"/>
                <a:cs typeface="Times New Roman"/>
              </a:rPr>
              <a:t>Video from File</a:t>
            </a:r>
            <a:r>
              <a:rPr lang="en-US" sz="1200">
                <a:effectLst/>
                <a:latin typeface="Segoe UI"/>
                <a:ea typeface="Calibri"/>
                <a:cs typeface="Times New Roman"/>
              </a:rPr>
              <a:t>. </a:t>
            </a:r>
            <a:endParaRPr lang="en-US" sz="1200">
              <a:effectLst/>
              <a:latin typeface="+mn-lt"/>
              <a:ea typeface="Calibri"/>
              <a:cs typeface="Times New Roman"/>
            </a:endParaRPr>
          </a:p>
          <a:p>
            <a:pPr marL="342900" marR="0" lvl="0" indent="-342900">
              <a:lnSpc>
                <a:spcPct val="115000"/>
              </a:lnSpc>
              <a:spcBef>
                <a:spcPts val="600"/>
              </a:spcBef>
              <a:spcAft>
                <a:spcPts val="0"/>
              </a:spcAft>
              <a:buFont typeface="+mj-lt"/>
              <a:buAutoNum type="arabicPeriod"/>
              <a:tabLst>
                <a:tab pos="742950" algn="l"/>
              </a:tabLst>
            </a:pPr>
            <a:r>
              <a:rPr lang="en-US" sz="1200">
                <a:effectLst/>
                <a:latin typeface="Segoe UI"/>
                <a:ea typeface="Calibri"/>
                <a:cs typeface="Times New Roman"/>
              </a:rPr>
              <a:t>In the left pane of the </a:t>
            </a:r>
            <a:r>
              <a:rPr lang="en-US" sz="1200" b="1">
                <a:effectLst/>
                <a:latin typeface="Segoe UI"/>
                <a:ea typeface="Calibri"/>
                <a:cs typeface="Times New Roman"/>
              </a:rPr>
              <a:t>Insert Video</a:t>
            </a:r>
            <a:r>
              <a:rPr lang="en-US" sz="1200">
                <a:effectLst/>
                <a:latin typeface="Segoe UI"/>
                <a:ea typeface="Calibri"/>
                <a:cs typeface="Times New Roman"/>
              </a:rPr>
              <a:t> dialog box, click the drive or library that contains the video. In the right pane of the dialog box, click the video that you want and then click </a:t>
            </a:r>
            <a:r>
              <a:rPr lang="en-US" sz="1200" b="1">
                <a:effectLst/>
                <a:latin typeface="Segoe UI"/>
                <a:ea typeface="Calibri"/>
                <a:cs typeface="Times New Roman"/>
              </a:rPr>
              <a:t>Insert</a:t>
            </a:r>
            <a:r>
              <a:rPr lang="en-US" sz="1200">
                <a:effectLst/>
                <a:latin typeface="Segoe UI"/>
                <a:ea typeface="Calibri"/>
                <a:cs typeface="Times New Roman"/>
              </a:rPr>
              <a:t>.</a:t>
            </a:r>
            <a:endParaRPr lang="en-US" sz="1200">
              <a:effectLst/>
              <a:latin typeface="+mn-lt"/>
              <a:ea typeface="Calibri"/>
              <a:cs typeface="Times New Roman"/>
            </a:endParaRPr>
          </a:p>
          <a:p>
            <a:pPr marL="342900" marR="0" lvl="0" indent="-342900">
              <a:lnSpc>
                <a:spcPct val="115000"/>
              </a:lnSpc>
              <a:spcBef>
                <a:spcPts val="600"/>
              </a:spcBef>
              <a:spcAft>
                <a:spcPts val="0"/>
              </a:spcAft>
              <a:buFont typeface="+mj-lt"/>
              <a:buAutoNum type="arabicPeriod"/>
              <a:tabLst>
                <a:tab pos="742950" algn="l"/>
              </a:tabLst>
            </a:pPr>
            <a:r>
              <a:rPr lang="en-US" sz="1200">
                <a:effectLst/>
                <a:latin typeface="Segoe UI"/>
                <a:ea typeface="Calibri"/>
                <a:cs typeface="Times New Roman"/>
              </a:rPr>
              <a:t>Under </a:t>
            </a:r>
            <a:r>
              <a:rPr lang="en-US" sz="1200" b="1">
                <a:effectLst/>
                <a:latin typeface="Segoe UI"/>
                <a:ea typeface="Calibri"/>
                <a:cs typeface="Times New Roman"/>
              </a:rPr>
              <a:t>Video Tools</a:t>
            </a:r>
            <a:r>
              <a:rPr lang="en-US" sz="1200">
                <a:effectLst/>
                <a:latin typeface="Segoe UI"/>
                <a:ea typeface="Calibri"/>
                <a:cs typeface="Times New Roman"/>
              </a:rPr>
              <a:t>, on the </a:t>
            </a:r>
            <a:r>
              <a:rPr lang="en-US" sz="1200" b="1">
                <a:effectLst/>
                <a:latin typeface="Segoe UI"/>
                <a:ea typeface="Calibri"/>
                <a:cs typeface="Times New Roman"/>
              </a:rPr>
              <a:t>Format</a:t>
            </a:r>
            <a:r>
              <a:rPr lang="en-US" sz="1200">
                <a:effectLst/>
                <a:latin typeface="Segoe UI"/>
                <a:ea typeface="Calibri"/>
                <a:cs typeface="Times New Roman"/>
              </a:rPr>
              <a:t> tab, in the </a:t>
            </a:r>
            <a:r>
              <a:rPr lang="en-US" sz="1200" b="1">
                <a:effectLst/>
                <a:latin typeface="Segoe UI"/>
                <a:ea typeface="Calibri"/>
                <a:cs typeface="Times New Roman"/>
              </a:rPr>
              <a:t>Sizing</a:t>
            </a:r>
            <a:r>
              <a:rPr lang="en-US" sz="1200">
                <a:effectLst/>
                <a:latin typeface="Segoe UI"/>
                <a:ea typeface="Calibri"/>
                <a:cs typeface="Times New Roman"/>
              </a:rPr>
              <a:t> group, click the arrow to the right of </a:t>
            </a:r>
            <a:r>
              <a:rPr lang="en-US" sz="1200" b="1">
                <a:effectLst/>
                <a:latin typeface="Segoe UI"/>
                <a:ea typeface="Calibri"/>
                <a:cs typeface="Times New Roman"/>
              </a:rPr>
              <a:t>Size</a:t>
            </a:r>
            <a:r>
              <a:rPr lang="en-US" sz="1200">
                <a:effectLst/>
                <a:latin typeface="Segoe UI"/>
                <a:ea typeface="Calibri"/>
                <a:cs typeface="Times New Roman"/>
              </a:rPr>
              <a:t> to launch the </a:t>
            </a:r>
            <a:r>
              <a:rPr lang="en-US" sz="1200" b="1">
                <a:effectLst/>
                <a:latin typeface="Segoe UI"/>
                <a:ea typeface="Calibri"/>
                <a:cs typeface="Times New Roman"/>
              </a:rPr>
              <a:t>Format Video</a:t>
            </a:r>
            <a:r>
              <a:rPr lang="en-US" sz="1200">
                <a:effectLst/>
                <a:latin typeface="Segoe UI"/>
                <a:ea typeface="Calibri"/>
                <a:cs typeface="Times New Roman"/>
              </a:rPr>
              <a:t> dialog box.</a:t>
            </a:r>
            <a:endParaRPr lang="en-US" sz="1200">
              <a:effectLst/>
              <a:latin typeface="+mn-lt"/>
              <a:ea typeface="Calibri"/>
              <a:cs typeface="Times New Roman"/>
            </a:endParaRPr>
          </a:p>
          <a:p>
            <a:pPr marL="342900" marR="0" lvl="0" indent="-342900">
              <a:lnSpc>
                <a:spcPct val="115000"/>
              </a:lnSpc>
              <a:spcBef>
                <a:spcPts val="600"/>
              </a:spcBef>
              <a:spcAft>
                <a:spcPts val="0"/>
              </a:spcAft>
              <a:buFont typeface="+mj-lt"/>
              <a:buAutoNum type="arabicPeriod"/>
              <a:tabLst>
                <a:tab pos="742950" algn="l"/>
              </a:tabLst>
            </a:pPr>
            <a:r>
              <a:rPr lang="en-US" sz="1200">
                <a:effectLst/>
                <a:latin typeface="Segoe UI"/>
                <a:ea typeface="Calibri"/>
                <a:cs typeface="Times New Roman"/>
              </a:rPr>
              <a:t>In the </a:t>
            </a:r>
            <a:r>
              <a:rPr lang="en-US" sz="1200" b="1">
                <a:effectLst/>
                <a:latin typeface="Segoe UI"/>
                <a:ea typeface="Calibri"/>
                <a:cs typeface="Times New Roman"/>
              </a:rPr>
              <a:t>Format Video</a:t>
            </a:r>
            <a:r>
              <a:rPr lang="en-US" sz="1200">
                <a:effectLst/>
                <a:latin typeface="Segoe UI"/>
                <a:ea typeface="Calibri"/>
                <a:cs typeface="Times New Roman"/>
              </a:rPr>
              <a:t> dialog box, select </a:t>
            </a:r>
            <a:r>
              <a:rPr lang="en-US" sz="1200" b="1">
                <a:effectLst/>
                <a:latin typeface="Segoe UI"/>
                <a:ea typeface="Calibri"/>
                <a:cs typeface="Times New Roman"/>
              </a:rPr>
              <a:t>Size</a:t>
            </a:r>
            <a:r>
              <a:rPr lang="en-US" sz="1200">
                <a:effectLst/>
                <a:latin typeface="Segoe UI"/>
                <a:ea typeface="Calibri"/>
                <a:cs typeface="Times New Roman"/>
              </a:rPr>
              <a:t> from the left pane, under </a:t>
            </a:r>
            <a:r>
              <a:rPr lang="en-US" sz="1200" b="1">
                <a:effectLst/>
                <a:latin typeface="Segoe UI"/>
                <a:ea typeface="Calibri"/>
                <a:cs typeface="Times New Roman"/>
              </a:rPr>
              <a:t>Scale</a:t>
            </a:r>
            <a:r>
              <a:rPr lang="en-US" sz="1200">
                <a:effectLst/>
                <a:latin typeface="Segoe UI"/>
                <a:ea typeface="Calibri"/>
                <a:cs typeface="Times New Roman"/>
              </a:rPr>
              <a:t> in the right pane clear the </a:t>
            </a:r>
            <a:r>
              <a:rPr lang="en-US" sz="1200" b="1">
                <a:effectLst/>
                <a:latin typeface="Segoe UI"/>
                <a:ea typeface="Calibri"/>
                <a:cs typeface="Times New Roman"/>
              </a:rPr>
              <a:t>Lock Aspect Ratio</a:t>
            </a:r>
            <a:r>
              <a:rPr lang="en-US" sz="1200">
                <a:effectLst/>
                <a:latin typeface="Segoe UI"/>
                <a:ea typeface="Calibri"/>
                <a:cs typeface="Times New Roman"/>
              </a:rPr>
              <a:t> box.</a:t>
            </a:r>
            <a:endParaRPr lang="en-US" sz="1200">
              <a:effectLst/>
              <a:latin typeface="+mn-lt"/>
              <a:ea typeface="Calibri"/>
              <a:cs typeface="Times New Roman"/>
            </a:endParaRPr>
          </a:p>
          <a:p>
            <a:pPr marL="342900" marR="0" lvl="0" indent="-342900">
              <a:lnSpc>
                <a:spcPct val="115000"/>
              </a:lnSpc>
              <a:spcBef>
                <a:spcPts val="600"/>
              </a:spcBef>
              <a:spcAft>
                <a:spcPts val="0"/>
              </a:spcAft>
              <a:buFont typeface="+mj-lt"/>
              <a:buAutoNum type="arabicPeriod"/>
              <a:tabLst>
                <a:tab pos="742950" algn="l"/>
              </a:tabLst>
            </a:pPr>
            <a:r>
              <a:rPr lang="en-US" sz="1200">
                <a:effectLst/>
                <a:latin typeface="Segoe UI"/>
                <a:ea typeface="Calibri"/>
                <a:cs typeface="Times New Roman"/>
              </a:rPr>
              <a:t>In the </a:t>
            </a:r>
            <a:r>
              <a:rPr lang="en-US" sz="1200" b="1">
                <a:effectLst/>
                <a:latin typeface="Segoe UI"/>
                <a:ea typeface="Calibri"/>
                <a:cs typeface="Times New Roman"/>
              </a:rPr>
              <a:t>Format Video</a:t>
            </a:r>
            <a:r>
              <a:rPr lang="en-US" sz="1200">
                <a:effectLst/>
                <a:latin typeface="Segoe UI"/>
                <a:ea typeface="Calibri"/>
                <a:cs typeface="Times New Roman"/>
              </a:rPr>
              <a:t> dialog box, select </a:t>
            </a:r>
            <a:r>
              <a:rPr lang="en-US" sz="1200" b="1">
                <a:effectLst/>
                <a:latin typeface="Segoe UI"/>
                <a:ea typeface="Calibri"/>
                <a:cs typeface="Times New Roman"/>
              </a:rPr>
              <a:t>Size</a:t>
            </a:r>
            <a:r>
              <a:rPr lang="en-US" sz="1200">
                <a:effectLst/>
                <a:latin typeface="Segoe UI"/>
                <a:ea typeface="Calibri"/>
                <a:cs typeface="Times New Roman"/>
              </a:rPr>
              <a:t> from the left pane, under </a:t>
            </a:r>
            <a:r>
              <a:rPr lang="en-US" sz="1200" b="1">
                <a:effectLst/>
                <a:latin typeface="Segoe UI"/>
                <a:ea typeface="Calibri"/>
                <a:cs typeface="Times New Roman"/>
              </a:rPr>
              <a:t>Size and Rotate</a:t>
            </a:r>
            <a:r>
              <a:rPr lang="en-US" sz="1200">
                <a:effectLst/>
                <a:latin typeface="Segoe UI"/>
                <a:ea typeface="Calibri"/>
                <a:cs typeface="Times New Roman"/>
              </a:rPr>
              <a:t> in the right pane, set the </a:t>
            </a:r>
            <a:r>
              <a:rPr lang="en-US" sz="1200" b="1">
                <a:effectLst/>
                <a:latin typeface="Segoe UI"/>
                <a:ea typeface="Calibri"/>
                <a:cs typeface="Times New Roman"/>
              </a:rPr>
              <a:t>Height</a:t>
            </a:r>
            <a:r>
              <a:rPr lang="en-US" sz="1200">
                <a:effectLst/>
                <a:latin typeface="Segoe UI"/>
                <a:ea typeface="Calibri"/>
                <a:cs typeface="Times New Roman"/>
              </a:rPr>
              <a:t> to </a:t>
            </a:r>
            <a:r>
              <a:rPr lang="en-US" sz="1200" b="1">
                <a:effectLst/>
                <a:latin typeface="Segoe UI"/>
                <a:ea typeface="Calibri"/>
                <a:cs typeface="Times New Roman"/>
              </a:rPr>
              <a:t>7.5”</a:t>
            </a:r>
            <a:r>
              <a:rPr lang="en-US" sz="1200">
                <a:effectLst/>
                <a:latin typeface="Segoe UI"/>
                <a:ea typeface="Calibri"/>
                <a:cs typeface="Times New Roman"/>
              </a:rPr>
              <a:t> and set the </a:t>
            </a:r>
            <a:r>
              <a:rPr lang="en-US" sz="1200" b="1">
                <a:effectLst/>
                <a:latin typeface="Segoe UI"/>
                <a:ea typeface="Calibri"/>
                <a:cs typeface="Times New Roman"/>
              </a:rPr>
              <a:t>Width </a:t>
            </a:r>
            <a:r>
              <a:rPr lang="en-US" sz="1200">
                <a:effectLst/>
                <a:latin typeface="Segoe UI"/>
                <a:ea typeface="Calibri"/>
                <a:cs typeface="Times New Roman"/>
              </a:rPr>
              <a:t>to </a:t>
            </a:r>
            <a:r>
              <a:rPr lang="en-US" sz="1200" b="1">
                <a:effectLst/>
                <a:latin typeface="Segoe UI"/>
                <a:ea typeface="Calibri"/>
                <a:cs typeface="Times New Roman"/>
              </a:rPr>
              <a:t>10”</a:t>
            </a:r>
            <a:r>
              <a:rPr lang="en-US" sz="1200" b="0">
                <a:effectLst/>
                <a:latin typeface="Segoe UI"/>
                <a:ea typeface="Calibri"/>
                <a:cs typeface="Times New Roman"/>
              </a:rPr>
              <a:t>.</a:t>
            </a:r>
            <a:r>
              <a:rPr lang="en-US" sz="1200">
                <a:effectLst/>
                <a:latin typeface="Segoe UI"/>
                <a:ea typeface="Calibri"/>
                <a:cs typeface="Times New Roman"/>
              </a:rPr>
              <a:t>  </a:t>
            </a:r>
            <a:endParaRPr lang="en-US" sz="1200">
              <a:effectLst/>
              <a:latin typeface="+mn-lt"/>
              <a:ea typeface="Calibri"/>
              <a:cs typeface="Times New Roman"/>
            </a:endParaRPr>
          </a:p>
          <a:p>
            <a:pPr marL="342900" marR="0" lvl="0" indent="-342900">
              <a:lnSpc>
                <a:spcPct val="115000"/>
              </a:lnSpc>
              <a:spcBef>
                <a:spcPts val="600"/>
              </a:spcBef>
              <a:spcAft>
                <a:spcPts val="0"/>
              </a:spcAft>
              <a:buFont typeface="+mj-lt"/>
              <a:buAutoNum type="arabicPeriod"/>
              <a:tabLst>
                <a:tab pos="742950" algn="l"/>
              </a:tabLst>
            </a:pPr>
            <a:r>
              <a:rPr lang="en-US" sz="1200">
                <a:effectLst/>
                <a:latin typeface="Segoe UI"/>
                <a:ea typeface="Calibri"/>
                <a:cs typeface="Times New Roman"/>
              </a:rPr>
              <a:t>On the </a:t>
            </a:r>
            <a:r>
              <a:rPr lang="en-US" sz="1200" b="1">
                <a:effectLst/>
                <a:latin typeface="Segoe UI"/>
                <a:ea typeface="Calibri"/>
                <a:cs typeface="Times New Roman"/>
              </a:rPr>
              <a:t>Home</a:t>
            </a:r>
            <a:r>
              <a:rPr lang="en-US" sz="1200">
                <a:effectLst/>
                <a:latin typeface="Segoe UI"/>
                <a:ea typeface="Calibri"/>
                <a:cs typeface="Times New Roman"/>
              </a:rPr>
              <a:t> tab, in the </a:t>
            </a:r>
            <a:r>
              <a:rPr lang="en-US" sz="1200" b="1">
                <a:effectLst/>
                <a:latin typeface="Segoe UI"/>
                <a:ea typeface="Calibri"/>
                <a:cs typeface="Times New Roman"/>
              </a:rPr>
              <a:t>Drawing</a:t>
            </a:r>
            <a:r>
              <a:rPr lang="en-US" sz="1200">
                <a:effectLst/>
                <a:latin typeface="Segoe UI"/>
                <a:ea typeface="Calibri"/>
                <a:cs typeface="Times New Roman"/>
              </a:rPr>
              <a:t> group, click </a:t>
            </a:r>
            <a:r>
              <a:rPr lang="en-US" sz="1200" b="1">
                <a:effectLst/>
                <a:latin typeface="Segoe UI"/>
                <a:ea typeface="Calibri"/>
                <a:cs typeface="Times New Roman"/>
              </a:rPr>
              <a:t>Arrange</a:t>
            </a:r>
            <a:r>
              <a:rPr lang="en-US" sz="1200">
                <a:effectLst/>
                <a:latin typeface="Segoe UI"/>
                <a:ea typeface="Calibri"/>
                <a:cs typeface="Times New Roman"/>
              </a:rPr>
              <a:t>,</a:t>
            </a:r>
            <a:r>
              <a:rPr lang="en-US" sz="1200" b="1">
                <a:effectLst/>
                <a:latin typeface="Segoe UI"/>
                <a:ea typeface="Calibri"/>
                <a:cs typeface="Times New Roman"/>
              </a:rPr>
              <a:t> </a:t>
            </a:r>
            <a:r>
              <a:rPr lang="en-US" sz="1200">
                <a:effectLst/>
                <a:latin typeface="Segoe UI"/>
                <a:ea typeface="Calibri"/>
                <a:cs typeface="Times New Roman"/>
              </a:rPr>
              <a:t>point to </a:t>
            </a:r>
            <a:r>
              <a:rPr lang="en-US" sz="1200" b="1">
                <a:effectLst/>
                <a:latin typeface="Segoe UI"/>
                <a:ea typeface="Calibri"/>
                <a:cs typeface="Times New Roman"/>
              </a:rPr>
              <a:t>Align</a:t>
            </a:r>
            <a:r>
              <a:rPr lang="en-US" sz="1200">
                <a:effectLst/>
                <a:latin typeface="Segoe UI"/>
                <a:ea typeface="Calibri"/>
                <a:cs typeface="Times New Roman"/>
              </a:rPr>
              <a:t>, and then do the following: </a:t>
            </a:r>
            <a:endParaRPr lang="en-US" sz="1200">
              <a:effectLst/>
              <a:latin typeface="+mn-lt"/>
              <a:ea typeface="Calibri"/>
              <a:cs typeface="Times New Roman"/>
            </a:endParaRPr>
          </a:p>
          <a:p>
            <a:pPr marL="742950" marR="0" lvl="1" indent="-285750">
              <a:lnSpc>
                <a:spcPct val="115000"/>
              </a:lnSpc>
              <a:spcBef>
                <a:spcPts val="600"/>
              </a:spcBef>
              <a:spcAft>
                <a:spcPts val="0"/>
              </a:spcAft>
              <a:buFont typeface="Arial"/>
              <a:buChar char="•"/>
              <a:tabLst>
                <a:tab pos="914400" algn="l"/>
              </a:tabLst>
            </a:pPr>
            <a:r>
              <a:rPr lang="en-US" sz="1200">
                <a:effectLst/>
                <a:latin typeface="Segoe UI"/>
                <a:ea typeface="Calibri"/>
                <a:cs typeface="Times New Roman"/>
              </a:rPr>
              <a:t>Click </a:t>
            </a:r>
            <a:r>
              <a:rPr lang="en-US" sz="1200" b="1">
                <a:effectLst/>
                <a:latin typeface="Segoe UI"/>
                <a:ea typeface="Calibri"/>
                <a:cs typeface="Times New Roman"/>
              </a:rPr>
              <a:t>Align Center</a:t>
            </a:r>
            <a:r>
              <a:rPr lang="en-US" sz="1200">
                <a:effectLst/>
                <a:latin typeface="Segoe UI"/>
                <a:ea typeface="Calibri"/>
                <a:cs typeface="Times New Roman"/>
              </a:rPr>
              <a:t>.</a:t>
            </a:r>
            <a:endParaRPr lang="en-US" sz="1200">
              <a:effectLst/>
              <a:latin typeface="+mn-lt"/>
              <a:ea typeface="Calibri"/>
              <a:cs typeface="Times New Roman"/>
            </a:endParaRPr>
          </a:p>
          <a:p>
            <a:pPr marL="742950" marR="0" lvl="1" indent="-285750">
              <a:lnSpc>
                <a:spcPct val="115000"/>
              </a:lnSpc>
              <a:spcBef>
                <a:spcPts val="600"/>
              </a:spcBef>
              <a:spcAft>
                <a:spcPts val="0"/>
              </a:spcAft>
              <a:buFont typeface="Arial"/>
              <a:buChar char="•"/>
              <a:tabLst>
                <a:tab pos="914400" algn="l"/>
              </a:tabLst>
            </a:pPr>
            <a:r>
              <a:rPr lang="en-US" sz="1200">
                <a:effectLst/>
                <a:latin typeface="Segoe UI"/>
                <a:ea typeface="Calibri"/>
                <a:cs typeface="Times New Roman"/>
              </a:rPr>
              <a:t>Click </a:t>
            </a:r>
            <a:r>
              <a:rPr lang="en-US" sz="1200" b="1">
                <a:effectLst/>
                <a:latin typeface="Segoe UI"/>
                <a:ea typeface="Calibri"/>
                <a:cs typeface="Times New Roman"/>
              </a:rPr>
              <a:t>Align Middle</a:t>
            </a:r>
            <a:r>
              <a:rPr lang="en-US" sz="1200">
                <a:effectLst/>
                <a:latin typeface="Segoe UI"/>
                <a:ea typeface="Calibri"/>
                <a:cs typeface="Times New Roman"/>
              </a:rPr>
              <a:t>.</a:t>
            </a:r>
            <a:r>
              <a:rPr lang="en-US" sz="1200" b="1">
                <a:effectLst/>
                <a:latin typeface="Segoe UI"/>
                <a:ea typeface="Calibri"/>
                <a:cs typeface="Times New Roman"/>
              </a:rPr>
              <a:t> </a:t>
            </a:r>
            <a:endParaRPr lang="en-US" sz="1200">
              <a:effectLst/>
              <a:latin typeface="+mn-lt"/>
              <a:ea typeface="Calibri"/>
              <a:cs typeface="Times New Roman"/>
            </a:endParaRPr>
          </a:p>
          <a:p>
            <a:pPr marL="342900" marR="0" lvl="0" indent="-342900">
              <a:lnSpc>
                <a:spcPct val="115000"/>
              </a:lnSpc>
              <a:spcBef>
                <a:spcPts val="600"/>
              </a:spcBef>
              <a:spcAft>
                <a:spcPts val="0"/>
              </a:spcAft>
              <a:buFont typeface="+mj-lt"/>
              <a:buAutoNum type="arabicPeriod"/>
              <a:tabLst>
                <a:tab pos="742950" algn="l"/>
              </a:tabLst>
            </a:pPr>
            <a:r>
              <a:rPr lang="en-US" sz="1200">
                <a:effectLst/>
                <a:latin typeface="Segoe UI"/>
                <a:ea typeface="Calibri"/>
                <a:cs typeface="Times New Roman"/>
              </a:rPr>
              <a:t>Select the video. On the </a:t>
            </a:r>
            <a:r>
              <a:rPr lang="en-US" sz="1200" b="1">
                <a:effectLst/>
                <a:latin typeface="Segoe UI"/>
                <a:ea typeface="Calibri"/>
                <a:cs typeface="Times New Roman"/>
              </a:rPr>
              <a:t>Home</a:t>
            </a:r>
            <a:r>
              <a:rPr lang="en-US" sz="1200">
                <a:effectLst/>
                <a:latin typeface="Segoe UI"/>
                <a:ea typeface="Calibri"/>
                <a:cs typeface="Times New Roman"/>
              </a:rPr>
              <a:t> tab, in the </a:t>
            </a:r>
            <a:r>
              <a:rPr lang="en-US" sz="1200" b="1">
                <a:effectLst/>
                <a:latin typeface="Segoe UI"/>
                <a:ea typeface="Calibri"/>
                <a:cs typeface="Times New Roman"/>
              </a:rPr>
              <a:t>Clipboard</a:t>
            </a:r>
            <a:r>
              <a:rPr lang="en-US" sz="1200">
                <a:effectLst/>
                <a:latin typeface="Segoe UI"/>
                <a:ea typeface="Calibri"/>
                <a:cs typeface="Times New Roman"/>
              </a:rPr>
              <a:t> group, click </a:t>
            </a:r>
            <a:r>
              <a:rPr lang="en-US" sz="1200" b="1">
                <a:effectLst/>
                <a:latin typeface="Segoe UI"/>
                <a:ea typeface="Calibri"/>
                <a:cs typeface="Times New Roman"/>
              </a:rPr>
              <a:t>Copy</a:t>
            </a:r>
            <a:r>
              <a:rPr lang="en-US" sz="1200">
                <a:effectLst/>
                <a:latin typeface="Segoe UI"/>
                <a:ea typeface="Calibri"/>
                <a:cs typeface="Times New Roman"/>
              </a:rPr>
              <a:t>.</a:t>
            </a:r>
            <a:endParaRPr lang="en-US" sz="1200">
              <a:effectLst/>
              <a:latin typeface="+mn-lt"/>
              <a:ea typeface="Calibri"/>
              <a:cs typeface="Times New Roman"/>
            </a:endParaRPr>
          </a:p>
          <a:p>
            <a:pPr marL="342900" marR="0" lvl="0" indent="-342900">
              <a:lnSpc>
                <a:spcPct val="115000"/>
              </a:lnSpc>
              <a:spcBef>
                <a:spcPts val="600"/>
              </a:spcBef>
              <a:spcAft>
                <a:spcPts val="0"/>
              </a:spcAft>
              <a:buFont typeface="+mj-lt"/>
              <a:buAutoNum type="arabicPeriod"/>
              <a:tabLst>
                <a:tab pos="742950" algn="l"/>
              </a:tabLst>
            </a:pPr>
            <a:r>
              <a:rPr lang="en-US" sz="1200">
                <a:effectLst/>
                <a:latin typeface="Segoe UI"/>
                <a:ea typeface="Calibri"/>
                <a:cs typeface="Times New Roman"/>
              </a:rPr>
              <a:t>Also on the </a:t>
            </a:r>
            <a:r>
              <a:rPr lang="en-US" sz="1200" b="1">
                <a:effectLst/>
                <a:latin typeface="Segoe UI"/>
                <a:ea typeface="Calibri"/>
                <a:cs typeface="Times New Roman"/>
              </a:rPr>
              <a:t>Home</a:t>
            </a:r>
            <a:r>
              <a:rPr lang="en-US" sz="1200">
                <a:effectLst/>
                <a:latin typeface="Segoe UI"/>
                <a:ea typeface="Calibri"/>
                <a:cs typeface="Times New Roman"/>
              </a:rPr>
              <a:t> tab, in the </a:t>
            </a:r>
            <a:r>
              <a:rPr lang="en-US" sz="1200" b="1">
                <a:effectLst/>
                <a:latin typeface="Segoe UI"/>
                <a:ea typeface="Calibri"/>
                <a:cs typeface="Times New Roman"/>
              </a:rPr>
              <a:t>Clipboard</a:t>
            </a:r>
            <a:r>
              <a:rPr lang="en-US" sz="1200">
                <a:effectLst/>
                <a:latin typeface="Segoe UI"/>
                <a:ea typeface="Calibri"/>
                <a:cs typeface="Times New Roman"/>
              </a:rPr>
              <a:t> group, click the arrow below </a:t>
            </a:r>
            <a:r>
              <a:rPr lang="en-US" sz="1200" b="1">
                <a:effectLst/>
                <a:latin typeface="Segoe UI"/>
                <a:ea typeface="Calibri"/>
                <a:cs typeface="Times New Roman"/>
              </a:rPr>
              <a:t>Paste</a:t>
            </a:r>
            <a:r>
              <a:rPr lang="en-US" sz="1200">
                <a:effectLst/>
                <a:latin typeface="Segoe UI"/>
                <a:ea typeface="Calibri"/>
                <a:cs typeface="Times New Roman"/>
              </a:rPr>
              <a:t>, and select </a:t>
            </a:r>
            <a:r>
              <a:rPr lang="en-US" sz="1200" b="1">
                <a:effectLst/>
                <a:latin typeface="Segoe UI"/>
                <a:ea typeface="Calibri"/>
                <a:cs typeface="Times New Roman"/>
              </a:rPr>
              <a:t>Paste Special</a:t>
            </a:r>
            <a:r>
              <a:rPr lang="en-US" sz="1200">
                <a:effectLst/>
                <a:latin typeface="Segoe UI"/>
                <a:ea typeface="Calibri"/>
                <a:cs typeface="Times New Roman"/>
              </a:rPr>
              <a:t>. In the </a:t>
            </a:r>
            <a:r>
              <a:rPr lang="en-US" sz="1200" b="1">
                <a:effectLst/>
                <a:latin typeface="Segoe UI"/>
                <a:ea typeface="Calibri"/>
                <a:cs typeface="Times New Roman"/>
              </a:rPr>
              <a:t>Paste Special </a:t>
            </a:r>
            <a:r>
              <a:rPr lang="en-US" sz="1200">
                <a:effectLst/>
                <a:latin typeface="Segoe UI"/>
                <a:ea typeface="Calibri"/>
                <a:cs typeface="Times New Roman"/>
              </a:rPr>
              <a:t>dialog box, select </a:t>
            </a:r>
            <a:r>
              <a:rPr lang="en-US" sz="1200" b="1">
                <a:effectLst/>
                <a:latin typeface="Segoe UI"/>
                <a:ea typeface="Calibri"/>
                <a:cs typeface="Times New Roman"/>
              </a:rPr>
              <a:t>Paste</a:t>
            </a:r>
            <a:r>
              <a:rPr lang="en-US" sz="1200">
                <a:effectLst/>
                <a:latin typeface="Segoe UI"/>
                <a:ea typeface="Calibri"/>
                <a:cs typeface="Times New Roman"/>
              </a:rPr>
              <a:t>, and then under </a:t>
            </a:r>
            <a:r>
              <a:rPr lang="en-US" sz="1200" b="1">
                <a:effectLst/>
                <a:latin typeface="Segoe UI"/>
                <a:ea typeface="Calibri"/>
                <a:cs typeface="Times New Roman"/>
              </a:rPr>
              <a:t>As</a:t>
            </a:r>
            <a:r>
              <a:rPr lang="en-US" sz="1200">
                <a:effectLst/>
                <a:latin typeface="Segoe UI"/>
                <a:ea typeface="Calibri"/>
                <a:cs typeface="Times New Roman"/>
              </a:rPr>
              <a:t>, select </a:t>
            </a:r>
            <a:r>
              <a:rPr lang="en-US" sz="1200" b="1">
                <a:effectLst/>
                <a:latin typeface="Segoe UI"/>
                <a:ea typeface="Calibri"/>
                <a:cs typeface="Times New Roman"/>
              </a:rPr>
              <a:t>Picture (JPEG)</a:t>
            </a:r>
            <a:r>
              <a:rPr lang="en-US" sz="1200">
                <a:effectLst/>
                <a:latin typeface="Segoe UI"/>
                <a:ea typeface="Calibri"/>
                <a:cs typeface="Times New Roman"/>
              </a:rPr>
              <a:t>.</a:t>
            </a:r>
            <a:endParaRPr lang="en-US" sz="1200">
              <a:effectLst/>
              <a:latin typeface="+mn-lt"/>
              <a:ea typeface="Calibri"/>
              <a:cs typeface="Times New Roman"/>
            </a:endParaRPr>
          </a:p>
          <a:p>
            <a:pPr marL="342900" marR="0" lvl="0" indent="-342900">
              <a:lnSpc>
                <a:spcPct val="115000"/>
              </a:lnSpc>
              <a:spcBef>
                <a:spcPts val="600"/>
              </a:spcBef>
              <a:spcAft>
                <a:spcPts val="0"/>
              </a:spcAft>
              <a:buFont typeface="+mj-lt"/>
              <a:buAutoNum type="arabicPeriod"/>
              <a:tabLst>
                <a:tab pos="742950" algn="l"/>
              </a:tabLst>
            </a:pPr>
            <a:r>
              <a:rPr lang="en-US" sz="1200">
                <a:effectLst/>
                <a:latin typeface="Segoe UI"/>
                <a:ea typeface="Calibri"/>
                <a:cs typeface="Times New Roman"/>
              </a:rPr>
              <a:t>Select the (JPEG) image. On the </a:t>
            </a:r>
            <a:r>
              <a:rPr lang="en-US" sz="1200" b="1">
                <a:effectLst/>
                <a:latin typeface="Segoe UI"/>
                <a:ea typeface="Calibri"/>
                <a:cs typeface="Times New Roman"/>
              </a:rPr>
              <a:t>Home</a:t>
            </a:r>
            <a:r>
              <a:rPr lang="en-US" sz="1200">
                <a:effectLst/>
                <a:latin typeface="Segoe UI"/>
                <a:ea typeface="Calibri"/>
                <a:cs typeface="Times New Roman"/>
              </a:rPr>
              <a:t> tab, in the </a:t>
            </a:r>
            <a:r>
              <a:rPr lang="en-US" sz="1200" b="1">
                <a:effectLst/>
                <a:latin typeface="Segoe UI"/>
                <a:ea typeface="Calibri"/>
                <a:cs typeface="Times New Roman"/>
              </a:rPr>
              <a:t>Drawing</a:t>
            </a:r>
            <a:r>
              <a:rPr lang="en-US" sz="1200">
                <a:effectLst/>
                <a:latin typeface="Segoe UI"/>
                <a:ea typeface="Calibri"/>
                <a:cs typeface="Times New Roman"/>
              </a:rPr>
              <a:t> group, click </a:t>
            </a:r>
            <a:r>
              <a:rPr lang="en-US" sz="1200" b="1">
                <a:effectLst/>
                <a:latin typeface="Segoe UI"/>
                <a:ea typeface="Calibri"/>
                <a:cs typeface="Times New Roman"/>
              </a:rPr>
              <a:t>Arrange</a:t>
            </a:r>
            <a:r>
              <a:rPr lang="en-US" sz="1200">
                <a:effectLst/>
                <a:latin typeface="Segoe UI"/>
                <a:ea typeface="Calibri"/>
                <a:cs typeface="Times New Roman"/>
              </a:rPr>
              <a:t>, point to </a:t>
            </a:r>
            <a:r>
              <a:rPr lang="en-US" sz="1200" b="1">
                <a:effectLst/>
                <a:latin typeface="Segoe UI"/>
                <a:ea typeface="Calibri"/>
                <a:cs typeface="Times New Roman"/>
              </a:rPr>
              <a:t>Align</a:t>
            </a:r>
            <a:r>
              <a:rPr lang="en-US" sz="1200">
                <a:effectLst/>
                <a:latin typeface="Segoe UI"/>
                <a:ea typeface="Calibri"/>
                <a:cs typeface="Times New Roman"/>
              </a:rPr>
              <a:t>, and then do the following:</a:t>
            </a:r>
            <a:endParaRPr lang="en-US" sz="1200">
              <a:effectLst/>
              <a:latin typeface="+mn-lt"/>
              <a:ea typeface="Calibri"/>
              <a:cs typeface="Times New Roman"/>
            </a:endParaRPr>
          </a:p>
          <a:p>
            <a:pPr marL="742950" marR="0" lvl="1" indent="-285750">
              <a:lnSpc>
                <a:spcPct val="115000"/>
              </a:lnSpc>
              <a:spcBef>
                <a:spcPts val="600"/>
              </a:spcBef>
              <a:spcAft>
                <a:spcPts val="0"/>
              </a:spcAft>
              <a:buFont typeface="Arial"/>
              <a:buChar char="•"/>
              <a:tabLst>
                <a:tab pos="914400" algn="l"/>
              </a:tabLst>
            </a:pPr>
            <a:r>
              <a:rPr lang="en-US" sz="1200">
                <a:effectLst/>
                <a:latin typeface="Segoe UI"/>
                <a:ea typeface="Calibri"/>
                <a:cs typeface="Times New Roman"/>
              </a:rPr>
              <a:t>Click </a:t>
            </a:r>
            <a:r>
              <a:rPr lang="en-US" sz="1200" b="1">
                <a:effectLst/>
                <a:latin typeface="Segoe UI"/>
                <a:ea typeface="Calibri"/>
                <a:cs typeface="Times New Roman"/>
              </a:rPr>
              <a:t>Align Top</a:t>
            </a:r>
            <a:r>
              <a:rPr lang="en-US" sz="1200">
                <a:effectLst/>
                <a:latin typeface="Segoe UI"/>
                <a:ea typeface="Calibri"/>
                <a:cs typeface="Times New Roman"/>
              </a:rPr>
              <a:t>. </a:t>
            </a:r>
            <a:endParaRPr lang="en-US" sz="1200">
              <a:effectLst/>
              <a:latin typeface="+mn-lt"/>
              <a:ea typeface="Calibri"/>
              <a:cs typeface="Times New Roman"/>
            </a:endParaRPr>
          </a:p>
          <a:p>
            <a:pPr marL="742950" marR="0" lvl="1" indent="-285750">
              <a:lnSpc>
                <a:spcPct val="115000"/>
              </a:lnSpc>
              <a:spcBef>
                <a:spcPts val="600"/>
              </a:spcBef>
              <a:spcAft>
                <a:spcPts val="0"/>
              </a:spcAft>
              <a:buFont typeface="Arial"/>
              <a:buChar char="•"/>
              <a:tabLst>
                <a:tab pos="914400" algn="l"/>
              </a:tabLst>
            </a:pPr>
            <a:r>
              <a:rPr lang="en-US" sz="1200">
                <a:effectLst/>
                <a:latin typeface="Segoe UI"/>
                <a:ea typeface="Calibri"/>
                <a:cs typeface="Times New Roman"/>
              </a:rPr>
              <a:t>Click </a:t>
            </a:r>
            <a:r>
              <a:rPr lang="en-US" sz="1200" b="1">
                <a:effectLst/>
                <a:latin typeface="Segoe UI"/>
                <a:ea typeface="Calibri"/>
                <a:cs typeface="Times New Roman"/>
              </a:rPr>
              <a:t>Align Left</a:t>
            </a:r>
            <a:r>
              <a:rPr lang="en-US" sz="1200">
                <a:effectLst/>
                <a:latin typeface="Segoe UI"/>
                <a:ea typeface="Calibri"/>
                <a:cs typeface="Times New Roman"/>
              </a:rPr>
              <a:t>.</a:t>
            </a:r>
            <a:endParaRPr lang="en-US" sz="1200">
              <a:effectLst/>
              <a:latin typeface="+mn-lt"/>
              <a:ea typeface="Calibri"/>
              <a:cs typeface="Times New Roman"/>
            </a:endParaRPr>
          </a:p>
          <a:p>
            <a:pPr marL="342900" marR="0" lvl="0" indent="-342900">
              <a:lnSpc>
                <a:spcPct val="115000"/>
              </a:lnSpc>
              <a:spcBef>
                <a:spcPts val="600"/>
              </a:spcBef>
              <a:spcAft>
                <a:spcPts val="0"/>
              </a:spcAft>
              <a:buFont typeface="+mj-lt"/>
              <a:buAutoNum type="arabicPeriod"/>
              <a:tabLst>
                <a:tab pos="742950" algn="l"/>
              </a:tabLst>
            </a:pPr>
            <a:r>
              <a:rPr lang="en-US" sz="1200">
                <a:effectLst/>
                <a:latin typeface="Segoe UI"/>
                <a:ea typeface="Calibri"/>
                <a:cs typeface="Times New Roman"/>
              </a:rPr>
              <a:t>Under </a:t>
            </a:r>
            <a:r>
              <a:rPr lang="en-US" sz="1200" b="1">
                <a:effectLst/>
                <a:latin typeface="Segoe UI"/>
                <a:ea typeface="Calibri"/>
                <a:cs typeface="Times New Roman"/>
              </a:rPr>
              <a:t>Picture Tools</a:t>
            </a:r>
            <a:r>
              <a:rPr lang="en-US" sz="1200">
                <a:effectLst/>
                <a:latin typeface="Segoe UI"/>
                <a:ea typeface="Calibri"/>
                <a:cs typeface="Times New Roman"/>
              </a:rPr>
              <a:t>, on the </a:t>
            </a:r>
            <a:r>
              <a:rPr lang="en-US" sz="1200" b="1">
                <a:effectLst/>
                <a:latin typeface="Segoe UI"/>
                <a:ea typeface="Calibri"/>
                <a:cs typeface="Times New Roman"/>
              </a:rPr>
              <a:t>Format </a:t>
            </a:r>
            <a:r>
              <a:rPr lang="en-US" sz="1200">
                <a:effectLst/>
                <a:latin typeface="Segoe UI"/>
                <a:ea typeface="Calibri"/>
                <a:cs typeface="Times New Roman"/>
              </a:rPr>
              <a:t>tab, in the </a:t>
            </a:r>
            <a:r>
              <a:rPr lang="en-US" sz="1200" b="1">
                <a:effectLst/>
                <a:latin typeface="Segoe UI"/>
                <a:ea typeface="Calibri"/>
                <a:cs typeface="Times New Roman"/>
              </a:rPr>
              <a:t>Adjust</a:t>
            </a:r>
            <a:r>
              <a:rPr lang="en-US" sz="1200">
                <a:effectLst/>
                <a:latin typeface="Segoe UI"/>
                <a:ea typeface="Calibri"/>
                <a:cs typeface="Times New Roman"/>
              </a:rPr>
              <a:t> group, click the arrow under </a:t>
            </a:r>
            <a:r>
              <a:rPr lang="en-US" sz="1200" b="1">
                <a:effectLst/>
                <a:latin typeface="Segoe UI"/>
                <a:ea typeface="Calibri"/>
                <a:cs typeface="Times New Roman"/>
              </a:rPr>
              <a:t>Color</a:t>
            </a:r>
            <a:r>
              <a:rPr lang="en-US" sz="1200">
                <a:effectLst/>
                <a:latin typeface="Segoe UI"/>
                <a:ea typeface="Calibri"/>
                <a:cs typeface="Times New Roman"/>
              </a:rPr>
              <a:t>, and then under </a:t>
            </a:r>
            <a:r>
              <a:rPr lang="en-US" sz="1200" b="1">
                <a:effectLst/>
                <a:latin typeface="Segoe UI"/>
                <a:ea typeface="Calibri"/>
                <a:cs typeface="Times New Roman"/>
              </a:rPr>
              <a:t>Recolor</a:t>
            </a:r>
            <a:r>
              <a:rPr lang="en-US" sz="1200">
                <a:effectLst/>
                <a:latin typeface="Segoe UI"/>
                <a:ea typeface="Calibri"/>
                <a:cs typeface="Times New Roman"/>
              </a:rPr>
              <a:t> select </a:t>
            </a:r>
            <a:r>
              <a:rPr lang="en-US" sz="1200" b="1">
                <a:effectLst/>
                <a:latin typeface="Segoe UI"/>
                <a:ea typeface="Calibri"/>
                <a:cs typeface="Times New Roman"/>
              </a:rPr>
              <a:t>Tan, Background color 2 Light </a:t>
            </a:r>
            <a:r>
              <a:rPr lang="en-US" sz="1200">
                <a:effectLst/>
                <a:latin typeface="Segoe UI"/>
                <a:ea typeface="Calibri"/>
                <a:cs typeface="Times New Roman"/>
              </a:rPr>
              <a:t>(third row, first option from the left). </a:t>
            </a:r>
            <a:endParaRPr lang="en-US" sz="1200">
              <a:effectLst/>
              <a:latin typeface="+mn-lt"/>
              <a:ea typeface="Calibri"/>
              <a:cs typeface="Times New Roman"/>
            </a:endParaRPr>
          </a:p>
          <a:p>
            <a:pPr marL="342900" marR="0" lvl="0" indent="-342900">
              <a:lnSpc>
                <a:spcPct val="115000"/>
              </a:lnSpc>
              <a:spcBef>
                <a:spcPts val="600"/>
              </a:spcBef>
              <a:spcAft>
                <a:spcPts val="0"/>
              </a:spcAft>
              <a:buFont typeface="+mj-lt"/>
              <a:buAutoNum type="arabicPeriod"/>
              <a:tabLst>
                <a:tab pos="742950" algn="l"/>
              </a:tabLst>
            </a:pPr>
            <a:r>
              <a:rPr lang="en-US" sz="1200">
                <a:effectLst/>
                <a:latin typeface="Segoe UI"/>
                <a:ea typeface="Calibri"/>
                <a:cs typeface="Times New Roman"/>
              </a:rPr>
              <a:t>On the </a:t>
            </a:r>
            <a:r>
              <a:rPr lang="en-US" sz="1200" b="1">
                <a:effectLst/>
                <a:latin typeface="Segoe UI"/>
                <a:ea typeface="Calibri"/>
                <a:cs typeface="Times New Roman"/>
              </a:rPr>
              <a:t>Home</a:t>
            </a:r>
            <a:r>
              <a:rPr lang="en-US" sz="1200">
                <a:effectLst/>
                <a:latin typeface="Segoe UI"/>
                <a:ea typeface="Calibri"/>
                <a:cs typeface="Times New Roman"/>
              </a:rPr>
              <a:t> tab, in the </a:t>
            </a:r>
            <a:r>
              <a:rPr lang="en-US" sz="1200" b="1">
                <a:effectLst/>
                <a:latin typeface="Segoe UI"/>
                <a:ea typeface="Calibri"/>
                <a:cs typeface="Times New Roman"/>
              </a:rPr>
              <a:t>Drawing</a:t>
            </a:r>
            <a:r>
              <a:rPr lang="en-US" sz="1200">
                <a:effectLst/>
                <a:latin typeface="Segoe UI"/>
                <a:ea typeface="Calibri"/>
                <a:cs typeface="Times New Roman"/>
              </a:rPr>
              <a:t> group, click the arrow below </a:t>
            </a:r>
            <a:r>
              <a:rPr lang="en-US" sz="1200" b="1">
                <a:effectLst/>
                <a:latin typeface="Segoe UI"/>
                <a:ea typeface="Calibri"/>
                <a:cs typeface="Times New Roman"/>
              </a:rPr>
              <a:t>Arrange</a:t>
            </a:r>
            <a:r>
              <a:rPr lang="en-US" sz="1200">
                <a:effectLst/>
                <a:latin typeface="Segoe UI"/>
                <a:ea typeface="Calibri"/>
                <a:cs typeface="Times New Roman"/>
              </a:rPr>
              <a:t>,</a:t>
            </a:r>
            <a:r>
              <a:rPr lang="en-US" sz="1200" b="1">
                <a:effectLst/>
                <a:latin typeface="Segoe UI"/>
                <a:ea typeface="Calibri"/>
                <a:cs typeface="Times New Roman"/>
              </a:rPr>
              <a:t> </a:t>
            </a:r>
            <a:r>
              <a:rPr lang="en-US" sz="1200">
                <a:effectLst/>
                <a:latin typeface="Segoe UI"/>
                <a:ea typeface="Calibri"/>
                <a:cs typeface="Times New Roman"/>
              </a:rPr>
              <a:t>and select </a:t>
            </a:r>
            <a:r>
              <a:rPr lang="en-US" sz="1200" b="1">
                <a:effectLst/>
                <a:latin typeface="Segoe UI"/>
                <a:ea typeface="Calibri"/>
                <a:cs typeface="Times New Roman"/>
              </a:rPr>
              <a:t>Send to Back</a:t>
            </a:r>
            <a:r>
              <a:rPr lang="en-US" sz="1200">
                <a:effectLst/>
                <a:latin typeface="Segoe UI"/>
                <a:ea typeface="Calibri"/>
                <a:cs typeface="Times New Roman"/>
              </a:rPr>
              <a:t>.</a:t>
            </a:r>
            <a:endParaRPr lang="en-US" sz="1200">
              <a:effectLst/>
              <a:latin typeface="+mn-lt"/>
              <a:ea typeface="Calibri"/>
              <a:cs typeface="Times New Roman"/>
            </a:endParaRPr>
          </a:p>
          <a:p>
            <a:pPr marL="342900" marR="0" lvl="0" indent="-342900">
              <a:lnSpc>
                <a:spcPct val="115000"/>
              </a:lnSpc>
              <a:spcBef>
                <a:spcPts val="600"/>
              </a:spcBef>
              <a:spcAft>
                <a:spcPts val="0"/>
              </a:spcAft>
              <a:buFont typeface="+mj-lt"/>
              <a:buAutoNum type="arabicPeriod"/>
              <a:tabLst>
                <a:tab pos="742950" algn="l"/>
              </a:tabLst>
            </a:pPr>
            <a:r>
              <a:rPr lang="en-US" sz="1200">
                <a:effectLst/>
                <a:latin typeface="Segoe UI"/>
                <a:ea typeface="Calibri"/>
                <a:cs typeface="Times New Roman"/>
              </a:rPr>
              <a:t>Select the video.</a:t>
            </a:r>
            <a:r>
              <a:rPr lang="en-US" sz="1200">
                <a:solidFill>
                  <a:srgbClr val="000000"/>
                </a:solidFill>
                <a:effectLst/>
                <a:latin typeface="Segoe UI"/>
                <a:ea typeface="Calibri"/>
                <a:cs typeface="Times New Roman"/>
              </a:rPr>
              <a:t>  Under </a:t>
            </a:r>
            <a:r>
              <a:rPr lang="en-US" sz="1200" b="1">
                <a:solidFill>
                  <a:srgbClr val="000000"/>
                </a:solidFill>
                <a:effectLst/>
                <a:latin typeface="Segoe UI"/>
                <a:ea typeface="Calibri"/>
                <a:cs typeface="Times New Roman"/>
              </a:rPr>
              <a:t>Video Tools</a:t>
            </a:r>
            <a:r>
              <a:rPr lang="en-US" sz="1200">
                <a:solidFill>
                  <a:srgbClr val="000000"/>
                </a:solidFill>
                <a:effectLst/>
                <a:latin typeface="Segoe UI"/>
                <a:ea typeface="Calibri"/>
                <a:cs typeface="Times New Roman"/>
              </a:rPr>
              <a:t> on the </a:t>
            </a:r>
            <a:r>
              <a:rPr lang="en-US" sz="1200" b="1">
                <a:solidFill>
                  <a:srgbClr val="000000"/>
                </a:solidFill>
                <a:effectLst/>
                <a:latin typeface="Segoe UI"/>
                <a:ea typeface="Calibri"/>
                <a:cs typeface="Times New Roman"/>
              </a:rPr>
              <a:t>Format</a:t>
            </a:r>
            <a:r>
              <a:rPr lang="en-US" sz="1200">
                <a:solidFill>
                  <a:srgbClr val="000000"/>
                </a:solidFill>
                <a:effectLst/>
                <a:latin typeface="Segoe UI"/>
                <a:ea typeface="Calibri"/>
                <a:cs typeface="Times New Roman"/>
              </a:rPr>
              <a:t> tab, in the </a:t>
            </a:r>
            <a:r>
              <a:rPr lang="en-US" sz="1200" b="1">
                <a:solidFill>
                  <a:srgbClr val="000000"/>
                </a:solidFill>
                <a:effectLst/>
                <a:latin typeface="Segoe UI"/>
                <a:ea typeface="Calibri"/>
                <a:cs typeface="Times New Roman"/>
              </a:rPr>
              <a:t>Size</a:t>
            </a:r>
            <a:r>
              <a:rPr lang="en-US" sz="1200">
                <a:solidFill>
                  <a:srgbClr val="000000"/>
                </a:solidFill>
                <a:effectLst/>
                <a:latin typeface="Segoe UI"/>
                <a:ea typeface="Calibri"/>
                <a:cs typeface="Times New Roman"/>
              </a:rPr>
              <a:t> group, click the arrow at the bottom right corner to launch the </a:t>
            </a:r>
            <a:r>
              <a:rPr lang="en-US" sz="1200" b="1">
                <a:solidFill>
                  <a:srgbClr val="000000"/>
                </a:solidFill>
                <a:effectLst/>
                <a:latin typeface="Segoe UI"/>
                <a:ea typeface="Calibri"/>
                <a:cs typeface="Times New Roman"/>
              </a:rPr>
              <a:t>Format Video </a:t>
            </a:r>
            <a:r>
              <a:rPr lang="en-US" sz="1200">
                <a:solidFill>
                  <a:srgbClr val="000000"/>
                </a:solidFill>
                <a:effectLst/>
                <a:latin typeface="Segoe UI"/>
                <a:ea typeface="Calibri"/>
                <a:cs typeface="Times New Roman"/>
              </a:rPr>
              <a:t>dialog box, and then select </a:t>
            </a:r>
            <a:r>
              <a:rPr lang="en-US" sz="1200" b="1">
                <a:solidFill>
                  <a:srgbClr val="000000"/>
                </a:solidFill>
                <a:effectLst/>
                <a:latin typeface="Segoe UI"/>
                <a:ea typeface="Calibri"/>
                <a:cs typeface="Times New Roman"/>
              </a:rPr>
              <a:t>Crop </a:t>
            </a:r>
            <a:r>
              <a:rPr lang="en-US" sz="1200">
                <a:solidFill>
                  <a:srgbClr val="000000"/>
                </a:solidFill>
                <a:effectLst/>
                <a:latin typeface="Segoe UI"/>
                <a:ea typeface="Calibri"/>
                <a:cs typeface="Times New Roman"/>
              </a:rPr>
              <a:t>in the left pane. In the </a:t>
            </a:r>
            <a:r>
              <a:rPr lang="en-US" sz="1200" b="1">
                <a:solidFill>
                  <a:srgbClr val="000000"/>
                </a:solidFill>
                <a:effectLst/>
                <a:latin typeface="Segoe UI"/>
                <a:ea typeface="Calibri"/>
                <a:cs typeface="Times New Roman"/>
              </a:rPr>
              <a:t>Crop </a:t>
            </a:r>
            <a:r>
              <a:rPr lang="en-US" sz="1200">
                <a:solidFill>
                  <a:srgbClr val="000000"/>
                </a:solidFill>
                <a:effectLst/>
                <a:latin typeface="Segoe UI"/>
                <a:ea typeface="Calibri"/>
                <a:cs typeface="Times New Roman"/>
              </a:rPr>
              <a:t>pane, under </a:t>
            </a:r>
            <a:r>
              <a:rPr lang="en-US" sz="1200" b="1">
                <a:solidFill>
                  <a:srgbClr val="000000"/>
                </a:solidFill>
                <a:effectLst/>
                <a:latin typeface="Segoe UI"/>
                <a:ea typeface="Calibri"/>
                <a:cs typeface="Times New Roman"/>
              </a:rPr>
              <a:t>Crop Position </a:t>
            </a:r>
            <a:r>
              <a:rPr lang="en-US" sz="1200">
                <a:solidFill>
                  <a:srgbClr val="000000"/>
                </a:solidFill>
                <a:effectLst/>
                <a:latin typeface="Segoe UI"/>
                <a:ea typeface="Calibri"/>
                <a:cs typeface="Times New Roman"/>
              </a:rPr>
              <a:t>do the following:</a:t>
            </a:r>
            <a:endParaRPr lang="en-US" sz="1200">
              <a:effectLst/>
              <a:latin typeface="+mn-lt"/>
              <a:ea typeface="Calibri"/>
              <a:cs typeface="Times New Roman"/>
            </a:endParaRPr>
          </a:p>
          <a:p>
            <a:pPr marL="742950" marR="0" lvl="1" indent="-285750">
              <a:lnSpc>
                <a:spcPct val="115000"/>
              </a:lnSpc>
              <a:spcBef>
                <a:spcPts val="600"/>
              </a:spcBef>
              <a:spcAft>
                <a:spcPts val="0"/>
              </a:spcAft>
              <a:buFont typeface="Arial"/>
              <a:buChar char="•"/>
              <a:tabLst>
                <a:tab pos="914400" algn="l"/>
              </a:tabLst>
            </a:pPr>
            <a:r>
              <a:rPr lang="en-US" sz="1200">
                <a:solidFill>
                  <a:srgbClr val="000000"/>
                </a:solidFill>
                <a:effectLst/>
                <a:latin typeface="Segoe UI"/>
                <a:ea typeface="Calibri"/>
                <a:cs typeface="Times New Roman"/>
              </a:rPr>
              <a:t>In the </a:t>
            </a:r>
            <a:r>
              <a:rPr lang="en-US" sz="1200" b="1">
                <a:solidFill>
                  <a:srgbClr val="000000"/>
                </a:solidFill>
                <a:effectLst/>
                <a:latin typeface="Segoe UI"/>
                <a:ea typeface="Calibri"/>
                <a:cs typeface="Times New Roman"/>
              </a:rPr>
              <a:t>Width </a:t>
            </a:r>
            <a:r>
              <a:rPr lang="en-US" sz="1200">
                <a:solidFill>
                  <a:srgbClr val="000000"/>
                </a:solidFill>
                <a:effectLst/>
                <a:latin typeface="Segoe UI"/>
                <a:ea typeface="Calibri"/>
                <a:cs typeface="Times New Roman"/>
              </a:rPr>
              <a:t>box, enter </a:t>
            </a:r>
            <a:r>
              <a:rPr lang="en-US" sz="1200" b="1">
                <a:solidFill>
                  <a:srgbClr val="000000"/>
                </a:solidFill>
                <a:effectLst/>
                <a:latin typeface="Segoe UI"/>
                <a:ea typeface="Calibri"/>
                <a:cs typeface="Times New Roman"/>
              </a:rPr>
              <a:t>3.17”</a:t>
            </a:r>
            <a:r>
              <a:rPr lang="en-US" sz="1200">
                <a:solidFill>
                  <a:srgbClr val="000000"/>
                </a:solidFill>
                <a:effectLst/>
                <a:latin typeface="Segoe UI"/>
                <a:ea typeface="Calibri"/>
                <a:cs typeface="Times New Roman"/>
              </a:rPr>
              <a:t>. </a:t>
            </a:r>
            <a:endParaRPr lang="en-US" sz="1200">
              <a:effectLst/>
              <a:latin typeface="+mn-lt"/>
              <a:ea typeface="Calibri"/>
              <a:cs typeface="Times New Roman"/>
            </a:endParaRPr>
          </a:p>
          <a:p>
            <a:pPr marL="742950" marR="0" lvl="1" indent="-285750">
              <a:lnSpc>
                <a:spcPct val="115000"/>
              </a:lnSpc>
              <a:spcBef>
                <a:spcPts val="600"/>
              </a:spcBef>
              <a:spcAft>
                <a:spcPts val="0"/>
              </a:spcAft>
              <a:buFont typeface="Arial"/>
              <a:buChar char="•"/>
              <a:tabLst>
                <a:tab pos="914400" algn="l"/>
              </a:tabLst>
            </a:pPr>
            <a:r>
              <a:rPr lang="en-US" sz="1200">
                <a:solidFill>
                  <a:srgbClr val="000000"/>
                </a:solidFill>
                <a:effectLst/>
                <a:latin typeface="Segoe UI"/>
                <a:ea typeface="Calibri"/>
                <a:cs typeface="Times New Roman"/>
              </a:rPr>
              <a:t>In the </a:t>
            </a:r>
            <a:r>
              <a:rPr lang="en-US" sz="1200" b="1">
                <a:solidFill>
                  <a:srgbClr val="000000"/>
                </a:solidFill>
                <a:effectLst/>
                <a:latin typeface="Segoe UI"/>
                <a:ea typeface="Calibri"/>
                <a:cs typeface="Times New Roman"/>
              </a:rPr>
              <a:t>Height</a:t>
            </a:r>
            <a:r>
              <a:rPr lang="en-US" sz="1200">
                <a:solidFill>
                  <a:srgbClr val="000000"/>
                </a:solidFill>
                <a:effectLst/>
                <a:latin typeface="Segoe UI"/>
                <a:ea typeface="Calibri"/>
                <a:cs typeface="Times New Roman"/>
              </a:rPr>
              <a:t> box, enter </a:t>
            </a:r>
            <a:r>
              <a:rPr lang="en-US" sz="1200" b="1">
                <a:solidFill>
                  <a:srgbClr val="000000"/>
                </a:solidFill>
                <a:effectLst/>
                <a:latin typeface="Segoe UI"/>
                <a:ea typeface="Calibri"/>
                <a:cs typeface="Times New Roman"/>
              </a:rPr>
              <a:t>7.5”</a:t>
            </a:r>
            <a:r>
              <a:rPr lang="en-US" sz="1200">
                <a:solidFill>
                  <a:srgbClr val="000000"/>
                </a:solidFill>
                <a:effectLst/>
                <a:latin typeface="Segoe UI"/>
                <a:ea typeface="Calibri"/>
                <a:cs typeface="Times New Roman"/>
              </a:rPr>
              <a:t>.</a:t>
            </a:r>
            <a:endParaRPr lang="en-US" sz="1200">
              <a:effectLst/>
              <a:latin typeface="+mn-lt"/>
              <a:ea typeface="Calibri"/>
              <a:cs typeface="Times New Roman"/>
            </a:endParaRPr>
          </a:p>
          <a:p>
            <a:pPr marL="342900" marR="0" lvl="0" indent="-342900">
              <a:lnSpc>
                <a:spcPct val="115000"/>
              </a:lnSpc>
              <a:spcBef>
                <a:spcPts val="600"/>
              </a:spcBef>
              <a:spcAft>
                <a:spcPts val="0"/>
              </a:spcAft>
              <a:buFont typeface="+mj-lt"/>
              <a:buAutoNum type="arabicPeriod"/>
              <a:tabLst>
                <a:tab pos="742950" algn="l"/>
              </a:tabLst>
            </a:pPr>
            <a:r>
              <a:rPr lang="en-US" sz="1200">
                <a:effectLst/>
                <a:latin typeface="Segoe UI"/>
                <a:ea typeface="Calibri"/>
                <a:cs typeface="Times New Roman"/>
              </a:rPr>
              <a:t>Also in the </a:t>
            </a:r>
            <a:r>
              <a:rPr lang="en-US" sz="1200" b="1">
                <a:effectLst/>
                <a:latin typeface="Segoe UI"/>
                <a:ea typeface="Calibri"/>
                <a:cs typeface="Times New Roman"/>
              </a:rPr>
              <a:t>Format Video </a:t>
            </a:r>
            <a:r>
              <a:rPr lang="en-US" sz="1200">
                <a:effectLst/>
                <a:latin typeface="Segoe UI"/>
                <a:ea typeface="Calibri"/>
                <a:cs typeface="Times New Roman"/>
              </a:rPr>
              <a:t>dialog box, select </a:t>
            </a:r>
            <a:r>
              <a:rPr lang="en-US" sz="1200" b="1">
                <a:effectLst/>
                <a:latin typeface="Segoe UI"/>
                <a:ea typeface="Calibri"/>
                <a:cs typeface="Times New Roman"/>
              </a:rPr>
              <a:t>Glow and Soft Edges </a:t>
            </a:r>
            <a:r>
              <a:rPr lang="en-US" sz="1200">
                <a:effectLst/>
                <a:latin typeface="Segoe UI"/>
                <a:ea typeface="Calibri"/>
                <a:cs typeface="Times New Roman"/>
              </a:rPr>
              <a:t>in the left pane. Under </a:t>
            </a:r>
            <a:r>
              <a:rPr lang="en-US" sz="1200" b="1">
                <a:effectLst/>
                <a:latin typeface="Segoe UI"/>
                <a:ea typeface="Calibri"/>
                <a:cs typeface="Times New Roman"/>
              </a:rPr>
              <a:t>Soft Edges </a:t>
            </a:r>
            <a:r>
              <a:rPr lang="en-US" sz="1200">
                <a:effectLst/>
                <a:latin typeface="Segoe UI"/>
                <a:ea typeface="Calibri"/>
                <a:cs typeface="Times New Roman"/>
              </a:rPr>
              <a:t>in the right pane, click the arrow next to </a:t>
            </a:r>
            <a:r>
              <a:rPr lang="en-US" sz="1200" b="1">
                <a:effectLst/>
                <a:latin typeface="Segoe UI"/>
                <a:ea typeface="Calibri"/>
                <a:cs typeface="Times New Roman"/>
              </a:rPr>
              <a:t>Presets</a:t>
            </a:r>
            <a:r>
              <a:rPr lang="en-US" sz="1200">
                <a:effectLst/>
                <a:latin typeface="Segoe UI"/>
                <a:ea typeface="Calibri"/>
                <a:cs typeface="Times New Roman"/>
              </a:rPr>
              <a:t> and select </a:t>
            </a:r>
            <a:r>
              <a:rPr lang="en-US" sz="1200" b="1">
                <a:effectLst/>
                <a:latin typeface="Segoe UI"/>
                <a:ea typeface="Calibri"/>
                <a:cs typeface="Times New Roman"/>
              </a:rPr>
              <a:t>25 Point</a:t>
            </a:r>
            <a:r>
              <a:rPr lang="en-US" sz="1200">
                <a:effectLst/>
                <a:latin typeface="Segoe UI"/>
                <a:ea typeface="Calibri"/>
                <a:cs typeface="Times New Roman"/>
              </a:rPr>
              <a:t>.</a:t>
            </a:r>
            <a:endParaRPr lang="en-US" sz="1200">
              <a:effectLst/>
              <a:latin typeface="+mn-lt"/>
              <a:ea typeface="Calibri"/>
              <a:cs typeface="Times New Roman"/>
            </a:endParaRPr>
          </a:p>
          <a:p>
            <a:pPr marL="342900" marR="0" lvl="0" indent="-342900">
              <a:lnSpc>
                <a:spcPct val="115000"/>
              </a:lnSpc>
              <a:spcBef>
                <a:spcPts val="600"/>
              </a:spcBef>
              <a:spcAft>
                <a:spcPts val="0"/>
              </a:spcAft>
              <a:buFont typeface="+mj-lt"/>
              <a:buAutoNum type="arabicPeriod"/>
              <a:tabLst>
                <a:tab pos="742950" algn="l"/>
              </a:tabLst>
            </a:pPr>
            <a:r>
              <a:rPr lang="en-US" sz="1200">
                <a:effectLst/>
                <a:latin typeface="Segoe UI"/>
                <a:ea typeface="Calibri"/>
                <a:cs typeface="Times New Roman"/>
              </a:rPr>
              <a:t>On the </a:t>
            </a:r>
            <a:r>
              <a:rPr lang="en-US" sz="1200" b="1">
                <a:effectLst/>
                <a:latin typeface="Segoe UI"/>
                <a:ea typeface="Calibri"/>
                <a:cs typeface="Times New Roman"/>
              </a:rPr>
              <a:t>Animations</a:t>
            </a:r>
            <a:r>
              <a:rPr lang="en-US" sz="1200">
                <a:effectLst/>
                <a:latin typeface="Segoe UI"/>
                <a:ea typeface="Calibri"/>
                <a:cs typeface="Times New Roman"/>
              </a:rPr>
              <a:t> tab, in the </a:t>
            </a:r>
            <a:r>
              <a:rPr lang="en-US" sz="1200" b="1">
                <a:effectLst/>
                <a:latin typeface="Segoe UI"/>
                <a:ea typeface="Calibri"/>
                <a:cs typeface="Times New Roman"/>
              </a:rPr>
              <a:t>Animation</a:t>
            </a:r>
            <a:r>
              <a:rPr lang="en-US" sz="1200">
                <a:effectLst/>
                <a:latin typeface="Segoe UI"/>
                <a:ea typeface="Calibri"/>
                <a:cs typeface="Times New Roman"/>
              </a:rPr>
              <a:t> group, select </a:t>
            </a:r>
            <a:r>
              <a:rPr lang="en-US" sz="1200" b="1">
                <a:effectLst/>
                <a:latin typeface="Segoe UI"/>
                <a:ea typeface="Calibri"/>
                <a:cs typeface="Times New Roman"/>
              </a:rPr>
              <a:t>Play</a:t>
            </a:r>
            <a:r>
              <a:rPr lang="en-US" sz="1200">
                <a:effectLst/>
                <a:latin typeface="Segoe UI"/>
                <a:ea typeface="Calibri"/>
                <a:cs typeface="Times New Roman"/>
              </a:rPr>
              <a:t>.</a:t>
            </a:r>
            <a:endParaRPr lang="en-US" sz="1200">
              <a:effectLst/>
              <a:latin typeface="+mn-lt"/>
              <a:ea typeface="Calibri"/>
              <a:cs typeface="Times New Roman"/>
            </a:endParaRPr>
          </a:p>
          <a:p>
            <a:pPr marL="342900" marR="0" lvl="0" indent="-342900">
              <a:lnSpc>
                <a:spcPct val="115000"/>
              </a:lnSpc>
              <a:spcBef>
                <a:spcPts val="600"/>
              </a:spcBef>
              <a:spcAft>
                <a:spcPts val="0"/>
              </a:spcAft>
              <a:buFont typeface="+mj-lt"/>
              <a:buAutoNum type="arabicPeriod"/>
              <a:tabLst>
                <a:tab pos="742950" algn="l"/>
              </a:tabLst>
            </a:pPr>
            <a:r>
              <a:rPr lang="en-US" sz="1200">
                <a:effectLst/>
                <a:latin typeface="Segoe UI"/>
                <a:ea typeface="Calibri"/>
                <a:cs typeface="Times New Roman"/>
              </a:rPr>
              <a:t>Also on the </a:t>
            </a:r>
            <a:r>
              <a:rPr lang="en-US" sz="1200" b="1">
                <a:effectLst/>
                <a:latin typeface="Segoe UI"/>
                <a:ea typeface="Calibri"/>
                <a:cs typeface="Times New Roman"/>
              </a:rPr>
              <a:t>Animations</a:t>
            </a:r>
            <a:r>
              <a:rPr lang="en-US" sz="1200">
                <a:effectLst/>
                <a:latin typeface="Segoe UI"/>
                <a:ea typeface="Calibri"/>
                <a:cs typeface="Times New Roman"/>
              </a:rPr>
              <a:t> tab, in the </a:t>
            </a:r>
            <a:r>
              <a:rPr lang="en-US" sz="1200" b="1">
                <a:effectLst/>
                <a:latin typeface="Segoe UI"/>
                <a:ea typeface="Calibri"/>
                <a:cs typeface="Times New Roman"/>
              </a:rPr>
              <a:t>Timing </a:t>
            </a:r>
            <a:r>
              <a:rPr lang="en-US" sz="1200">
                <a:effectLst/>
                <a:latin typeface="Segoe UI"/>
                <a:ea typeface="Calibri"/>
                <a:cs typeface="Times New Roman"/>
              </a:rPr>
              <a:t>group, click the arrow to the right of </a:t>
            </a:r>
            <a:r>
              <a:rPr lang="en-US" sz="1200" b="1">
                <a:effectLst/>
                <a:latin typeface="Segoe UI"/>
                <a:ea typeface="Calibri"/>
                <a:cs typeface="Times New Roman"/>
              </a:rPr>
              <a:t>Start</a:t>
            </a:r>
            <a:r>
              <a:rPr lang="en-US" sz="1200">
                <a:effectLst/>
                <a:latin typeface="Segoe UI"/>
                <a:ea typeface="Calibri"/>
                <a:cs typeface="Times New Roman"/>
              </a:rPr>
              <a:t> and select </a:t>
            </a:r>
            <a:r>
              <a:rPr lang="en-US" sz="1200" b="1">
                <a:effectLst/>
                <a:latin typeface="Segoe UI"/>
                <a:ea typeface="Calibri"/>
                <a:cs typeface="Times New Roman"/>
              </a:rPr>
              <a:t>With Previous.</a:t>
            </a:r>
            <a:endParaRPr lang="en-US" sz="1200">
              <a:effectLst/>
              <a:latin typeface="+mn-lt"/>
              <a:ea typeface="Calibri"/>
              <a:cs typeface="Times New Roman"/>
            </a:endParaRPr>
          </a:p>
          <a:p>
            <a:pPr marL="342900" marR="0" lvl="0" indent="-342900">
              <a:lnSpc>
                <a:spcPct val="115000"/>
              </a:lnSpc>
              <a:spcBef>
                <a:spcPts val="600"/>
              </a:spcBef>
              <a:spcAft>
                <a:spcPts val="0"/>
              </a:spcAft>
              <a:buFont typeface="+mj-lt"/>
              <a:buAutoNum type="arabicPeriod"/>
              <a:tabLst>
                <a:tab pos="742950" algn="l"/>
              </a:tabLst>
            </a:pPr>
            <a:r>
              <a:rPr lang="en-US" sz="1200">
                <a:effectLst/>
                <a:latin typeface="Segoe UI"/>
                <a:ea typeface="Calibri"/>
                <a:cs typeface="Times New Roman"/>
              </a:rPr>
              <a:t>Select the video. Under </a:t>
            </a:r>
            <a:r>
              <a:rPr lang="en-US" sz="1200" b="1">
                <a:effectLst/>
                <a:latin typeface="Segoe UI"/>
                <a:ea typeface="Calibri"/>
                <a:cs typeface="Times New Roman"/>
              </a:rPr>
              <a:t>Video Tools</a:t>
            </a:r>
            <a:r>
              <a:rPr lang="en-US" sz="1200">
                <a:effectLst/>
                <a:latin typeface="Segoe UI"/>
                <a:ea typeface="Calibri"/>
                <a:cs typeface="Times New Roman"/>
              </a:rPr>
              <a:t>, on the </a:t>
            </a:r>
            <a:r>
              <a:rPr lang="en-US" sz="1200" b="1">
                <a:effectLst/>
                <a:latin typeface="Segoe UI"/>
                <a:ea typeface="Calibri"/>
                <a:cs typeface="Times New Roman"/>
              </a:rPr>
              <a:t>Playback</a:t>
            </a:r>
            <a:r>
              <a:rPr lang="en-US" sz="1200">
                <a:effectLst/>
                <a:latin typeface="Segoe UI"/>
                <a:ea typeface="Calibri"/>
                <a:cs typeface="Times New Roman"/>
              </a:rPr>
              <a:t> tab, in the </a:t>
            </a:r>
            <a:r>
              <a:rPr lang="en-US" sz="1200" b="1">
                <a:effectLst/>
                <a:latin typeface="Segoe UI"/>
                <a:ea typeface="Calibri"/>
                <a:cs typeface="Times New Roman"/>
              </a:rPr>
              <a:t>Video Options </a:t>
            </a:r>
            <a:r>
              <a:rPr lang="en-US" sz="1200">
                <a:effectLst/>
                <a:latin typeface="Segoe UI"/>
                <a:ea typeface="Calibri"/>
                <a:cs typeface="Times New Roman"/>
              </a:rPr>
              <a:t>group, select </a:t>
            </a:r>
            <a:r>
              <a:rPr lang="en-US" sz="1200" b="1">
                <a:effectLst/>
                <a:latin typeface="Segoe UI"/>
                <a:ea typeface="Calibri"/>
                <a:cs typeface="Times New Roman"/>
              </a:rPr>
              <a:t>Loop until Stopped</a:t>
            </a:r>
            <a:r>
              <a:rPr lang="en-US" sz="1200">
                <a:effectLst/>
                <a:latin typeface="Segoe UI"/>
                <a:ea typeface="Calibri"/>
                <a:cs typeface="Times New Roman"/>
              </a:rPr>
              <a:t>.</a:t>
            </a:r>
          </a:p>
          <a:p>
            <a:pPr marL="0" marR="0" lvl="0" indent="0">
              <a:lnSpc>
                <a:spcPct val="115000"/>
              </a:lnSpc>
              <a:spcBef>
                <a:spcPts val="600"/>
              </a:spcBef>
              <a:spcAft>
                <a:spcPts val="0"/>
              </a:spcAft>
              <a:buFont typeface="+mj-lt"/>
              <a:buNone/>
              <a:tabLst>
                <a:tab pos="742950" algn="l"/>
              </a:tabLst>
            </a:pPr>
            <a:endParaRPr lang="en-US" sz="1200">
              <a:effectLst/>
              <a:latin typeface="+mn-lt"/>
              <a:ea typeface="Calibri"/>
              <a:cs typeface="Times New Roman"/>
            </a:endParaRPr>
          </a:p>
          <a:p>
            <a:pPr marL="0" marR="0">
              <a:lnSpc>
                <a:spcPct val="115000"/>
              </a:lnSpc>
              <a:spcBef>
                <a:spcPts val="600"/>
              </a:spcBef>
              <a:spcAft>
                <a:spcPts val="0"/>
              </a:spcAft>
            </a:pPr>
            <a:r>
              <a:rPr lang="en-US" sz="1200">
                <a:effectLst/>
                <a:latin typeface="Segoe UI"/>
                <a:ea typeface="Calibri"/>
                <a:cs typeface="Times New Roman"/>
              </a:rPr>
              <a:t>To reproduce the text effects on this slide, do the following:</a:t>
            </a:r>
            <a:endParaRPr lang="en-US" sz="1200">
              <a:effectLst/>
              <a:latin typeface="+mn-lt"/>
              <a:ea typeface="Calibri"/>
              <a:cs typeface="Times New Roman"/>
            </a:endParaRPr>
          </a:p>
          <a:p>
            <a:pPr marL="342900" marR="0" lvl="0" indent="-342900">
              <a:lnSpc>
                <a:spcPct val="115000"/>
              </a:lnSpc>
              <a:spcBef>
                <a:spcPts val="600"/>
              </a:spcBef>
              <a:spcAft>
                <a:spcPts val="0"/>
              </a:spcAft>
              <a:buFont typeface="+mj-lt"/>
              <a:buAutoNum type="arabicPeriod"/>
              <a:tabLst>
                <a:tab pos="742950" algn="l"/>
              </a:tabLst>
            </a:pPr>
            <a:r>
              <a:rPr lang="en-US" sz="1200">
                <a:effectLst/>
                <a:latin typeface="Segoe UI"/>
                <a:ea typeface="Calibri"/>
                <a:cs typeface="Times New Roman"/>
              </a:rPr>
              <a:t>On the </a:t>
            </a:r>
            <a:r>
              <a:rPr lang="en-US" sz="1200" b="1">
                <a:effectLst/>
                <a:latin typeface="Segoe UI"/>
                <a:ea typeface="Calibri"/>
                <a:cs typeface="Times New Roman"/>
              </a:rPr>
              <a:t>Insert</a:t>
            </a:r>
            <a:r>
              <a:rPr lang="en-US" sz="1200">
                <a:effectLst/>
                <a:latin typeface="Segoe UI"/>
                <a:ea typeface="Calibri"/>
                <a:cs typeface="Times New Roman"/>
              </a:rPr>
              <a:t> tab, in the </a:t>
            </a:r>
            <a:r>
              <a:rPr lang="en-US" sz="1200" b="1">
                <a:effectLst/>
                <a:latin typeface="Segoe UI"/>
                <a:ea typeface="Calibri"/>
                <a:cs typeface="Times New Roman"/>
              </a:rPr>
              <a:t>Text</a:t>
            </a:r>
            <a:r>
              <a:rPr lang="en-US" sz="1200">
                <a:effectLst/>
                <a:latin typeface="Segoe UI"/>
                <a:ea typeface="Calibri"/>
                <a:cs typeface="Times New Roman"/>
              </a:rPr>
              <a:t> group, click </a:t>
            </a:r>
            <a:r>
              <a:rPr lang="en-US" sz="1200" b="1">
                <a:effectLst/>
                <a:latin typeface="Segoe UI"/>
                <a:ea typeface="Calibri"/>
                <a:cs typeface="Times New Roman"/>
              </a:rPr>
              <a:t>Text Box</a:t>
            </a:r>
            <a:r>
              <a:rPr lang="en-US" sz="1200">
                <a:effectLst/>
                <a:latin typeface="Segoe UI"/>
                <a:ea typeface="Calibri"/>
                <a:cs typeface="Times New Roman"/>
              </a:rPr>
              <a:t>, and then on the slide drag to draw your text box.</a:t>
            </a:r>
            <a:endParaRPr lang="en-US" sz="1200">
              <a:effectLst/>
              <a:latin typeface="+mn-lt"/>
              <a:ea typeface="Calibri"/>
              <a:cs typeface="Times New Roman"/>
            </a:endParaRPr>
          </a:p>
          <a:p>
            <a:pPr marL="342900" marR="0" lvl="0" indent="-342900">
              <a:lnSpc>
                <a:spcPct val="115000"/>
              </a:lnSpc>
              <a:spcBef>
                <a:spcPts val="600"/>
              </a:spcBef>
              <a:spcAft>
                <a:spcPts val="0"/>
              </a:spcAft>
              <a:buFont typeface="+mj-lt"/>
              <a:buAutoNum type="arabicPeriod"/>
              <a:tabLst>
                <a:tab pos="742950" algn="l"/>
              </a:tabLst>
            </a:pPr>
            <a:r>
              <a:rPr lang="en-US" sz="1200">
                <a:effectLst/>
                <a:latin typeface="Segoe UI"/>
                <a:ea typeface="Calibri"/>
                <a:cs typeface="Times New Roman"/>
              </a:rPr>
              <a:t>With the text box selected type in desired title text (“Title”).</a:t>
            </a:r>
            <a:endParaRPr lang="en-US" sz="1200">
              <a:effectLst/>
              <a:latin typeface="+mn-lt"/>
              <a:ea typeface="Calibri"/>
              <a:cs typeface="Times New Roman"/>
            </a:endParaRPr>
          </a:p>
          <a:p>
            <a:pPr marL="342900" marR="0" lvl="0" indent="-342900">
              <a:lnSpc>
                <a:spcPct val="115000"/>
              </a:lnSpc>
              <a:spcBef>
                <a:spcPts val="600"/>
              </a:spcBef>
              <a:spcAft>
                <a:spcPts val="0"/>
              </a:spcAft>
              <a:buFont typeface="+mj-lt"/>
              <a:buAutoNum type="arabicPeriod"/>
              <a:tabLst>
                <a:tab pos="742950" algn="l"/>
              </a:tabLst>
            </a:pPr>
            <a:r>
              <a:rPr lang="en-US" sz="1200">
                <a:effectLst/>
                <a:latin typeface="Segoe UI"/>
                <a:ea typeface="Calibri"/>
                <a:cs typeface="Times New Roman"/>
              </a:rPr>
              <a:t>Select the text.  On the </a:t>
            </a:r>
            <a:r>
              <a:rPr lang="en-US" sz="1200" b="1">
                <a:effectLst/>
                <a:latin typeface="Segoe UI"/>
                <a:ea typeface="Calibri"/>
                <a:cs typeface="Times New Roman"/>
              </a:rPr>
              <a:t>Home</a:t>
            </a:r>
            <a:r>
              <a:rPr lang="en-US" sz="1200">
                <a:effectLst/>
                <a:latin typeface="Segoe UI"/>
                <a:ea typeface="Calibri"/>
                <a:cs typeface="Times New Roman"/>
              </a:rPr>
              <a:t> tab, in the </a:t>
            </a:r>
            <a:r>
              <a:rPr lang="en-US" sz="1200" b="1">
                <a:effectLst/>
                <a:latin typeface="Segoe UI"/>
                <a:ea typeface="Calibri"/>
                <a:cs typeface="Times New Roman"/>
              </a:rPr>
              <a:t>Font</a:t>
            </a:r>
            <a:r>
              <a:rPr lang="en-US" sz="1200">
                <a:effectLst/>
                <a:latin typeface="Segoe UI"/>
                <a:ea typeface="Calibri"/>
                <a:cs typeface="Times New Roman"/>
              </a:rPr>
              <a:t> group, click the arrow at the bottom corner to launch the </a:t>
            </a:r>
            <a:r>
              <a:rPr lang="en-US" sz="1200" b="1">
                <a:effectLst/>
                <a:latin typeface="Segoe UI"/>
                <a:ea typeface="Calibri"/>
                <a:cs typeface="Times New Roman"/>
              </a:rPr>
              <a:t>Font</a:t>
            </a:r>
            <a:r>
              <a:rPr lang="en-US" sz="1200">
                <a:effectLst/>
                <a:latin typeface="Segoe UI"/>
                <a:ea typeface="Calibri"/>
                <a:cs typeface="Times New Roman"/>
              </a:rPr>
              <a:t> dialog box, then on the </a:t>
            </a:r>
            <a:r>
              <a:rPr lang="en-US" sz="1200" b="1">
                <a:effectLst/>
                <a:latin typeface="Segoe UI"/>
                <a:ea typeface="Calibri"/>
                <a:cs typeface="Times New Roman"/>
              </a:rPr>
              <a:t>Font </a:t>
            </a:r>
            <a:r>
              <a:rPr lang="en-US" sz="1200">
                <a:effectLst/>
                <a:latin typeface="Segoe UI"/>
                <a:ea typeface="Calibri"/>
                <a:cs typeface="Times New Roman"/>
              </a:rPr>
              <a:t>tab do the following:</a:t>
            </a:r>
            <a:endParaRPr lang="en-US" sz="1200">
              <a:effectLst/>
              <a:latin typeface="+mn-lt"/>
              <a:ea typeface="Calibri"/>
              <a:cs typeface="Times New Roman"/>
            </a:endParaRPr>
          </a:p>
          <a:p>
            <a:pPr marL="742950" marR="0" lvl="1" indent="-285750">
              <a:lnSpc>
                <a:spcPct val="115000"/>
              </a:lnSpc>
              <a:spcBef>
                <a:spcPts val="600"/>
              </a:spcBef>
              <a:spcAft>
                <a:spcPts val="0"/>
              </a:spcAft>
              <a:buFont typeface="+mj-lt"/>
              <a:buAutoNum type="alphaLcPeriod"/>
            </a:pPr>
            <a:r>
              <a:rPr lang="en-US" sz="1200">
                <a:effectLst/>
                <a:latin typeface="Segoe UI"/>
                <a:ea typeface="Calibri"/>
                <a:cs typeface="Times New Roman"/>
              </a:rPr>
              <a:t>In the </a:t>
            </a:r>
            <a:r>
              <a:rPr lang="en-US" sz="1200" b="1">
                <a:effectLst/>
                <a:latin typeface="Segoe UI"/>
                <a:ea typeface="Calibri"/>
                <a:cs typeface="Times New Roman"/>
              </a:rPr>
              <a:t>Text Font</a:t>
            </a:r>
            <a:r>
              <a:rPr lang="en-US" sz="1200">
                <a:effectLst/>
                <a:latin typeface="Segoe UI"/>
                <a:ea typeface="Calibri"/>
                <a:cs typeface="Times New Roman"/>
              </a:rPr>
              <a:t> box, select </a:t>
            </a:r>
            <a:r>
              <a:rPr lang="en-US" sz="1200" b="1">
                <a:effectLst/>
                <a:latin typeface="Segoe UI"/>
                <a:ea typeface="Calibri"/>
                <a:cs typeface="Times New Roman"/>
              </a:rPr>
              <a:t>Calibri</a:t>
            </a:r>
            <a:r>
              <a:rPr lang="en-US" sz="1200">
                <a:effectLst/>
                <a:latin typeface="Segoe UI"/>
                <a:ea typeface="Calibri"/>
                <a:cs typeface="Times New Roman"/>
              </a:rPr>
              <a:t> from the </a:t>
            </a:r>
            <a:r>
              <a:rPr lang="en-US" sz="1200" b="1">
                <a:effectLst/>
                <a:latin typeface="Segoe UI"/>
                <a:ea typeface="Calibri"/>
                <a:cs typeface="Times New Roman"/>
              </a:rPr>
              <a:t>Font list</a:t>
            </a:r>
            <a:r>
              <a:rPr lang="en-US" sz="1200">
                <a:effectLst/>
                <a:latin typeface="Segoe UI"/>
                <a:ea typeface="Calibri"/>
                <a:cs typeface="Times New Roman"/>
              </a:rPr>
              <a:t>.</a:t>
            </a:r>
            <a:endParaRPr lang="en-US" sz="1200">
              <a:effectLst/>
              <a:latin typeface="+mn-lt"/>
              <a:ea typeface="Calibri"/>
              <a:cs typeface="Times New Roman"/>
            </a:endParaRPr>
          </a:p>
          <a:p>
            <a:pPr marL="742950" marR="0" lvl="1" indent="-285750">
              <a:lnSpc>
                <a:spcPct val="115000"/>
              </a:lnSpc>
              <a:spcBef>
                <a:spcPts val="600"/>
              </a:spcBef>
              <a:spcAft>
                <a:spcPts val="0"/>
              </a:spcAft>
              <a:buFont typeface="+mj-lt"/>
              <a:buAutoNum type="alphaLcPeriod"/>
            </a:pPr>
            <a:r>
              <a:rPr lang="en-US" sz="1200">
                <a:effectLst/>
                <a:latin typeface="Segoe UI"/>
                <a:ea typeface="Calibri"/>
                <a:cs typeface="Times New Roman"/>
              </a:rPr>
              <a:t>In the </a:t>
            </a:r>
            <a:r>
              <a:rPr lang="en-US" sz="1200" b="1">
                <a:effectLst/>
                <a:latin typeface="Segoe UI"/>
                <a:ea typeface="Calibri"/>
                <a:cs typeface="Times New Roman"/>
              </a:rPr>
              <a:t>Font Style</a:t>
            </a:r>
            <a:r>
              <a:rPr lang="en-US" sz="1200">
                <a:effectLst/>
                <a:latin typeface="Segoe UI"/>
                <a:ea typeface="Calibri"/>
                <a:cs typeface="Times New Roman"/>
              </a:rPr>
              <a:t> box, select </a:t>
            </a:r>
            <a:r>
              <a:rPr lang="en-US" sz="1200" b="1">
                <a:effectLst/>
                <a:latin typeface="Segoe UI"/>
                <a:ea typeface="Calibri"/>
                <a:cs typeface="Times New Roman"/>
              </a:rPr>
              <a:t>Bold</a:t>
            </a:r>
            <a:r>
              <a:rPr lang="en-US" sz="1200">
                <a:effectLst/>
                <a:latin typeface="Segoe UI"/>
                <a:ea typeface="Calibri"/>
                <a:cs typeface="Times New Roman"/>
              </a:rPr>
              <a:t>.</a:t>
            </a:r>
            <a:endParaRPr lang="en-US" sz="1200">
              <a:effectLst/>
              <a:latin typeface="+mn-lt"/>
              <a:ea typeface="Calibri"/>
              <a:cs typeface="Times New Roman"/>
            </a:endParaRPr>
          </a:p>
          <a:p>
            <a:pPr marL="742950" marR="0" lvl="1" indent="-285750">
              <a:lnSpc>
                <a:spcPct val="115000"/>
              </a:lnSpc>
              <a:spcBef>
                <a:spcPts val="600"/>
              </a:spcBef>
              <a:spcAft>
                <a:spcPts val="0"/>
              </a:spcAft>
              <a:buFont typeface="+mj-lt"/>
              <a:buAutoNum type="alphaLcPeriod"/>
            </a:pPr>
            <a:r>
              <a:rPr lang="en-US" sz="1200">
                <a:effectLst/>
                <a:latin typeface="Segoe UI"/>
                <a:ea typeface="Calibri"/>
                <a:cs typeface="Times New Roman"/>
              </a:rPr>
              <a:t>In the </a:t>
            </a:r>
            <a:r>
              <a:rPr lang="en-US" sz="1200" b="1">
                <a:effectLst/>
                <a:latin typeface="Segoe UI"/>
                <a:ea typeface="Calibri"/>
                <a:cs typeface="Times New Roman"/>
              </a:rPr>
              <a:t>Size</a:t>
            </a:r>
            <a:r>
              <a:rPr lang="en-US" sz="1200">
                <a:effectLst/>
                <a:latin typeface="Segoe UI"/>
                <a:ea typeface="Calibri"/>
                <a:cs typeface="Times New Roman"/>
              </a:rPr>
              <a:t> box, enter </a:t>
            </a:r>
            <a:r>
              <a:rPr lang="en-US" sz="1200" b="1">
                <a:effectLst/>
                <a:latin typeface="Segoe UI"/>
                <a:ea typeface="Calibri"/>
                <a:cs typeface="Times New Roman"/>
              </a:rPr>
              <a:t>36 </a:t>
            </a:r>
            <a:r>
              <a:rPr lang="en-US" sz="1200" b="1" noProof="0">
                <a:effectLst/>
                <a:latin typeface="Segoe UI"/>
                <a:ea typeface="Calibri"/>
                <a:cs typeface="Times New Roman"/>
              </a:rPr>
              <a:t>pt</a:t>
            </a:r>
            <a:r>
              <a:rPr lang="en-US" sz="1200">
                <a:effectLst/>
                <a:latin typeface="Segoe UI"/>
                <a:ea typeface="Calibri"/>
                <a:cs typeface="Times New Roman"/>
              </a:rPr>
              <a:t>, and then click </a:t>
            </a:r>
            <a:r>
              <a:rPr lang="en-US" sz="1200" b="1">
                <a:effectLst/>
                <a:latin typeface="Segoe UI"/>
                <a:ea typeface="Calibri"/>
                <a:cs typeface="Times New Roman"/>
              </a:rPr>
              <a:t>OK</a:t>
            </a:r>
            <a:r>
              <a:rPr lang="en-US" sz="1200">
                <a:effectLst/>
                <a:latin typeface="Segoe UI"/>
                <a:ea typeface="Calibri"/>
                <a:cs typeface="Times New Roman"/>
              </a:rPr>
              <a:t>.</a:t>
            </a:r>
            <a:endParaRPr lang="en-US" sz="1200">
              <a:effectLst/>
              <a:latin typeface="+mn-lt"/>
              <a:ea typeface="Calibri"/>
              <a:cs typeface="Times New Roman"/>
            </a:endParaRPr>
          </a:p>
          <a:p>
            <a:pPr marL="342900" marR="0" lvl="0" indent="-342900">
              <a:lnSpc>
                <a:spcPct val="115000"/>
              </a:lnSpc>
              <a:spcBef>
                <a:spcPts val="600"/>
              </a:spcBef>
              <a:spcAft>
                <a:spcPts val="0"/>
              </a:spcAft>
              <a:buFont typeface="+mj-lt"/>
              <a:buAutoNum type="arabicPeriod"/>
              <a:tabLst>
                <a:tab pos="742950" algn="l"/>
              </a:tabLst>
            </a:pPr>
            <a:r>
              <a:rPr lang="en-US" sz="1200">
                <a:effectLst/>
                <a:latin typeface="Segoe UI"/>
                <a:ea typeface="Calibri"/>
                <a:cs typeface="Times New Roman"/>
              </a:rPr>
              <a:t>Also on the </a:t>
            </a:r>
            <a:r>
              <a:rPr lang="en-US" sz="1200" b="1">
                <a:effectLst/>
                <a:latin typeface="Segoe UI"/>
                <a:ea typeface="Calibri"/>
                <a:cs typeface="Times New Roman"/>
              </a:rPr>
              <a:t>Home</a:t>
            </a:r>
            <a:r>
              <a:rPr lang="en-US" sz="1200">
                <a:effectLst/>
                <a:latin typeface="Segoe UI"/>
                <a:ea typeface="Calibri"/>
                <a:cs typeface="Times New Roman"/>
              </a:rPr>
              <a:t> tab, in the </a:t>
            </a:r>
            <a:r>
              <a:rPr lang="en-US" sz="1200" b="1">
                <a:effectLst/>
                <a:latin typeface="Segoe UI"/>
                <a:ea typeface="Calibri"/>
                <a:cs typeface="Times New Roman"/>
              </a:rPr>
              <a:t>Paragraph</a:t>
            </a:r>
            <a:r>
              <a:rPr lang="en-US" sz="1200">
                <a:effectLst/>
                <a:latin typeface="Segoe UI"/>
                <a:ea typeface="Calibri"/>
                <a:cs typeface="Times New Roman"/>
              </a:rPr>
              <a:t> group, select the </a:t>
            </a:r>
            <a:r>
              <a:rPr lang="en-US" sz="1200" b="1">
                <a:effectLst/>
                <a:latin typeface="Segoe UI"/>
                <a:ea typeface="Calibri"/>
                <a:cs typeface="Times New Roman"/>
              </a:rPr>
              <a:t>Center Text </a:t>
            </a:r>
            <a:r>
              <a:rPr lang="en-US" sz="1200">
                <a:effectLst/>
                <a:latin typeface="Segoe UI"/>
                <a:ea typeface="Calibri"/>
                <a:cs typeface="Times New Roman"/>
              </a:rPr>
              <a:t>icon.</a:t>
            </a:r>
            <a:endParaRPr lang="en-US" sz="1200">
              <a:effectLst/>
              <a:latin typeface="+mn-lt"/>
              <a:ea typeface="Calibri"/>
              <a:cs typeface="Times New Roman"/>
            </a:endParaRPr>
          </a:p>
          <a:p>
            <a:pPr marL="342900" marR="0" lvl="0" indent="-342900">
              <a:lnSpc>
                <a:spcPct val="115000"/>
              </a:lnSpc>
              <a:spcBef>
                <a:spcPts val="600"/>
              </a:spcBef>
              <a:spcAft>
                <a:spcPts val="0"/>
              </a:spcAft>
              <a:buFont typeface="+mj-lt"/>
              <a:buAutoNum type="arabicPeriod"/>
              <a:tabLst>
                <a:tab pos="742950" algn="l"/>
              </a:tabLst>
            </a:pPr>
            <a:r>
              <a:rPr lang="en-US" sz="1200">
                <a:solidFill>
                  <a:srgbClr val="FF0000"/>
                </a:solidFill>
                <a:effectLst/>
                <a:latin typeface="Segoe UI"/>
                <a:ea typeface="Calibri"/>
                <a:cs typeface="Times New Roman"/>
              </a:rPr>
              <a:t> </a:t>
            </a:r>
            <a:r>
              <a:rPr lang="en-US" sz="1200">
                <a:effectLst/>
                <a:latin typeface="Segoe UI"/>
                <a:ea typeface="Calibri"/>
                <a:cs typeface="Times New Roman"/>
              </a:rPr>
              <a:t>Under </a:t>
            </a:r>
            <a:r>
              <a:rPr lang="en-US" sz="1200" b="1">
                <a:effectLst/>
                <a:latin typeface="Segoe UI"/>
                <a:ea typeface="Calibri"/>
                <a:cs typeface="Times New Roman"/>
              </a:rPr>
              <a:t>Drawing Tools</a:t>
            </a:r>
            <a:r>
              <a:rPr lang="en-US" sz="1200">
                <a:effectLst/>
                <a:latin typeface="Segoe UI"/>
                <a:ea typeface="Calibri"/>
                <a:cs typeface="Times New Roman"/>
              </a:rPr>
              <a:t>, on the </a:t>
            </a:r>
            <a:r>
              <a:rPr lang="en-US" sz="1200" b="1">
                <a:effectLst/>
                <a:latin typeface="Segoe UI"/>
                <a:ea typeface="Calibri"/>
                <a:cs typeface="Times New Roman"/>
              </a:rPr>
              <a:t>Format</a:t>
            </a:r>
            <a:r>
              <a:rPr lang="en-US" sz="1200">
                <a:effectLst/>
                <a:latin typeface="Segoe UI"/>
                <a:ea typeface="Calibri"/>
                <a:cs typeface="Times New Roman"/>
              </a:rPr>
              <a:t> tab, in the </a:t>
            </a:r>
            <a:r>
              <a:rPr lang="en-US" sz="1200" b="1">
                <a:effectLst/>
                <a:latin typeface="Segoe UI"/>
                <a:ea typeface="Calibri"/>
                <a:cs typeface="Times New Roman"/>
              </a:rPr>
              <a:t>WordArt Styles</a:t>
            </a:r>
            <a:r>
              <a:rPr lang="en-US" sz="1200">
                <a:effectLst/>
                <a:latin typeface="Segoe UI"/>
                <a:ea typeface="Calibri"/>
                <a:cs typeface="Times New Roman"/>
              </a:rPr>
              <a:t> group, click the arrow at the bottom right corner to launch the </a:t>
            </a:r>
            <a:r>
              <a:rPr lang="en-US" sz="1200" b="1">
                <a:effectLst/>
                <a:latin typeface="Segoe UI"/>
                <a:ea typeface="Calibri"/>
                <a:cs typeface="Times New Roman"/>
              </a:rPr>
              <a:t>Format Text Effects</a:t>
            </a:r>
            <a:r>
              <a:rPr lang="en-US" sz="1200">
                <a:effectLst/>
                <a:latin typeface="Segoe UI"/>
                <a:ea typeface="Calibri"/>
                <a:cs typeface="Times New Roman"/>
              </a:rPr>
              <a:t> box, and then select </a:t>
            </a:r>
            <a:r>
              <a:rPr lang="en-US" sz="1200" b="1">
                <a:effectLst/>
                <a:latin typeface="Segoe UI"/>
                <a:ea typeface="Calibri"/>
                <a:cs typeface="Times New Roman"/>
              </a:rPr>
              <a:t>Reflection </a:t>
            </a:r>
            <a:r>
              <a:rPr lang="en-US" sz="1200">
                <a:effectLst/>
                <a:latin typeface="Segoe UI"/>
                <a:ea typeface="Calibri"/>
                <a:cs typeface="Times New Roman"/>
              </a:rPr>
              <a:t>in the left pane and in the </a:t>
            </a:r>
            <a:r>
              <a:rPr lang="en-US" sz="1200" b="1">
                <a:effectLst/>
                <a:latin typeface="Segoe UI"/>
                <a:ea typeface="Calibri"/>
                <a:cs typeface="Times New Roman"/>
              </a:rPr>
              <a:t>Reflection</a:t>
            </a:r>
            <a:r>
              <a:rPr lang="en-US" sz="1200">
                <a:effectLst/>
                <a:latin typeface="Segoe UI"/>
                <a:ea typeface="Calibri"/>
                <a:cs typeface="Times New Roman"/>
              </a:rPr>
              <a:t> pane click the arrow to the right of </a:t>
            </a:r>
            <a:r>
              <a:rPr lang="en-US" sz="1200" b="1">
                <a:effectLst/>
                <a:latin typeface="Segoe UI"/>
                <a:ea typeface="Calibri"/>
                <a:cs typeface="Times New Roman"/>
              </a:rPr>
              <a:t>Presets</a:t>
            </a:r>
            <a:r>
              <a:rPr lang="en-US" sz="1200">
                <a:effectLst/>
                <a:latin typeface="Segoe UI"/>
                <a:ea typeface="Calibri"/>
                <a:cs typeface="Times New Roman"/>
              </a:rPr>
              <a:t> and under </a:t>
            </a:r>
            <a:r>
              <a:rPr lang="en-US" sz="1200" b="1">
                <a:effectLst/>
                <a:latin typeface="Segoe UI"/>
                <a:ea typeface="Calibri"/>
                <a:cs typeface="Times New Roman"/>
              </a:rPr>
              <a:t>Reflection Variations</a:t>
            </a:r>
            <a:r>
              <a:rPr lang="en-US" sz="1200">
                <a:effectLst/>
                <a:latin typeface="Segoe UI"/>
                <a:ea typeface="Calibri"/>
                <a:cs typeface="Times New Roman"/>
              </a:rPr>
              <a:t> select </a:t>
            </a:r>
            <a:r>
              <a:rPr lang="en-US" sz="1200" b="1">
                <a:effectLst/>
                <a:latin typeface="Segoe UI"/>
                <a:ea typeface="Calibri"/>
                <a:cs typeface="Times New Roman"/>
              </a:rPr>
              <a:t>Half Reflection 4 pt Offset</a:t>
            </a:r>
            <a:r>
              <a:rPr lang="en-US" sz="1200">
                <a:effectLst/>
                <a:latin typeface="Segoe UI"/>
                <a:ea typeface="Calibri"/>
                <a:cs typeface="Times New Roman"/>
              </a:rPr>
              <a:t> (second row, second option from left).</a:t>
            </a:r>
            <a:endParaRPr lang="en-US" sz="1200">
              <a:effectLst/>
              <a:latin typeface="+mn-lt"/>
              <a:ea typeface="Calibri"/>
              <a:cs typeface="Times New Roman"/>
            </a:endParaRPr>
          </a:p>
          <a:p>
            <a:pPr marL="342900" marR="0" lvl="0" indent="-342900">
              <a:lnSpc>
                <a:spcPct val="115000"/>
              </a:lnSpc>
              <a:spcBef>
                <a:spcPts val="600"/>
              </a:spcBef>
              <a:spcAft>
                <a:spcPts val="0"/>
              </a:spcAft>
              <a:buFont typeface="+mj-lt"/>
              <a:buAutoNum type="arabicPeriod"/>
              <a:tabLst>
                <a:tab pos="742950" algn="l"/>
              </a:tabLst>
            </a:pPr>
            <a:r>
              <a:rPr lang="en-US" sz="1200">
                <a:effectLst/>
                <a:latin typeface="Segoe UI"/>
                <a:ea typeface="Calibri"/>
                <a:cs typeface="Times New Roman"/>
              </a:rPr>
              <a:t>Also on the </a:t>
            </a:r>
            <a:r>
              <a:rPr lang="en-US" sz="1200" b="1">
                <a:effectLst/>
                <a:latin typeface="Segoe UI"/>
                <a:ea typeface="Calibri"/>
                <a:cs typeface="Times New Roman"/>
              </a:rPr>
              <a:t>Format</a:t>
            </a:r>
            <a:r>
              <a:rPr lang="en-US" sz="1200">
                <a:effectLst/>
                <a:latin typeface="Segoe UI"/>
                <a:ea typeface="Calibri"/>
                <a:cs typeface="Times New Roman"/>
              </a:rPr>
              <a:t> tab, in the </a:t>
            </a:r>
            <a:r>
              <a:rPr lang="en-US" sz="1200" b="1">
                <a:effectLst/>
                <a:latin typeface="Segoe UI"/>
                <a:ea typeface="Calibri"/>
                <a:cs typeface="Times New Roman"/>
              </a:rPr>
              <a:t>Size</a:t>
            </a:r>
            <a:r>
              <a:rPr lang="en-US" sz="1200">
                <a:effectLst/>
                <a:latin typeface="Segoe UI"/>
                <a:ea typeface="Calibri"/>
                <a:cs typeface="Times New Roman"/>
              </a:rPr>
              <a:t> group, click the arrow at the bottom right corner to launch the </a:t>
            </a:r>
            <a:r>
              <a:rPr lang="en-US" sz="1200" b="1">
                <a:effectLst/>
                <a:latin typeface="Segoe UI"/>
                <a:ea typeface="Calibri"/>
                <a:cs typeface="Times New Roman"/>
              </a:rPr>
              <a:t>Format Shape</a:t>
            </a:r>
            <a:r>
              <a:rPr lang="en-US" sz="1200">
                <a:effectLst/>
                <a:latin typeface="Segoe UI"/>
                <a:ea typeface="Calibri"/>
                <a:cs typeface="Times New Roman"/>
              </a:rPr>
              <a:t> dialog box, select </a:t>
            </a:r>
            <a:r>
              <a:rPr lang="en-US" sz="1200" b="1">
                <a:effectLst/>
                <a:latin typeface="Segoe UI"/>
                <a:ea typeface="Calibri"/>
                <a:cs typeface="Times New Roman"/>
              </a:rPr>
              <a:t>Position</a:t>
            </a:r>
            <a:r>
              <a:rPr lang="en-US" sz="1200">
                <a:effectLst/>
                <a:latin typeface="Segoe UI"/>
                <a:ea typeface="Calibri"/>
                <a:cs typeface="Times New Roman"/>
              </a:rPr>
              <a:t> in the left pane, and in the </a:t>
            </a:r>
            <a:r>
              <a:rPr lang="en-US" sz="1200" b="1">
                <a:effectLst/>
                <a:latin typeface="Segoe UI"/>
                <a:ea typeface="Calibri"/>
                <a:cs typeface="Times New Roman"/>
              </a:rPr>
              <a:t>Position</a:t>
            </a:r>
            <a:r>
              <a:rPr lang="en-US" sz="1200">
                <a:effectLst/>
                <a:latin typeface="Segoe UI"/>
                <a:ea typeface="Calibri"/>
                <a:cs typeface="Times New Roman"/>
              </a:rPr>
              <a:t> pane do the following:</a:t>
            </a:r>
            <a:endParaRPr lang="en-US" sz="1200">
              <a:effectLst/>
              <a:latin typeface="+mn-lt"/>
              <a:ea typeface="Calibri"/>
              <a:cs typeface="Times New Roman"/>
            </a:endParaRPr>
          </a:p>
          <a:p>
            <a:pPr marL="742950" marR="0" lvl="1" indent="-285750">
              <a:lnSpc>
                <a:spcPct val="115000"/>
              </a:lnSpc>
              <a:spcBef>
                <a:spcPts val="600"/>
              </a:spcBef>
              <a:spcAft>
                <a:spcPts val="0"/>
              </a:spcAft>
              <a:buFont typeface="+mj-lt"/>
              <a:buAutoNum type="alphaLcPeriod"/>
            </a:pPr>
            <a:r>
              <a:rPr lang="en-US" sz="1200">
                <a:effectLst/>
                <a:latin typeface="Segoe UI"/>
                <a:ea typeface="Calibri"/>
                <a:cs typeface="Times New Roman"/>
              </a:rPr>
              <a:t>In the</a:t>
            </a:r>
            <a:r>
              <a:rPr lang="en-US" sz="1200" b="1">
                <a:effectLst/>
                <a:latin typeface="Segoe UI"/>
                <a:ea typeface="Calibri"/>
                <a:cs typeface="Times New Roman"/>
              </a:rPr>
              <a:t> Horizontal</a:t>
            </a:r>
            <a:r>
              <a:rPr lang="en-US" sz="1200">
                <a:effectLst/>
                <a:latin typeface="Segoe UI"/>
                <a:ea typeface="Calibri"/>
                <a:cs typeface="Times New Roman"/>
              </a:rPr>
              <a:t> box, enter </a:t>
            </a:r>
            <a:r>
              <a:rPr lang="en-US" sz="1200" b="1">
                <a:effectLst/>
                <a:latin typeface="Segoe UI"/>
                <a:ea typeface="Calibri"/>
                <a:cs typeface="Times New Roman"/>
              </a:rPr>
              <a:t>3.16” </a:t>
            </a:r>
            <a:r>
              <a:rPr lang="en-US" sz="1200">
                <a:effectLst/>
                <a:latin typeface="Segoe UI"/>
                <a:ea typeface="Calibri"/>
                <a:cs typeface="Times New Roman"/>
              </a:rPr>
              <a:t>from</a:t>
            </a:r>
            <a:r>
              <a:rPr lang="en-US" sz="1200" b="1">
                <a:effectLst/>
                <a:latin typeface="Segoe UI"/>
                <a:ea typeface="Calibri"/>
                <a:cs typeface="Times New Roman"/>
              </a:rPr>
              <a:t> Top Left Corner.</a:t>
            </a:r>
            <a:endParaRPr lang="en-US" sz="1200">
              <a:effectLst/>
              <a:latin typeface="+mn-lt"/>
              <a:ea typeface="Calibri"/>
              <a:cs typeface="Times New Roman"/>
            </a:endParaRPr>
          </a:p>
          <a:p>
            <a:pPr marL="742950" marR="0" lvl="1" indent="-285750">
              <a:lnSpc>
                <a:spcPct val="115000"/>
              </a:lnSpc>
              <a:spcBef>
                <a:spcPts val="600"/>
              </a:spcBef>
              <a:spcAft>
                <a:spcPts val="0"/>
              </a:spcAft>
              <a:buFont typeface="+mj-lt"/>
              <a:buAutoNum type="alphaLcPeriod"/>
            </a:pPr>
            <a:r>
              <a:rPr lang="en-US" sz="1200">
                <a:effectLst/>
                <a:latin typeface="Segoe UI"/>
                <a:ea typeface="Calibri"/>
                <a:cs typeface="Times New Roman"/>
              </a:rPr>
              <a:t>In the </a:t>
            </a:r>
            <a:r>
              <a:rPr lang="en-US" sz="1200" b="1">
                <a:effectLst/>
                <a:latin typeface="Segoe UI"/>
                <a:ea typeface="Calibri"/>
                <a:cs typeface="Times New Roman"/>
              </a:rPr>
              <a:t>Vertical</a:t>
            </a:r>
            <a:r>
              <a:rPr lang="en-US" sz="1200">
                <a:effectLst/>
                <a:latin typeface="Segoe UI"/>
                <a:ea typeface="Calibri"/>
                <a:cs typeface="Times New Roman"/>
              </a:rPr>
              <a:t> box, enter </a:t>
            </a:r>
            <a:r>
              <a:rPr lang="en-US" sz="1200" b="1">
                <a:effectLst/>
                <a:latin typeface="Segoe UI"/>
                <a:ea typeface="Calibri"/>
                <a:cs typeface="Times New Roman"/>
              </a:rPr>
              <a:t>0.5” </a:t>
            </a:r>
            <a:r>
              <a:rPr lang="en-US" sz="1200">
                <a:effectLst/>
                <a:latin typeface="Segoe UI"/>
                <a:ea typeface="Calibri"/>
                <a:cs typeface="Times New Roman"/>
              </a:rPr>
              <a:t>from </a:t>
            </a:r>
            <a:r>
              <a:rPr lang="en-US" sz="1200" b="1">
                <a:effectLst/>
                <a:latin typeface="Segoe UI"/>
                <a:ea typeface="Calibri"/>
                <a:cs typeface="Times New Roman"/>
              </a:rPr>
              <a:t>Top Left Corner</a:t>
            </a:r>
            <a:r>
              <a:rPr lang="en-US" sz="1200">
                <a:effectLst/>
                <a:latin typeface="Segoe UI"/>
                <a:ea typeface="Calibri"/>
                <a:cs typeface="Times New Roman"/>
              </a:rPr>
              <a:t>.</a:t>
            </a:r>
            <a:endParaRPr lang="en-US" sz="1200">
              <a:effectLst/>
              <a:latin typeface="+mn-lt"/>
              <a:ea typeface="Calibri"/>
              <a:cs typeface="Times New Roman"/>
            </a:endParaRPr>
          </a:p>
          <a:p>
            <a:pPr marL="342900" marR="0" lvl="0" indent="-342900">
              <a:lnSpc>
                <a:spcPct val="115000"/>
              </a:lnSpc>
              <a:spcBef>
                <a:spcPts val="600"/>
              </a:spcBef>
              <a:spcAft>
                <a:spcPts val="0"/>
              </a:spcAft>
              <a:buFont typeface="+mj-lt"/>
              <a:buAutoNum type="arabicPeriod"/>
              <a:tabLst>
                <a:tab pos="742950" algn="l"/>
              </a:tabLst>
            </a:pPr>
            <a:r>
              <a:rPr lang="en-US" sz="1200">
                <a:effectLst/>
                <a:latin typeface="Segoe UI"/>
                <a:ea typeface="Calibri"/>
                <a:cs typeface="Times New Roman"/>
              </a:rPr>
              <a:t>On the </a:t>
            </a:r>
            <a:r>
              <a:rPr lang="en-US" sz="1200" b="1">
                <a:effectLst/>
                <a:latin typeface="Segoe UI"/>
                <a:ea typeface="Calibri"/>
                <a:cs typeface="Times New Roman"/>
              </a:rPr>
              <a:t>Insert</a:t>
            </a:r>
            <a:r>
              <a:rPr lang="en-US" sz="1200">
                <a:effectLst/>
                <a:latin typeface="Segoe UI"/>
                <a:ea typeface="Calibri"/>
                <a:cs typeface="Times New Roman"/>
              </a:rPr>
              <a:t> tab, in the </a:t>
            </a:r>
            <a:r>
              <a:rPr lang="en-US" sz="1200" b="1">
                <a:effectLst/>
                <a:latin typeface="Segoe UI"/>
                <a:ea typeface="Calibri"/>
                <a:cs typeface="Times New Roman"/>
              </a:rPr>
              <a:t>Text</a:t>
            </a:r>
            <a:r>
              <a:rPr lang="en-US" sz="1200">
                <a:effectLst/>
                <a:latin typeface="Segoe UI"/>
                <a:ea typeface="Calibri"/>
                <a:cs typeface="Times New Roman"/>
              </a:rPr>
              <a:t> group, click </a:t>
            </a:r>
            <a:r>
              <a:rPr lang="en-US" sz="1200" b="1">
                <a:effectLst/>
                <a:latin typeface="Segoe UI"/>
                <a:ea typeface="Calibri"/>
                <a:cs typeface="Times New Roman"/>
              </a:rPr>
              <a:t>Text Box</a:t>
            </a:r>
            <a:r>
              <a:rPr lang="en-US" sz="1200">
                <a:effectLst/>
                <a:latin typeface="Segoe UI"/>
                <a:ea typeface="Calibri"/>
                <a:cs typeface="Times New Roman"/>
              </a:rPr>
              <a:t>, and then on the slide drag to draw your text box.</a:t>
            </a:r>
            <a:endParaRPr lang="en-US" sz="1200">
              <a:effectLst/>
              <a:latin typeface="+mn-lt"/>
              <a:ea typeface="Calibri"/>
              <a:cs typeface="Times New Roman"/>
            </a:endParaRPr>
          </a:p>
          <a:p>
            <a:pPr marL="342900" marR="0" lvl="0" indent="-342900">
              <a:lnSpc>
                <a:spcPct val="115000"/>
              </a:lnSpc>
              <a:spcBef>
                <a:spcPts val="600"/>
              </a:spcBef>
              <a:spcAft>
                <a:spcPts val="0"/>
              </a:spcAft>
              <a:buFont typeface="+mj-lt"/>
              <a:buAutoNum type="arabicPeriod"/>
              <a:tabLst>
                <a:tab pos="742950" algn="l"/>
              </a:tabLst>
            </a:pPr>
            <a:r>
              <a:rPr lang="en-US" sz="1200">
                <a:effectLst/>
                <a:latin typeface="Segoe UI"/>
                <a:ea typeface="Calibri"/>
                <a:cs typeface="Times New Roman"/>
              </a:rPr>
              <a:t>With the text box selected, type in desired body copy text.</a:t>
            </a:r>
            <a:endParaRPr lang="en-US" sz="1200">
              <a:effectLst/>
              <a:latin typeface="+mn-lt"/>
              <a:ea typeface="Calibri"/>
              <a:cs typeface="Times New Roman"/>
            </a:endParaRPr>
          </a:p>
          <a:p>
            <a:pPr marL="342900" marR="0" lvl="0" indent="-342900">
              <a:lnSpc>
                <a:spcPct val="115000"/>
              </a:lnSpc>
              <a:spcBef>
                <a:spcPts val="600"/>
              </a:spcBef>
              <a:spcAft>
                <a:spcPts val="0"/>
              </a:spcAft>
              <a:buFont typeface="+mj-lt"/>
              <a:buAutoNum type="arabicPeriod"/>
              <a:tabLst>
                <a:tab pos="742950" algn="l"/>
              </a:tabLst>
            </a:pPr>
            <a:r>
              <a:rPr lang="en-US" sz="1200">
                <a:effectLst/>
                <a:latin typeface="Segoe UI"/>
                <a:ea typeface="Calibri"/>
                <a:cs typeface="Times New Roman"/>
              </a:rPr>
              <a:t>Select the text.  On the </a:t>
            </a:r>
            <a:r>
              <a:rPr lang="en-US" sz="1200" b="1">
                <a:effectLst/>
                <a:latin typeface="Segoe UI"/>
                <a:ea typeface="Calibri"/>
                <a:cs typeface="Times New Roman"/>
              </a:rPr>
              <a:t>Home</a:t>
            </a:r>
            <a:r>
              <a:rPr lang="en-US" sz="1200">
                <a:effectLst/>
                <a:latin typeface="Segoe UI"/>
                <a:ea typeface="Calibri"/>
                <a:cs typeface="Times New Roman"/>
              </a:rPr>
              <a:t> tab, in the </a:t>
            </a:r>
            <a:r>
              <a:rPr lang="en-US" sz="1200" b="1">
                <a:effectLst/>
                <a:latin typeface="Segoe UI"/>
                <a:ea typeface="Calibri"/>
                <a:cs typeface="Times New Roman"/>
              </a:rPr>
              <a:t>Font</a:t>
            </a:r>
            <a:r>
              <a:rPr lang="en-US" sz="1200">
                <a:effectLst/>
                <a:latin typeface="Segoe UI"/>
                <a:ea typeface="Calibri"/>
                <a:cs typeface="Times New Roman"/>
              </a:rPr>
              <a:t> group, select </a:t>
            </a:r>
            <a:r>
              <a:rPr lang="en-US" sz="1200" b="1">
                <a:effectLst/>
                <a:latin typeface="Segoe UI"/>
                <a:ea typeface="Calibri"/>
                <a:cs typeface="Times New Roman"/>
              </a:rPr>
              <a:t>Calibri</a:t>
            </a:r>
            <a:r>
              <a:rPr lang="en-US" sz="1200">
                <a:effectLst/>
                <a:latin typeface="Segoe UI"/>
                <a:ea typeface="Calibri"/>
                <a:cs typeface="Times New Roman"/>
              </a:rPr>
              <a:t> from the </a:t>
            </a:r>
            <a:r>
              <a:rPr lang="en-US" sz="1200" b="1">
                <a:effectLst/>
                <a:latin typeface="Segoe UI"/>
                <a:ea typeface="Calibri"/>
                <a:cs typeface="Times New Roman"/>
              </a:rPr>
              <a:t>Font</a:t>
            </a:r>
            <a:r>
              <a:rPr lang="en-US" sz="1200">
                <a:effectLst/>
                <a:latin typeface="Segoe UI"/>
                <a:ea typeface="Calibri"/>
                <a:cs typeface="Times New Roman"/>
              </a:rPr>
              <a:t> list, and then select </a:t>
            </a:r>
            <a:r>
              <a:rPr lang="en-US" sz="1200" b="1">
                <a:effectLst/>
                <a:latin typeface="Segoe UI"/>
                <a:ea typeface="Calibri"/>
                <a:cs typeface="Times New Roman"/>
              </a:rPr>
              <a:t>28 pt </a:t>
            </a:r>
            <a:r>
              <a:rPr lang="en-US" sz="1200">
                <a:effectLst/>
                <a:latin typeface="Segoe UI"/>
                <a:ea typeface="Calibri"/>
                <a:cs typeface="Times New Roman"/>
              </a:rPr>
              <a:t>from the </a:t>
            </a:r>
            <a:r>
              <a:rPr lang="en-US" sz="1200" b="1">
                <a:effectLst/>
                <a:latin typeface="Segoe UI"/>
                <a:ea typeface="Calibri"/>
                <a:cs typeface="Times New Roman"/>
              </a:rPr>
              <a:t>Font</a:t>
            </a:r>
            <a:r>
              <a:rPr lang="en-US" sz="1200">
                <a:effectLst/>
                <a:latin typeface="Segoe UI"/>
                <a:ea typeface="Calibri"/>
                <a:cs typeface="Times New Roman"/>
              </a:rPr>
              <a:t> </a:t>
            </a:r>
            <a:r>
              <a:rPr lang="en-US" sz="1200" b="1">
                <a:effectLst/>
                <a:latin typeface="Segoe UI"/>
                <a:ea typeface="Calibri"/>
                <a:cs typeface="Times New Roman"/>
              </a:rPr>
              <a:t>Size</a:t>
            </a:r>
            <a:r>
              <a:rPr lang="en-US" sz="1200">
                <a:effectLst/>
                <a:latin typeface="Segoe UI"/>
                <a:ea typeface="Calibri"/>
                <a:cs typeface="Times New Roman"/>
              </a:rPr>
              <a:t> list.</a:t>
            </a:r>
            <a:endParaRPr lang="en-US" sz="1200">
              <a:effectLst/>
              <a:latin typeface="+mn-lt"/>
              <a:ea typeface="Calibri"/>
              <a:cs typeface="Times New Roman"/>
            </a:endParaRPr>
          </a:p>
          <a:p>
            <a:pPr marL="342900" marR="0" lvl="0" indent="-342900">
              <a:lnSpc>
                <a:spcPct val="115000"/>
              </a:lnSpc>
              <a:spcBef>
                <a:spcPts val="600"/>
              </a:spcBef>
              <a:spcAft>
                <a:spcPts val="0"/>
              </a:spcAft>
              <a:buFont typeface="+mj-lt"/>
              <a:buAutoNum type="arabicPeriod"/>
              <a:tabLst>
                <a:tab pos="742950" algn="l"/>
              </a:tabLst>
            </a:pPr>
            <a:r>
              <a:rPr lang="en-US" sz="1200">
                <a:effectLst/>
                <a:latin typeface="Segoe UI"/>
                <a:ea typeface="Calibri"/>
                <a:cs typeface="Times New Roman"/>
              </a:rPr>
              <a:t>Under </a:t>
            </a:r>
            <a:r>
              <a:rPr lang="en-US" sz="1200" b="1">
                <a:effectLst/>
                <a:latin typeface="Segoe UI"/>
                <a:ea typeface="Calibri"/>
                <a:cs typeface="Times New Roman"/>
              </a:rPr>
              <a:t>Drawing Tools</a:t>
            </a:r>
            <a:r>
              <a:rPr lang="en-US" sz="1200">
                <a:effectLst/>
                <a:latin typeface="Segoe UI"/>
                <a:ea typeface="Calibri"/>
                <a:cs typeface="Times New Roman"/>
              </a:rPr>
              <a:t>, on the </a:t>
            </a:r>
            <a:r>
              <a:rPr lang="en-US" sz="1200" b="1">
                <a:effectLst/>
                <a:latin typeface="Segoe UI"/>
                <a:ea typeface="Calibri"/>
                <a:cs typeface="Times New Roman"/>
              </a:rPr>
              <a:t>Format</a:t>
            </a:r>
            <a:r>
              <a:rPr lang="en-US" sz="1200">
                <a:effectLst/>
                <a:latin typeface="Segoe UI"/>
                <a:ea typeface="Calibri"/>
                <a:cs typeface="Times New Roman"/>
              </a:rPr>
              <a:t> tab, in the </a:t>
            </a:r>
            <a:r>
              <a:rPr lang="en-US" sz="1200" b="1">
                <a:effectLst/>
                <a:latin typeface="Segoe UI"/>
                <a:ea typeface="Calibri"/>
                <a:cs typeface="Times New Roman"/>
              </a:rPr>
              <a:t>Size</a:t>
            </a:r>
            <a:r>
              <a:rPr lang="en-US" sz="1200">
                <a:effectLst/>
                <a:latin typeface="Segoe UI"/>
                <a:ea typeface="Calibri"/>
                <a:cs typeface="Times New Roman"/>
              </a:rPr>
              <a:t> group, click the arrow at the bottom right corner</a:t>
            </a:r>
            <a:r>
              <a:rPr lang="en-US" sz="1200" baseline="0">
                <a:effectLst/>
                <a:latin typeface="Segoe UI"/>
                <a:ea typeface="Calibri"/>
                <a:cs typeface="Times New Roman"/>
              </a:rPr>
              <a:t> to</a:t>
            </a:r>
            <a:r>
              <a:rPr lang="en-US" sz="1200">
                <a:effectLst/>
                <a:latin typeface="Segoe UI"/>
                <a:ea typeface="Calibri"/>
                <a:cs typeface="Times New Roman"/>
              </a:rPr>
              <a:t> launch the </a:t>
            </a:r>
            <a:r>
              <a:rPr lang="en-US" sz="1200" b="1">
                <a:effectLst/>
                <a:latin typeface="Segoe UI"/>
                <a:ea typeface="Calibri"/>
                <a:cs typeface="Times New Roman"/>
              </a:rPr>
              <a:t>Format Shape</a:t>
            </a:r>
            <a:r>
              <a:rPr lang="en-US" sz="1200">
                <a:effectLst/>
                <a:latin typeface="Segoe UI"/>
                <a:ea typeface="Calibri"/>
                <a:cs typeface="Times New Roman"/>
              </a:rPr>
              <a:t> dialog box, select </a:t>
            </a:r>
            <a:r>
              <a:rPr lang="en-US" sz="1200" b="1">
                <a:effectLst/>
                <a:latin typeface="Segoe UI"/>
                <a:ea typeface="Calibri"/>
                <a:cs typeface="Times New Roman"/>
              </a:rPr>
              <a:t>Position</a:t>
            </a:r>
            <a:r>
              <a:rPr lang="en-US" sz="1200">
                <a:effectLst/>
                <a:latin typeface="Segoe UI"/>
                <a:ea typeface="Calibri"/>
                <a:cs typeface="Times New Roman"/>
              </a:rPr>
              <a:t> in the left pane, and in the </a:t>
            </a:r>
            <a:r>
              <a:rPr lang="en-US" sz="1200" b="1">
                <a:effectLst/>
                <a:latin typeface="Segoe UI"/>
                <a:ea typeface="Calibri"/>
                <a:cs typeface="Times New Roman"/>
              </a:rPr>
              <a:t>Position</a:t>
            </a:r>
            <a:r>
              <a:rPr lang="en-US" sz="1200">
                <a:effectLst/>
                <a:latin typeface="Segoe UI"/>
                <a:ea typeface="Calibri"/>
                <a:cs typeface="Times New Roman"/>
              </a:rPr>
              <a:t> pane do the following:</a:t>
            </a:r>
            <a:endParaRPr lang="en-US" sz="1200">
              <a:effectLst/>
              <a:latin typeface="+mn-lt"/>
              <a:ea typeface="Calibri"/>
              <a:cs typeface="Times New Roman"/>
            </a:endParaRPr>
          </a:p>
          <a:p>
            <a:pPr marL="742950" marR="0" lvl="1" indent="-285750">
              <a:lnSpc>
                <a:spcPct val="115000"/>
              </a:lnSpc>
              <a:spcBef>
                <a:spcPts val="600"/>
              </a:spcBef>
              <a:spcAft>
                <a:spcPts val="0"/>
              </a:spcAft>
              <a:buFont typeface="+mj-lt"/>
              <a:buAutoNum type="alphaLcPeriod"/>
            </a:pPr>
            <a:r>
              <a:rPr lang="en-US" sz="1200">
                <a:effectLst/>
                <a:latin typeface="Segoe UI"/>
                <a:ea typeface="Calibri"/>
                <a:cs typeface="Times New Roman"/>
              </a:rPr>
              <a:t>In the</a:t>
            </a:r>
            <a:r>
              <a:rPr lang="en-US" sz="1200" b="1">
                <a:effectLst/>
                <a:latin typeface="Segoe UI"/>
                <a:ea typeface="Calibri"/>
                <a:cs typeface="Times New Roman"/>
              </a:rPr>
              <a:t> Horizontal</a:t>
            </a:r>
            <a:r>
              <a:rPr lang="en-US" sz="1200">
                <a:effectLst/>
                <a:latin typeface="Segoe UI"/>
                <a:ea typeface="Calibri"/>
                <a:cs typeface="Times New Roman"/>
              </a:rPr>
              <a:t> box, enter </a:t>
            </a:r>
            <a:r>
              <a:rPr lang="en-US" sz="1200" b="1">
                <a:effectLst/>
                <a:latin typeface="Segoe UI"/>
                <a:ea typeface="Calibri"/>
                <a:cs typeface="Times New Roman"/>
              </a:rPr>
              <a:t>3.6” </a:t>
            </a:r>
            <a:r>
              <a:rPr lang="en-US" sz="1200">
                <a:effectLst/>
                <a:latin typeface="Segoe UI"/>
                <a:ea typeface="Calibri"/>
                <a:cs typeface="Times New Roman"/>
              </a:rPr>
              <a:t>from</a:t>
            </a:r>
            <a:r>
              <a:rPr lang="en-US" sz="1200" b="1">
                <a:effectLst/>
                <a:latin typeface="Segoe UI"/>
                <a:ea typeface="Calibri"/>
                <a:cs typeface="Times New Roman"/>
              </a:rPr>
              <a:t> Top Left Corner.</a:t>
            </a:r>
            <a:endParaRPr lang="en-US" sz="1200">
              <a:effectLst/>
              <a:latin typeface="+mn-lt"/>
              <a:ea typeface="Calibri"/>
              <a:cs typeface="Times New Roman"/>
            </a:endParaRPr>
          </a:p>
          <a:p>
            <a:pPr marL="742950" marR="0" lvl="1" indent="-285750">
              <a:lnSpc>
                <a:spcPct val="115000"/>
              </a:lnSpc>
              <a:spcBef>
                <a:spcPts val="600"/>
              </a:spcBef>
              <a:spcAft>
                <a:spcPts val="0"/>
              </a:spcAft>
              <a:buFont typeface="+mj-lt"/>
              <a:buAutoNum type="alphaLcPeriod"/>
            </a:pPr>
            <a:r>
              <a:rPr lang="en-US" sz="1200">
                <a:effectLst/>
                <a:latin typeface="Segoe UI"/>
                <a:ea typeface="Calibri"/>
                <a:cs typeface="Times New Roman"/>
              </a:rPr>
              <a:t>In the </a:t>
            </a:r>
            <a:r>
              <a:rPr lang="en-US" sz="1200" b="1">
                <a:effectLst/>
                <a:latin typeface="Segoe UI"/>
                <a:ea typeface="Calibri"/>
                <a:cs typeface="Times New Roman"/>
              </a:rPr>
              <a:t>Vertical</a:t>
            </a:r>
            <a:r>
              <a:rPr lang="en-US" sz="1200">
                <a:effectLst/>
                <a:latin typeface="Segoe UI"/>
                <a:ea typeface="Calibri"/>
                <a:cs typeface="Times New Roman"/>
              </a:rPr>
              <a:t> box, enter </a:t>
            </a:r>
            <a:r>
              <a:rPr lang="en-US" sz="1200" b="1">
                <a:effectLst/>
                <a:latin typeface="Segoe UI"/>
                <a:ea typeface="Calibri"/>
                <a:cs typeface="Times New Roman"/>
              </a:rPr>
              <a:t>2.25” </a:t>
            </a:r>
            <a:r>
              <a:rPr lang="en-US" sz="1200">
                <a:effectLst/>
                <a:latin typeface="Segoe UI"/>
                <a:ea typeface="Calibri"/>
                <a:cs typeface="Times New Roman"/>
              </a:rPr>
              <a:t>from </a:t>
            </a:r>
            <a:r>
              <a:rPr lang="en-US" sz="1200" b="1">
                <a:effectLst/>
                <a:latin typeface="Segoe UI"/>
                <a:ea typeface="Calibri"/>
                <a:cs typeface="Times New Roman"/>
              </a:rPr>
              <a:t>Top Left Corner</a:t>
            </a:r>
            <a:r>
              <a:rPr lang="en-US" sz="1200">
                <a:effectLst/>
                <a:latin typeface="Segoe UI"/>
                <a:ea typeface="Calibri"/>
                <a:cs typeface="Times New Roman"/>
              </a:rPr>
              <a:t>.</a:t>
            </a:r>
            <a:endParaRPr lang="en-US" sz="1200">
              <a:effectLst/>
              <a:latin typeface="+mn-lt"/>
              <a:ea typeface="Calibri"/>
              <a:cs typeface="Times New Roman"/>
            </a:endParaRPr>
          </a:p>
          <a:p>
            <a:pPr marL="342900" marR="0" lvl="0" indent="-342900">
              <a:lnSpc>
                <a:spcPct val="115000"/>
              </a:lnSpc>
              <a:spcBef>
                <a:spcPts val="600"/>
              </a:spcBef>
              <a:spcAft>
                <a:spcPts val="0"/>
              </a:spcAft>
              <a:buFont typeface="+mj-lt"/>
              <a:buAutoNum type="arabicPeriod"/>
              <a:tabLst>
                <a:tab pos="742950" algn="l"/>
              </a:tabLst>
            </a:pPr>
            <a:r>
              <a:rPr lang="en-US" sz="1200">
                <a:effectLst/>
                <a:latin typeface="Segoe UI"/>
                <a:ea typeface="Calibri"/>
                <a:cs typeface="Times New Roman"/>
              </a:rPr>
              <a:t>Close the </a:t>
            </a:r>
            <a:r>
              <a:rPr lang="en-US" sz="1200" b="1">
                <a:effectLst/>
                <a:latin typeface="Segoe UI"/>
                <a:ea typeface="Calibri"/>
                <a:cs typeface="Times New Roman"/>
              </a:rPr>
              <a:t>Format Shape</a:t>
            </a:r>
            <a:r>
              <a:rPr lang="en-US" sz="1200">
                <a:effectLst/>
                <a:latin typeface="Segoe UI"/>
                <a:ea typeface="Calibri"/>
                <a:cs typeface="Times New Roman"/>
              </a:rPr>
              <a:t> dialog.</a:t>
            </a:r>
            <a:endParaRPr lang="en-US" sz="1200">
              <a:effectLst/>
              <a:latin typeface="+mn-lt"/>
              <a:ea typeface="Calibri"/>
              <a:cs typeface="Times New Roman"/>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1567E3-0990-4005-A353-029D0EDFB89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431461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BCEA92-F142-4D57-B507-37BDAF4471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75766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hyperlink" Target="http://www.nealanalytics.com/templates/" TargetMode="External"/><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7.png"/><Relationship Id="rId4" Type="http://schemas.openxmlformats.org/officeDocument/2006/relationships/hyperlink" Target="http://www.nealanalytics.com/neal-creative/templates/" TargetMode="External"/></Relationships>
</file>

<file path=ppt/slideLayouts/_rels/slideLayout37.xml.rels><?xml version="1.0" encoding="UTF-8" standalone="yes"?>
<Relationships xmlns="http://schemas.openxmlformats.org/package/2006/relationships"><Relationship Id="rId2" Type="http://schemas.openxmlformats.org/officeDocument/2006/relationships/hyperlink" Target="http://www.nealanalytics.com/neal-creative/templates/" TargetMode="External"/><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hyperlink" Target="http://www.nealanalytics.com/templates/" TargetMode="External"/><Relationship Id="rId2" Type="http://schemas.openxmlformats.org/officeDocument/2006/relationships/image" Target="../media/image5.jpg"/><Relationship Id="rId1" Type="http://schemas.openxmlformats.org/officeDocument/2006/relationships/slideMaster" Target="../slideMasters/slideMaster2.xml"/><Relationship Id="rId4" Type="http://schemas.openxmlformats.org/officeDocument/2006/relationships/hyperlink" Target="http://www.nealanalytics.com/neal-creative/templates/" TargetMode="Externa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ECBDDE-BEB1-4C21-B7E8-982231C0C27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1928147-B11C-40BF-9045-993107BCCED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06B43F1-2500-4C3F-BD8E-1DCEFB22801E}"/>
              </a:ext>
            </a:extLst>
          </p:cNvPr>
          <p:cNvSpPr>
            <a:spLocks noGrp="1"/>
          </p:cNvSpPr>
          <p:nvPr>
            <p:ph type="dt" sz="half" idx="10"/>
          </p:nvPr>
        </p:nvSpPr>
        <p:spPr/>
        <p:txBody>
          <a:bodyPr/>
          <a:lstStyle/>
          <a:p>
            <a:fld id="{78B3BB61-5714-4B44-AEBA-B64D93EF6BE9}" type="datetimeFigureOut">
              <a:rPr lang="en-US" smtClean="0"/>
              <a:t>3/4/2019</a:t>
            </a:fld>
            <a:endParaRPr lang="en-US"/>
          </a:p>
        </p:txBody>
      </p:sp>
      <p:sp>
        <p:nvSpPr>
          <p:cNvPr id="5" name="Footer Placeholder 4">
            <a:extLst>
              <a:ext uri="{FF2B5EF4-FFF2-40B4-BE49-F238E27FC236}">
                <a16:creationId xmlns:a16="http://schemas.microsoft.com/office/drawing/2014/main" id="{19608524-805A-4185-8D2D-00A1515275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164761-0856-4096-9AE0-FD6E0CDE5ECF}"/>
              </a:ext>
            </a:extLst>
          </p:cNvPr>
          <p:cNvSpPr>
            <a:spLocks noGrp="1"/>
          </p:cNvSpPr>
          <p:nvPr>
            <p:ph type="sldNum" sz="quarter" idx="12"/>
          </p:nvPr>
        </p:nvSpPr>
        <p:spPr/>
        <p:txBody>
          <a:bodyPr/>
          <a:lstStyle/>
          <a:p>
            <a:fld id="{0516A97F-AA09-497A-9D5A-7F188A9DBFA1}" type="slidenum">
              <a:rPr lang="en-US" smtClean="0"/>
              <a:t>‹#›</a:t>
            </a:fld>
            <a:endParaRPr lang="en-US"/>
          </a:p>
        </p:txBody>
      </p:sp>
    </p:spTree>
    <p:extLst>
      <p:ext uri="{BB962C8B-B14F-4D97-AF65-F5344CB8AC3E}">
        <p14:creationId xmlns:p14="http://schemas.microsoft.com/office/powerpoint/2010/main" val="26951486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12437D-7BDB-4206-83EB-8C9F513551A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5B644CE-DE65-4BFF-A67F-F086D3B0491A}"/>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782FE2-60A5-41FB-A6D4-D4824EEC6054}"/>
              </a:ext>
            </a:extLst>
          </p:cNvPr>
          <p:cNvSpPr>
            <a:spLocks noGrp="1"/>
          </p:cNvSpPr>
          <p:nvPr>
            <p:ph type="dt" sz="half" idx="10"/>
          </p:nvPr>
        </p:nvSpPr>
        <p:spPr/>
        <p:txBody>
          <a:bodyPr/>
          <a:lstStyle/>
          <a:p>
            <a:fld id="{78B3BB61-5714-4B44-AEBA-B64D93EF6BE9}" type="datetimeFigureOut">
              <a:rPr lang="en-US" smtClean="0"/>
              <a:t>3/4/2019</a:t>
            </a:fld>
            <a:endParaRPr lang="en-US"/>
          </a:p>
        </p:txBody>
      </p:sp>
      <p:sp>
        <p:nvSpPr>
          <p:cNvPr id="5" name="Footer Placeholder 4">
            <a:extLst>
              <a:ext uri="{FF2B5EF4-FFF2-40B4-BE49-F238E27FC236}">
                <a16:creationId xmlns:a16="http://schemas.microsoft.com/office/drawing/2014/main" id="{7981B79D-3469-419C-B252-A15B4255C7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F5DEEC-8E70-48A7-A7B5-7E76CBB8574A}"/>
              </a:ext>
            </a:extLst>
          </p:cNvPr>
          <p:cNvSpPr>
            <a:spLocks noGrp="1"/>
          </p:cNvSpPr>
          <p:nvPr>
            <p:ph type="sldNum" sz="quarter" idx="12"/>
          </p:nvPr>
        </p:nvSpPr>
        <p:spPr/>
        <p:txBody>
          <a:bodyPr/>
          <a:lstStyle/>
          <a:p>
            <a:fld id="{0516A97F-AA09-497A-9D5A-7F188A9DBFA1}" type="slidenum">
              <a:rPr lang="en-US" smtClean="0"/>
              <a:t>‹#›</a:t>
            </a:fld>
            <a:endParaRPr lang="en-US"/>
          </a:p>
        </p:txBody>
      </p:sp>
    </p:spTree>
    <p:extLst>
      <p:ext uri="{BB962C8B-B14F-4D97-AF65-F5344CB8AC3E}">
        <p14:creationId xmlns:p14="http://schemas.microsoft.com/office/powerpoint/2010/main" val="15152315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2E48D68-2A01-4B09-86E2-530F9C72002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9E671B4-9B82-4BCE-A991-8FDE01044EAC}"/>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A7E15E-F9BE-40AB-8D7F-5C4805E9CCEB}"/>
              </a:ext>
            </a:extLst>
          </p:cNvPr>
          <p:cNvSpPr>
            <a:spLocks noGrp="1"/>
          </p:cNvSpPr>
          <p:nvPr>
            <p:ph type="dt" sz="half" idx="10"/>
          </p:nvPr>
        </p:nvSpPr>
        <p:spPr/>
        <p:txBody>
          <a:bodyPr/>
          <a:lstStyle/>
          <a:p>
            <a:fld id="{78B3BB61-5714-4B44-AEBA-B64D93EF6BE9}" type="datetimeFigureOut">
              <a:rPr lang="en-US" smtClean="0"/>
              <a:t>3/4/2019</a:t>
            </a:fld>
            <a:endParaRPr lang="en-US"/>
          </a:p>
        </p:txBody>
      </p:sp>
      <p:sp>
        <p:nvSpPr>
          <p:cNvPr id="5" name="Footer Placeholder 4">
            <a:extLst>
              <a:ext uri="{FF2B5EF4-FFF2-40B4-BE49-F238E27FC236}">
                <a16:creationId xmlns:a16="http://schemas.microsoft.com/office/drawing/2014/main" id="{4085F10D-3E30-4FC2-8D28-898A27BC18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41867E-6481-4629-B8E1-2E06FD0B7320}"/>
              </a:ext>
            </a:extLst>
          </p:cNvPr>
          <p:cNvSpPr>
            <a:spLocks noGrp="1"/>
          </p:cNvSpPr>
          <p:nvPr>
            <p:ph type="sldNum" sz="quarter" idx="12"/>
          </p:nvPr>
        </p:nvSpPr>
        <p:spPr/>
        <p:txBody>
          <a:bodyPr/>
          <a:lstStyle/>
          <a:p>
            <a:fld id="{0516A97F-AA09-497A-9D5A-7F188A9DBFA1}" type="slidenum">
              <a:rPr lang="en-US" smtClean="0"/>
              <a:t>‹#›</a:t>
            </a:fld>
            <a:endParaRPr lang="en-US"/>
          </a:p>
        </p:txBody>
      </p:sp>
    </p:spTree>
    <p:extLst>
      <p:ext uri="{BB962C8B-B14F-4D97-AF65-F5344CB8AC3E}">
        <p14:creationId xmlns:p14="http://schemas.microsoft.com/office/powerpoint/2010/main" val="13941321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00_TITLE OR TRANSITION">
    <p:bg>
      <p:bgPr>
        <a:solidFill>
          <a:schemeClr val="bg2"/>
        </a:solidFill>
        <a:effectLst/>
      </p:bgPr>
    </p:bg>
    <p:spTree>
      <p:nvGrpSpPr>
        <p:cNvPr id="1" name=""/>
        <p:cNvGrpSpPr/>
        <p:nvPr/>
      </p:nvGrpSpPr>
      <p:grpSpPr>
        <a:xfrm>
          <a:off x="0" y="0"/>
          <a:ext cx="0" cy="0"/>
          <a:chOff x="0" y="0"/>
          <a:chExt cx="0" cy="0"/>
        </a:xfrm>
      </p:grpSpPr>
      <p:sp>
        <p:nvSpPr>
          <p:cNvPr id="18" name="Oval 17"/>
          <p:cNvSpPr/>
          <p:nvPr userDrawn="1"/>
        </p:nvSpPr>
        <p:spPr>
          <a:xfrm>
            <a:off x="1219939" y="-739444"/>
            <a:ext cx="9107555" cy="9034439"/>
          </a:xfrm>
          <a:prstGeom prst="ellipse">
            <a:avLst/>
          </a:prstGeom>
          <a:noFill/>
          <a:ln w="19050" cap="flat" cmpd="sng" algn="ctr">
            <a:solidFill>
              <a:srgbClr val="75D1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19" name="Oval 18"/>
          <p:cNvSpPr/>
          <p:nvPr userDrawn="1"/>
        </p:nvSpPr>
        <p:spPr>
          <a:xfrm>
            <a:off x="1219939" y="-739444"/>
            <a:ext cx="9107555" cy="9034439"/>
          </a:xfrm>
          <a:prstGeom prst="ellipse">
            <a:avLst/>
          </a:prstGeom>
          <a:noFill/>
          <a:ln w="19050" cap="flat" cmpd="sng" algn="ctr">
            <a:solidFill>
              <a:srgbClr val="75D1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21" name="Oval 20"/>
          <p:cNvSpPr/>
          <p:nvPr userDrawn="1"/>
        </p:nvSpPr>
        <p:spPr>
          <a:xfrm>
            <a:off x="5907634" y="3213970"/>
            <a:ext cx="2805809" cy="2783284"/>
          </a:xfrm>
          <a:prstGeom prst="ellipse">
            <a:avLst/>
          </a:prstGeom>
          <a:noFill/>
          <a:ln w="19050" cap="flat" cmpd="sng" algn="ctr">
            <a:solidFill>
              <a:srgbClr val="75D1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22" name="Oval 21"/>
          <p:cNvSpPr/>
          <p:nvPr userDrawn="1"/>
        </p:nvSpPr>
        <p:spPr>
          <a:xfrm>
            <a:off x="5907634" y="3213970"/>
            <a:ext cx="2805809" cy="2783284"/>
          </a:xfrm>
          <a:prstGeom prst="ellipse">
            <a:avLst/>
          </a:prstGeom>
          <a:noFill/>
          <a:ln w="19050" cap="flat" cmpd="sng" algn="ctr">
            <a:solidFill>
              <a:srgbClr val="75D1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2" name="Title 1"/>
          <p:cNvSpPr>
            <a:spLocks noGrp="1"/>
          </p:cNvSpPr>
          <p:nvPr>
            <p:ph type="ctrTitle" hasCustomPrompt="1"/>
          </p:nvPr>
        </p:nvSpPr>
        <p:spPr>
          <a:xfrm>
            <a:off x="1219939" y="916229"/>
            <a:ext cx="9107555" cy="3632325"/>
          </a:xfrm>
          <a:prstGeom prst="rect">
            <a:avLst/>
          </a:prstGeom>
          <a:noFill/>
        </p:spPr>
        <p:txBody>
          <a:bodyPr anchor="b"/>
          <a:lstStyle>
            <a:lvl1pPr algn="ctr" defTabSz="914400" rtl="0" eaLnBrk="1" latinLnBrk="0" hangingPunct="1">
              <a:lnSpc>
                <a:spcPct val="90000"/>
              </a:lnSpc>
              <a:spcBef>
                <a:spcPct val="0"/>
              </a:spcBef>
              <a:buNone/>
              <a:defRPr lang="en-US" sz="8000" b="1" i="0" kern="1200" spc="-300" dirty="0">
                <a:gradFill>
                  <a:gsLst>
                    <a:gs pos="0">
                      <a:schemeClr val="accent1">
                        <a:lumMod val="5000"/>
                        <a:lumOff val="95000"/>
                      </a:schemeClr>
                    </a:gs>
                    <a:gs pos="100000">
                      <a:schemeClr val="tx1"/>
                    </a:gs>
                  </a:gsLst>
                  <a:lin ang="5400000" scaled="1"/>
                </a:gradFill>
                <a:latin typeface="+mn-lt"/>
                <a:ea typeface="+mn-ea"/>
                <a:cs typeface="Segoe UI Semilight" panose="020B0402040204020203" pitchFamily="34" charset="0"/>
              </a:defRPr>
            </a:lvl1pPr>
          </a:lstStyle>
          <a:p>
            <a:r>
              <a:rPr lang="en-US" dirty="0"/>
              <a:t>CLICK TO EDIT TITLE</a:t>
            </a:r>
          </a:p>
        </p:txBody>
      </p:sp>
    </p:spTree>
    <p:extLst>
      <p:ext uri="{BB962C8B-B14F-4D97-AF65-F5344CB8AC3E}">
        <p14:creationId xmlns:p14="http://schemas.microsoft.com/office/powerpoint/2010/main" val="97632946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par>
                                <p:cTn id="10" presetID="10" presetClass="exit" presetSubtype="0" fill="hold" grpId="1" nodeType="withEffect">
                                  <p:stCondLst>
                                    <p:cond delay="250"/>
                                  </p:stCondLst>
                                  <p:childTnLst>
                                    <p:animEffect transition="out" filter="fade">
                                      <p:cBhvr>
                                        <p:cTn id="11" dur="500"/>
                                        <p:tgtEl>
                                          <p:spTgt spid="18"/>
                                        </p:tgtEl>
                                      </p:cBhvr>
                                    </p:animEffect>
                                    <p:set>
                                      <p:cBhvr>
                                        <p:cTn id="12" dur="1" fill="hold">
                                          <p:stCondLst>
                                            <p:cond delay="499"/>
                                          </p:stCondLst>
                                        </p:cTn>
                                        <p:tgtEl>
                                          <p:spTgt spid="18"/>
                                        </p:tgtEl>
                                        <p:attrNameLst>
                                          <p:attrName>style.visibility</p:attrName>
                                        </p:attrNameLst>
                                      </p:cBhvr>
                                      <p:to>
                                        <p:strVal val="hidden"/>
                                      </p:to>
                                    </p:set>
                                  </p:childTnLst>
                                </p:cTn>
                              </p:par>
                              <p:par>
                                <p:cTn id="13" presetID="53" presetClass="entr" presetSubtype="16" fill="hold" grpId="0" nodeType="withEffect">
                                  <p:stCondLst>
                                    <p:cond delay="250"/>
                                  </p:stCondLst>
                                  <p:childTnLst>
                                    <p:set>
                                      <p:cBhvr>
                                        <p:cTn id="14" dur="1" fill="hold">
                                          <p:stCondLst>
                                            <p:cond delay="0"/>
                                          </p:stCondLst>
                                        </p:cTn>
                                        <p:tgtEl>
                                          <p:spTgt spid="19"/>
                                        </p:tgtEl>
                                        <p:attrNameLst>
                                          <p:attrName>style.visibility</p:attrName>
                                        </p:attrNameLst>
                                      </p:cBhvr>
                                      <p:to>
                                        <p:strVal val="visible"/>
                                      </p:to>
                                    </p:set>
                                    <p:anim calcmode="lin" valueType="num">
                                      <p:cBhvr>
                                        <p:cTn id="15" dur="500" fill="hold"/>
                                        <p:tgtEl>
                                          <p:spTgt spid="19"/>
                                        </p:tgtEl>
                                        <p:attrNameLst>
                                          <p:attrName>ppt_w</p:attrName>
                                        </p:attrNameLst>
                                      </p:cBhvr>
                                      <p:tavLst>
                                        <p:tav tm="0">
                                          <p:val>
                                            <p:fltVal val="0"/>
                                          </p:val>
                                        </p:tav>
                                        <p:tav tm="100000">
                                          <p:val>
                                            <p:strVal val="#ppt_w"/>
                                          </p:val>
                                        </p:tav>
                                      </p:tavLst>
                                    </p:anim>
                                    <p:anim calcmode="lin" valueType="num">
                                      <p:cBhvr>
                                        <p:cTn id="16" dur="500" fill="hold"/>
                                        <p:tgtEl>
                                          <p:spTgt spid="19"/>
                                        </p:tgtEl>
                                        <p:attrNameLst>
                                          <p:attrName>ppt_h</p:attrName>
                                        </p:attrNameLst>
                                      </p:cBhvr>
                                      <p:tavLst>
                                        <p:tav tm="0">
                                          <p:val>
                                            <p:fltVal val="0"/>
                                          </p:val>
                                        </p:tav>
                                        <p:tav tm="100000">
                                          <p:val>
                                            <p:strVal val="#ppt_h"/>
                                          </p:val>
                                        </p:tav>
                                      </p:tavLst>
                                    </p:anim>
                                    <p:animEffect transition="in" filter="fade">
                                      <p:cBhvr>
                                        <p:cTn id="17" dur="500"/>
                                        <p:tgtEl>
                                          <p:spTgt spid="19"/>
                                        </p:tgtEl>
                                      </p:cBhvr>
                                    </p:animEffect>
                                  </p:childTnLst>
                                </p:cTn>
                              </p:par>
                              <p:par>
                                <p:cTn id="18" presetID="10" presetClass="exit" presetSubtype="0" fill="hold" grpId="1" nodeType="withEffect">
                                  <p:stCondLst>
                                    <p:cond delay="500"/>
                                  </p:stCondLst>
                                  <p:childTnLst>
                                    <p:animEffect transition="out" filter="fade">
                                      <p:cBhvr>
                                        <p:cTn id="19" dur="500"/>
                                        <p:tgtEl>
                                          <p:spTgt spid="19"/>
                                        </p:tgtEl>
                                      </p:cBhvr>
                                    </p:animEffect>
                                    <p:set>
                                      <p:cBhvr>
                                        <p:cTn id="20" dur="1" fill="hold">
                                          <p:stCondLst>
                                            <p:cond delay="499"/>
                                          </p:stCondLst>
                                        </p:cTn>
                                        <p:tgtEl>
                                          <p:spTgt spid="19"/>
                                        </p:tgtEl>
                                        <p:attrNameLst>
                                          <p:attrName>style.visibility</p:attrName>
                                        </p:attrNameLst>
                                      </p:cBhvr>
                                      <p:to>
                                        <p:strVal val="hidden"/>
                                      </p:to>
                                    </p:set>
                                  </p:childTnLst>
                                </p:cTn>
                              </p:par>
                              <p:par>
                                <p:cTn id="21" presetID="53" presetClass="entr" presetSubtype="16"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cBhvr>
                                        <p:cTn id="23" dur="500" fill="hold"/>
                                        <p:tgtEl>
                                          <p:spTgt spid="21"/>
                                        </p:tgtEl>
                                        <p:attrNameLst>
                                          <p:attrName>ppt_w</p:attrName>
                                        </p:attrNameLst>
                                      </p:cBhvr>
                                      <p:tavLst>
                                        <p:tav tm="0">
                                          <p:val>
                                            <p:fltVal val="0"/>
                                          </p:val>
                                        </p:tav>
                                        <p:tav tm="100000">
                                          <p:val>
                                            <p:strVal val="#ppt_w"/>
                                          </p:val>
                                        </p:tav>
                                      </p:tavLst>
                                    </p:anim>
                                    <p:anim calcmode="lin" valueType="num">
                                      <p:cBhvr>
                                        <p:cTn id="24" dur="500" fill="hold"/>
                                        <p:tgtEl>
                                          <p:spTgt spid="21"/>
                                        </p:tgtEl>
                                        <p:attrNameLst>
                                          <p:attrName>ppt_h</p:attrName>
                                        </p:attrNameLst>
                                      </p:cBhvr>
                                      <p:tavLst>
                                        <p:tav tm="0">
                                          <p:val>
                                            <p:fltVal val="0"/>
                                          </p:val>
                                        </p:tav>
                                        <p:tav tm="100000">
                                          <p:val>
                                            <p:strVal val="#ppt_h"/>
                                          </p:val>
                                        </p:tav>
                                      </p:tavLst>
                                    </p:anim>
                                    <p:animEffect transition="in" filter="fade">
                                      <p:cBhvr>
                                        <p:cTn id="25" dur="500"/>
                                        <p:tgtEl>
                                          <p:spTgt spid="21"/>
                                        </p:tgtEl>
                                      </p:cBhvr>
                                    </p:animEffect>
                                  </p:childTnLst>
                                </p:cTn>
                              </p:par>
                              <p:par>
                                <p:cTn id="26" presetID="10" presetClass="exit" presetSubtype="0" fill="hold" grpId="1" nodeType="withEffect">
                                  <p:stCondLst>
                                    <p:cond delay="250"/>
                                  </p:stCondLst>
                                  <p:childTnLst>
                                    <p:animEffect transition="out" filter="fade">
                                      <p:cBhvr>
                                        <p:cTn id="27" dur="500"/>
                                        <p:tgtEl>
                                          <p:spTgt spid="21"/>
                                        </p:tgtEl>
                                      </p:cBhvr>
                                    </p:animEffect>
                                    <p:set>
                                      <p:cBhvr>
                                        <p:cTn id="28" dur="1" fill="hold">
                                          <p:stCondLst>
                                            <p:cond delay="499"/>
                                          </p:stCondLst>
                                        </p:cTn>
                                        <p:tgtEl>
                                          <p:spTgt spid="21"/>
                                        </p:tgtEl>
                                        <p:attrNameLst>
                                          <p:attrName>style.visibility</p:attrName>
                                        </p:attrNameLst>
                                      </p:cBhvr>
                                      <p:to>
                                        <p:strVal val="hidden"/>
                                      </p:to>
                                    </p:set>
                                  </p:childTnLst>
                                </p:cTn>
                              </p:par>
                              <p:par>
                                <p:cTn id="29" presetID="53" presetClass="entr" presetSubtype="16" fill="hold" grpId="0" nodeType="withEffect">
                                  <p:stCondLst>
                                    <p:cond delay="250"/>
                                  </p:stCondLst>
                                  <p:childTnLst>
                                    <p:set>
                                      <p:cBhvr>
                                        <p:cTn id="30" dur="1" fill="hold">
                                          <p:stCondLst>
                                            <p:cond delay="0"/>
                                          </p:stCondLst>
                                        </p:cTn>
                                        <p:tgtEl>
                                          <p:spTgt spid="22"/>
                                        </p:tgtEl>
                                        <p:attrNameLst>
                                          <p:attrName>style.visibility</p:attrName>
                                        </p:attrNameLst>
                                      </p:cBhvr>
                                      <p:to>
                                        <p:strVal val="visible"/>
                                      </p:to>
                                    </p:set>
                                    <p:anim calcmode="lin" valueType="num">
                                      <p:cBhvr>
                                        <p:cTn id="31" dur="500" fill="hold"/>
                                        <p:tgtEl>
                                          <p:spTgt spid="22"/>
                                        </p:tgtEl>
                                        <p:attrNameLst>
                                          <p:attrName>ppt_w</p:attrName>
                                        </p:attrNameLst>
                                      </p:cBhvr>
                                      <p:tavLst>
                                        <p:tav tm="0">
                                          <p:val>
                                            <p:fltVal val="0"/>
                                          </p:val>
                                        </p:tav>
                                        <p:tav tm="100000">
                                          <p:val>
                                            <p:strVal val="#ppt_w"/>
                                          </p:val>
                                        </p:tav>
                                      </p:tavLst>
                                    </p:anim>
                                    <p:anim calcmode="lin" valueType="num">
                                      <p:cBhvr>
                                        <p:cTn id="32" dur="500" fill="hold"/>
                                        <p:tgtEl>
                                          <p:spTgt spid="22"/>
                                        </p:tgtEl>
                                        <p:attrNameLst>
                                          <p:attrName>ppt_h</p:attrName>
                                        </p:attrNameLst>
                                      </p:cBhvr>
                                      <p:tavLst>
                                        <p:tav tm="0">
                                          <p:val>
                                            <p:fltVal val="0"/>
                                          </p:val>
                                        </p:tav>
                                        <p:tav tm="100000">
                                          <p:val>
                                            <p:strVal val="#ppt_h"/>
                                          </p:val>
                                        </p:tav>
                                      </p:tavLst>
                                    </p:anim>
                                    <p:animEffect transition="in" filter="fade">
                                      <p:cBhvr>
                                        <p:cTn id="33" dur="500"/>
                                        <p:tgtEl>
                                          <p:spTgt spid="22"/>
                                        </p:tgtEl>
                                      </p:cBhvr>
                                    </p:animEffect>
                                  </p:childTnLst>
                                </p:cTn>
                              </p:par>
                              <p:par>
                                <p:cTn id="34" presetID="10" presetClass="exit" presetSubtype="0" fill="hold" grpId="1" nodeType="withEffect">
                                  <p:stCondLst>
                                    <p:cond delay="500"/>
                                  </p:stCondLst>
                                  <p:childTnLst>
                                    <p:animEffect transition="out" filter="fade">
                                      <p:cBhvr>
                                        <p:cTn id="35" dur="500"/>
                                        <p:tgtEl>
                                          <p:spTgt spid="22"/>
                                        </p:tgtEl>
                                      </p:cBhvr>
                                    </p:animEffect>
                                    <p:set>
                                      <p:cBhvr>
                                        <p:cTn id="36"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19" grpId="0" animBg="1"/>
      <p:bldP spid="19" grpId="1" animBg="1"/>
      <p:bldP spid="21" grpId="0" animBg="1"/>
      <p:bldP spid="21" grpId="1" animBg="1"/>
      <p:bldP spid="22" grpId="0" animBg="1"/>
      <p:bldP spid="22" grpId="1" animBg="1"/>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DIVIDER with number">
    <p:bg>
      <p:bgPr>
        <a:solidFill>
          <a:schemeClr val="tx2"/>
        </a:solidFill>
        <a:effectLst/>
      </p:bgPr>
    </p:bg>
    <p:spTree>
      <p:nvGrpSpPr>
        <p:cNvPr id="1" name=""/>
        <p:cNvGrpSpPr/>
        <p:nvPr/>
      </p:nvGrpSpPr>
      <p:grpSpPr>
        <a:xfrm>
          <a:off x="0" y="0"/>
          <a:ext cx="0" cy="0"/>
          <a:chOff x="0" y="0"/>
          <a:chExt cx="0" cy="0"/>
        </a:xfrm>
      </p:grpSpPr>
      <p:sp>
        <p:nvSpPr>
          <p:cNvPr id="19" name="Freeform: Shape 18"/>
          <p:cNvSpPr/>
          <p:nvPr userDrawn="1"/>
        </p:nvSpPr>
        <p:spPr>
          <a:xfrm>
            <a:off x="3803737" y="-65233"/>
            <a:ext cx="4584526" cy="2297766"/>
          </a:xfrm>
          <a:custGeom>
            <a:avLst/>
            <a:gdLst>
              <a:gd name="connsiteX0" fmla="*/ 278 w 4584526"/>
              <a:gd name="connsiteY0" fmla="*/ 0 h 2297766"/>
              <a:gd name="connsiteX1" fmla="*/ 4584248 w 4584526"/>
              <a:gd name="connsiteY1" fmla="*/ 0 h 2297766"/>
              <a:gd name="connsiteX2" fmla="*/ 4584526 w 4584526"/>
              <a:gd name="connsiteY2" fmla="*/ 5503 h 2297766"/>
              <a:gd name="connsiteX3" fmla="*/ 2292263 w 4584526"/>
              <a:gd name="connsiteY3" fmla="*/ 2297766 h 2297766"/>
              <a:gd name="connsiteX4" fmla="*/ 0 w 4584526"/>
              <a:gd name="connsiteY4" fmla="*/ 5503 h 22977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84526" h="2297766">
                <a:moveTo>
                  <a:pt x="278" y="0"/>
                </a:moveTo>
                <a:lnTo>
                  <a:pt x="4584248" y="0"/>
                </a:lnTo>
                <a:lnTo>
                  <a:pt x="4584526" y="5503"/>
                </a:lnTo>
                <a:cubicBezTo>
                  <a:pt x="4584526" y="1271485"/>
                  <a:pt x="3558245" y="2297766"/>
                  <a:pt x="2292263" y="2297766"/>
                </a:cubicBezTo>
                <a:cubicBezTo>
                  <a:pt x="1026281" y="2297766"/>
                  <a:pt x="0" y="1271485"/>
                  <a:pt x="0" y="5503"/>
                </a:cubicBezTo>
                <a:close/>
              </a:path>
            </a:pathLst>
          </a:custGeom>
          <a:solidFill>
            <a:srgbClr val="000000"/>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egoe UI"/>
              <a:ea typeface="+mn-ea"/>
              <a:cs typeface="+mn-cs"/>
            </a:endParaRPr>
          </a:p>
        </p:txBody>
      </p:sp>
      <p:sp>
        <p:nvSpPr>
          <p:cNvPr id="17" name="Footer Placeholder 4"/>
          <p:cNvSpPr txBox="1">
            <a:spLocks/>
          </p:cNvSpPr>
          <p:nvPr userDrawn="1"/>
        </p:nvSpPr>
        <p:spPr>
          <a:xfrm>
            <a:off x="4038600" y="6356350"/>
            <a:ext cx="4114800" cy="365125"/>
          </a:xfrm>
          <a:prstGeom prst="rect">
            <a:avLst/>
          </a:prstGeom>
        </p:spPr>
        <p:txBody>
          <a:bodyPr/>
          <a:lstStyle>
            <a:defPPr>
              <a:defRPr lang="en-US"/>
            </a:defPPr>
            <a:lvl1pPr marL="0" algn="l" defTabSz="914400" rtl="0" eaLnBrk="1" latinLnBrk="0" hangingPunct="1">
              <a:defRPr sz="11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FFFFFF"/>
              </a:solidFill>
              <a:effectLst/>
              <a:uLnTx/>
              <a:uFillTx/>
              <a:latin typeface="Segoe UI"/>
              <a:ea typeface="+mn-ea"/>
              <a:cs typeface="+mn-cs"/>
            </a:endParaRPr>
          </a:p>
        </p:txBody>
      </p:sp>
      <p:sp>
        <p:nvSpPr>
          <p:cNvPr id="3" name="Title 2"/>
          <p:cNvSpPr>
            <a:spLocks noGrp="1"/>
          </p:cNvSpPr>
          <p:nvPr>
            <p:ph type="title" hasCustomPrompt="1"/>
          </p:nvPr>
        </p:nvSpPr>
        <p:spPr>
          <a:xfrm>
            <a:off x="302995" y="3383280"/>
            <a:ext cx="11660405" cy="625641"/>
          </a:xfrm>
          <a:prstGeom prst="rect">
            <a:avLst/>
          </a:prstGeom>
        </p:spPr>
        <p:txBody>
          <a:bodyPr vert="horz" lIns="457200" tIns="45720" rIns="457200" bIns="45720" rtlCol="0" anchor="b">
            <a:noAutofit/>
          </a:bodyPr>
          <a:lstStyle>
            <a:lvl1pPr algn="ctr" defTabSz="914400" rtl="0" eaLnBrk="1" latinLnBrk="0" hangingPunct="1">
              <a:lnSpc>
                <a:spcPct val="90000"/>
              </a:lnSpc>
              <a:spcBef>
                <a:spcPct val="0"/>
              </a:spcBef>
              <a:buNone/>
              <a:defRPr lang="en-US" sz="4800" b="1" i="0" kern="1200" spc="40" baseline="0" dirty="0">
                <a:gradFill>
                  <a:gsLst>
                    <a:gs pos="0">
                      <a:schemeClr val="accent1">
                        <a:lumMod val="5000"/>
                        <a:lumOff val="95000"/>
                      </a:schemeClr>
                    </a:gs>
                    <a:gs pos="100000">
                      <a:schemeClr val="bg1"/>
                    </a:gs>
                  </a:gsLst>
                  <a:lin ang="5400000" scaled="1"/>
                </a:gradFill>
                <a:latin typeface="+mn-lt"/>
                <a:ea typeface="+mn-ea"/>
                <a:cs typeface="Segoe UI Semilight" panose="020B0402040204020203" pitchFamily="34" charset="0"/>
              </a:defRPr>
            </a:lvl1pPr>
          </a:lstStyle>
          <a:p>
            <a:pPr marL="0" marR="0" lvl="0" indent="0" fontAlgn="auto">
              <a:spcAft>
                <a:spcPts val="0"/>
              </a:spcAft>
              <a:buClrTx/>
              <a:buSzTx/>
              <a:buFontTx/>
              <a:tabLst/>
            </a:pPr>
            <a:r>
              <a:rPr lang="en-US" dirty="0"/>
              <a:t>CLICK TO EDIT MASTER TITLE STYLE</a:t>
            </a:r>
          </a:p>
        </p:txBody>
      </p:sp>
      <p:sp>
        <p:nvSpPr>
          <p:cNvPr id="22" name="Text Placeholder 3"/>
          <p:cNvSpPr>
            <a:spLocks noGrp="1"/>
          </p:cNvSpPr>
          <p:nvPr>
            <p:ph type="body" sz="quarter" idx="10" hasCustomPrompt="1"/>
          </p:nvPr>
        </p:nvSpPr>
        <p:spPr>
          <a:xfrm>
            <a:off x="3923323" y="186061"/>
            <a:ext cx="4376615" cy="627351"/>
          </a:xfrm>
        </p:spPr>
        <p:txBody>
          <a:bodyPr/>
          <a:lstStyle>
            <a:lvl1pPr algn="ctr">
              <a:defRPr sz="2000">
                <a:solidFill>
                  <a:schemeClr val="bg1"/>
                </a:solidFill>
              </a:defRPr>
            </a:lvl1pPr>
            <a:lvl2pPr algn="ctr">
              <a:defRPr sz="1400">
                <a:solidFill>
                  <a:schemeClr val="bg1"/>
                </a:solidFill>
              </a:defRPr>
            </a:lvl2pPr>
            <a:lvl3pPr algn="ctr">
              <a:defRPr>
                <a:solidFill>
                  <a:schemeClr val="bg1"/>
                </a:solidFill>
              </a:defRPr>
            </a:lvl3pPr>
            <a:lvl4pPr algn="ctr">
              <a:defRPr>
                <a:solidFill>
                  <a:schemeClr val="bg1"/>
                </a:solidFill>
              </a:defRPr>
            </a:lvl4pPr>
            <a:lvl5pPr>
              <a:defRPr>
                <a:solidFill>
                  <a:schemeClr val="bg1"/>
                </a:solidFill>
              </a:defRPr>
            </a:lvl5pPr>
          </a:lstStyle>
          <a:p>
            <a:pPr lvl="0"/>
            <a:r>
              <a:rPr lang="en-US" dirty="0"/>
              <a:t>Add Your Section Title Here</a:t>
            </a:r>
          </a:p>
          <a:p>
            <a:pPr lvl="1"/>
            <a:r>
              <a:rPr lang="en-US" dirty="0"/>
              <a:t>1</a:t>
            </a:r>
          </a:p>
        </p:txBody>
      </p:sp>
      <p:sp>
        <p:nvSpPr>
          <p:cNvPr id="23" name="Text Placeholder 3"/>
          <p:cNvSpPr>
            <a:spLocks noGrp="1"/>
          </p:cNvSpPr>
          <p:nvPr>
            <p:ph type="body" sz="quarter" idx="11" hasCustomPrompt="1"/>
          </p:nvPr>
        </p:nvSpPr>
        <p:spPr>
          <a:xfrm>
            <a:off x="304801" y="4206240"/>
            <a:ext cx="11658600" cy="424732"/>
          </a:xfrm>
        </p:spPr>
        <p:txBody>
          <a:bodyPr lIns="457200" rIns="45720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kumimoji="0" lang="en-US" sz="2400" b="0" i="0" u="none" strike="noStrike" kern="1200" cap="none" spc="0" normalizeH="0" baseline="0">
                <a:ln>
                  <a:noFill/>
                </a:ln>
                <a:solidFill>
                  <a:srgbClr val="FFFFFF">
                    <a:lumMod val="85000"/>
                    <a:lumOff val="15000"/>
                  </a:srgbClr>
                </a:solidFill>
                <a:effectLst/>
                <a:uLnTx/>
                <a:uFillTx/>
                <a:latin typeface="Segoe UI Semilight" panose="020B0402040204020203" pitchFamily="34" charset="0"/>
                <a:ea typeface="+mn-ea"/>
                <a:cs typeface="Segoe UI Semilight" panose="020B0402040204020203"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FFFFFF">
                    <a:lumMod val="85000"/>
                    <a:lumOff val="15000"/>
                  </a:srgbClr>
                </a:solidFill>
                <a:effectLst/>
                <a:uLnTx/>
                <a:uFillTx/>
                <a:latin typeface="Segoe UI Semilight" panose="020B0402040204020203" pitchFamily="34" charset="0"/>
                <a:ea typeface="+mn-ea"/>
                <a:cs typeface="Segoe UI Semilight" panose="020B0402040204020203" pitchFamily="34" charset="0"/>
              </a:rPr>
              <a:t>Add a short summary sentence here about title/statement above</a:t>
            </a:r>
          </a:p>
        </p:txBody>
      </p:sp>
      <p:sp>
        <p:nvSpPr>
          <p:cNvPr id="6" name="Text Placeholder 5"/>
          <p:cNvSpPr>
            <a:spLocks noGrp="1"/>
          </p:cNvSpPr>
          <p:nvPr>
            <p:ph type="body" sz="quarter" idx="12" hasCustomPrompt="1"/>
          </p:nvPr>
        </p:nvSpPr>
        <p:spPr>
          <a:xfrm>
            <a:off x="5737094" y="1007413"/>
            <a:ext cx="792205" cy="1200329"/>
          </a:xfrm>
        </p:spPr>
        <p:txBody>
          <a:bodyPr wrap="none" anchor="ctr"/>
          <a:lstStyle>
            <a:lvl1pPr algn="ctr">
              <a:defRPr kumimoji="0" lang="en-US" sz="8000" b="1" i="0" u="none" strike="noStrike" kern="1200" cap="none" spc="0" normalizeH="0" baseline="0" dirty="0">
                <a:ln>
                  <a:noFill/>
                </a:ln>
                <a:solidFill>
                  <a:schemeClr val="accent4"/>
                </a:solidFill>
                <a:effectLst/>
                <a:uLnTx/>
                <a:uFillTx/>
                <a:latin typeface="Segoe UI" panose="020B0502040204020203" pitchFamily="34" charset="0"/>
                <a:ea typeface="+mn-ea"/>
                <a:cs typeface="Segoe UI" panose="020B0502040204020203" pitchFamily="34"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a:t>
            </a:r>
          </a:p>
        </p:txBody>
      </p:sp>
    </p:spTree>
    <p:extLst>
      <p:ext uri="{BB962C8B-B14F-4D97-AF65-F5344CB8AC3E}">
        <p14:creationId xmlns:p14="http://schemas.microsoft.com/office/powerpoint/2010/main" val="6512119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DONUT BASE SECTION DIVIDER">
    <p:bg>
      <p:bgPr>
        <a:solidFill>
          <a:schemeClr val="bg2"/>
        </a:solidFill>
        <a:effectLst/>
      </p:bgPr>
    </p:bg>
    <p:spTree>
      <p:nvGrpSpPr>
        <p:cNvPr id="1" name=""/>
        <p:cNvGrpSpPr/>
        <p:nvPr/>
      </p:nvGrpSpPr>
      <p:grpSpPr>
        <a:xfrm>
          <a:off x="0" y="0"/>
          <a:ext cx="0" cy="0"/>
          <a:chOff x="0" y="0"/>
          <a:chExt cx="0" cy="0"/>
        </a:xfrm>
      </p:grpSpPr>
      <p:sp>
        <p:nvSpPr>
          <p:cNvPr id="7" name="Oval 6"/>
          <p:cNvSpPr/>
          <p:nvPr userDrawn="1"/>
        </p:nvSpPr>
        <p:spPr>
          <a:xfrm>
            <a:off x="2861702" y="157952"/>
            <a:ext cx="6483179" cy="648317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3448777" y="2935629"/>
            <a:ext cx="5208335" cy="927824"/>
          </a:xfrm>
          <a:prstGeom prst="rect">
            <a:avLst/>
          </a:prstGeom>
        </p:spPr>
        <p:txBody>
          <a:bodyPr anchor="ctr"/>
          <a:lstStyle>
            <a:lvl1pPr algn="ctr">
              <a:lnSpc>
                <a:spcPct val="95000"/>
              </a:lnSpc>
              <a:defRPr sz="4000">
                <a:solidFill>
                  <a:schemeClr val="tx1"/>
                </a:solidFill>
              </a:defRPr>
            </a:lvl1pPr>
          </a:lstStyle>
          <a:p>
            <a:r>
              <a:rPr lang="en-US" dirty="0"/>
              <a:t>CLICK TO EDIT TITLE</a:t>
            </a:r>
          </a:p>
        </p:txBody>
      </p:sp>
      <p:sp>
        <p:nvSpPr>
          <p:cNvPr id="9" name="dots"/>
          <p:cNvSpPr>
            <a:spLocks noChangeAspect="1"/>
          </p:cNvSpPr>
          <p:nvPr userDrawn="1"/>
        </p:nvSpPr>
        <p:spPr>
          <a:xfrm>
            <a:off x="3448777" y="745024"/>
            <a:ext cx="5309024" cy="5309025"/>
          </a:xfrm>
          <a:prstGeom prst="ellipse">
            <a:avLst/>
          </a:prstGeom>
          <a:noFill/>
          <a:ln w="184150" cap="rnd" cmpd="sng" algn="ctr">
            <a:solidFill>
              <a:schemeClr val="accent4"/>
            </a:solidFill>
            <a:prstDash val="sysDot"/>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02856616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Quote dark option FLUSH LEFT">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304800" y="2884235"/>
            <a:ext cx="11658600" cy="1089529"/>
          </a:xfrm>
        </p:spPr>
        <p:txBody>
          <a:bodyPr anchor="ctr"/>
          <a:lstStyle>
            <a:lvl1pPr marL="231775" indent="-231775" algn="l">
              <a:spcBef>
                <a:spcPts val="0"/>
              </a:spcBef>
              <a:defRPr sz="3600" b="0" baseline="0">
                <a:gradFill>
                  <a:gsLst>
                    <a:gs pos="0">
                      <a:schemeClr val="accent1">
                        <a:lumMod val="5000"/>
                        <a:lumOff val="95000"/>
                      </a:schemeClr>
                    </a:gs>
                    <a:gs pos="100000">
                      <a:schemeClr val="bg1"/>
                    </a:gs>
                  </a:gsLst>
                  <a:lin ang="5400000" scaled="1"/>
                </a:gradFill>
              </a:defRPr>
            </a:lvl1pPr>
            <a:lvl2pPr marL="109538" indent="0" algn="l">
              <a:spcBef>
                <a:spcPts val="0"/>
              </a:spcBef>
              <a:defRPr sz="3600" b="1">
                <a:gradFill>
                  <a:gsLst>
                    <a:gs pos="0">
                      <a:schemeClr val="accent1">
                        <a:lumMod val="5000"/>
                        <a:lumOff val="95000"/>
                      </a:schemeClr>
                    </a:gs>
                    <a:gs pos="100000">
                      <a:schemeClr val="bg1"/>
                    </a:gs>
                  </a:gsLst>
                  <a:lin ang="5400000" scaled="1"/>
                </a:gradFill>
                <a:latin typeface="+mn-lt"/>
              </a:defRPr>
            </a:lvl2pPr>
          </a:lstStyle>
          <a:p>
            <a:pPr lvl="0"/>
            <a:r>
              <a:rPr lang="en-US" dirty="0"/>
              <a:t>“QUOTATION.”</a:t>
            </a:r>
          </a:p>
          <a:p>
            <a:pPr lvl="1"/>
            <a:r>
              <a:rPr lang="en-US" dirty="0"/>
              <a:t> BOLD</a:t>
            </a:r>
          </a:p>
        </p:txBody>
      </p:sp>
      <p:sp>
        <p:nvSpPr>
          <p:cNvPr id="7" name="Freeform: Shape 6"/>
          <p:cNvSpPr/>
          <p:nvPr userDrawn="1"/>
        </p:nvSpPr>
        <p:spPr>
          <a:xfrm>
            <a:off x="129521" y="0"/>
            <a:ext cx="2749481" cy="1364786"/>
          </a:xfrm>
          <a:custGeom>
            <a:avLst/>
            <a:gdLst>
              <a:gd name="connsiteX0" fmla="*/ 0 w 4741280"/>
              <a:gd name="connsiteY0" fmla="*/ 0 h 2353474"/>
              <a:gd name="connsiteX1" fmla="*/ 4741280 w 4741280"/>
              <a:gd name="connsiteY1" fmla="*/ 0 h 2353474"/>
              <a:gd name="connsiteX2" fmla="*/ 4729949 w 4741280"/>
              <a:gd name="connsiteY2" fmla="*/ 224399 h 2353474"/>
              <a:gd name="connsiteX3" fmla="*/ 2370640 w 4741280"/>
              <a:gd name="connsiteY3" fmla="*/ 2353474 h 2353474"/>
              <a:gd name="connsiteX4" fmla="*/ 11331 w 4741280"/>
              <a:gd name="connsiteY4" fmla="*/ 224399 h 2353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1280" h="2353474">
                <a:moveTo>
                  <a:pt x="0" y="0"/>
                </a:moveTo>
                <a:lnTo>
                  <a:pt x="4741280" y="0"/>
                </a:lnTo>
                <a:lnTo>
                  <a:pt x="4729949" y="224399"/>
                </a:lnTo>
                <a:cubicBezTo>
                  <a:pt x="4608502" y="1420269"/>
                  <a:pt x="3598552" y="2353474"/>
                  <a:pt x="2370640" y="2353474"/>
                </a:cubicBezTo>
                <a:cubicBezTo>
                  <a:pt x="1142728" y="2353474"/>
                  <a:pt x="132779" y="1420269"/>
                  <a:pt x="11331" y="22439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sz="quarter" idx="14" hasCustomPrompt="1"/>
          </p:nvPr>
        </p:nvSpPr>
        <p:spPr>
          <a:xfrm>
            <a:off x="3865562" y="5276808"/>
            <a:ext cx="8097838" cy="369332"/>
          </a:xfrm>
        </p:spPr>
        <p:txBody>
          <a:bodyPr/>
          <a:lstStyle>
            <a:lvl1pPr algn="r">
              <a:spcBef>
                <a:spcPts val="0"/>
              </a:spcBef>
              <a:defRPr sz="2000">
                <a:solidFill>
                  <a:schemeClr val="bg1"/>
                </a:solidFill>
              </a:defRPr>
            </a:lvl1pPr>
            <a:lvl2pPr algn="r">
              <a:defRPr>
                <a:solidFill>
                  <a:schemeClr val="bg1"/>
                </a:solidFill>
              </a:defRPr>
            </a:lvl2pPr>
          </a:lstStyle>
          <a:p>
            <a:pPr lvl="0"/>
            <a:r>
              <a:rPr lang="en-US" dirty="0"/>
              <a:t>—Name and Company/Source goes here</a:t>
            </a:r>
          </a:p>
        </p:txBody>
      </p:sp>
    </p:spTree>
    <p:extLst>
      <p:ext uri="{BB962C8B-B14F-4D97-AF65-F5344CB8AC3E}">
        <p14:creationId xmlns:p14="http://schemas.microsoft.com/office/powerpoint/2010/main" val="39326265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Quote dark option CENTERED">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304800" y="2884235"/>
            <a:ext cx="11658600" cy="1089529"/>
          </a:xfrm>
        </p:spPr>
        <p:txBody>
          <a:bodyPr anchor="ctr"/>
          <a:lstStyle>
            <a:lvl1pPr algn="ctr">
              <a:spcBef>
                <a:spcPts val="0"/>
              </a:spcBef>
              <a:defRPr sz="3600" b="0" baseline="0">
                <a:gradFill>
                  <a:gsLst>
                    <a:gs pos="0">
                      <a:schemeClr val="accent1">
                        <a:lumMod val="5000"/>
                        <a:lumOff val="95000"/>
                      </a:schemeClr>
                    </a:gs>
                    <a:gs pos="100000">
                      <a:schemeClr val="bg1"/>
                    </a:gs>
                  </a:gsLst>
                  <a:lin ang="5400000" scaled="1"/>
                </a:gradFill>
              </a:defRPr>
            </a:lvl1pPr>
            <a:lvl2pPr algn="ctr">
              <a:spcBef>
                <a:spcPts val="0"/>
              </a:spcBef>
              <a:defRPr sz="3600" b="1">
                <a:gradFill>
                  <a:gsLst>
                    <a:gs pos="0">
                      <a:schemeClr val="accent1">
                        <a:lumMod val="5000"/>
                        <a:lumOff val="95000"/>
                      </a:schemeClr>
                    </a:gs>
                    <a:gs pos="100000">
                      <a:schemeClr val="bg1"/>
                    </a:gs>
                  </a:gsLst>
                  <a:lin ang="5400000" scaled="1"/>
                </a:gradFill>
                <a:latin typeface="+mn-lt"/>
              </a:defRPr>
            </a:lvl2pPr>
          </a:lstStyle>
          <a:p>
            <a:pPr lvl="0"/>
            <a:r>
              <a:rPr lang="en-US" dirty="0"/>
              <a:t>“QUOTATION.”</a:t>
            </a:r>
          </a:p>
          <a:p>
            <a:pPr lvl="1"/>
            <a:r>
              <a:rPr lang="en-US" dirty="0"/>
              <a:t>BOLD</a:t>
            </a:r>
          </a:p>
        </p:txBody>
      </p:sp>
      <p:sp>
        <p:nvSpPr>
          <p:cNvPr id="7" name="Freeform: Shape 6"/>
          <p:cNvSpPr/>
          <p:nvPr userDrawn="1"/>
        </p:nvSpPr>
        <p:spPr>
          <a:xfrm>
            <a:off x="129521" y="0"/>
            <a:ext cx="2749481" cy="1364786"/>
          </a:xfrm>
          <a:custGeom>
            <a:avLst/>
            <a:gdLst>
              <a:gd name="connsiteX0" fmla="*/ 0 w 4741280"/>
              <a:gd name="connsiteY0" fmla="*/ 0 h 2353474"/>
              <a:gd name="connsiteX1" fmla="*/ 4741280 w 4741280"/>
              <a:gd name="connsiteY1" fmla="*/ 0 h 2353474"/>
              <a:gd name="connsiteX2" fmla="*/ 4729949 w 4741280"/>
              <a:gd name="connsiteY2" fmla="*/ 224399 h 2353474"/>
              <a:gd name="connsiteX3" fmla="*/ 2370640 w 4741280"/>
              <a:gd name="connsiteY3" fmla="*/ 2353474 h 2353474"/>
              <a:gd name="connsiteX4" fmla="*/ 11331 w 4741280"/>
              <a:gd name="connsiteY4" fmla="*/ 224399 h 2353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1280" h="2353474">
                <a:moveTo>
                  <a:pt x="0" y="0"/>
                </a:moveTo>
                <a:lnTo>
                  <a:pt x="4741280" y="0"/>
                </a:lnTo>
                <a:lnTo>
                  <a:pt x="4729949" y="224399"/>
                </a:lnTo>
                <a:cubicBezTo>
                  <a:pt x="4608502" y="1420269"/>
                  <a:pt x="3598552" y="2353474"/>
                  <a:pt x="2370640" y="2353474"/>
                </a:cubicBezTo>
                <a:cubicBezTo>
                  <a:pt x="1142728" y="2353474"/>
                  <a:pt x="132779" y="1420269"/>
                  <a:pt x="11331" y="22439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sz="quarter" idx="14" hasCustomPrompt="1"/>
          </p:nvPr>
        </p:nvSpPr>
        <p:spPr>
          <a:xfrm>
            <a:off x="3865562" y="5276808"/>
            <a:ext cx="8097838" cy="369332"/>
          </a:xfrm>
        </p:spPr>
        <p:txBody>
          <a:bodyPr/>
          <a:lstStyle>
            <a:lvl1pPr algn="r">
              <a:spcBef>
                <a:spcPts val="0"/>
              </a:spcBef>
              <a:defRPr sz="2000">
                <a:solidFill>
                  <a:schemeClr val="bg1"/>
                </a:solidFill>
              </a:defRPr>
            </a:lvl1pPr>
            <a:lvl2pPr algn="r">
              <a:defRPr>
                <a:solidFill>
                  <a:schemeClr val="bg1"/>
                </a:solidFill>
              </a:defRPr>
            </a:lvl2pPr>
          </a:lstStyle>
          <a:p>
            <a:pPr lvl="0"/>
            <a:r>
              <a:rPr lang="en-US" dirty="0"/>
              <a:t>—Name and Company/Source goes here</a:t>
            </a:r>
          </a:p>
        </p:txBody>
      </p:sp>
    </p:spTree>
    <p:extLst>
      <p:ext uri="{BB962C8B-B14F-4D97-AF65-F5344CB8AC3E}">
        <p14:creationId xmlns:p14="http://schemas.microsoft.com/office/powerpoint/2010/main" val="37309034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Quote dark option FLUSH LEFT">
    <p:bg>
      <p:bgPr>
        <a:solidFill>
          <a:schemeClr val="tx2"/>
        </a:solidFill>
        <a:effectLst/>
      </p:bgPr>
    </p:bg>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304800" y="2884235"/>
            <a:ext cx="11658600" cy="1089529"/>
          </a:xfrm>
        </p:spPr>
        <p:txBody>
          <a:bodyPr anchor="ctr"/>
          <a:lstStyle>
            <a:lvl1pPr marL="231775" indent="-231775" algn="l">
              <a:spcBef>
                <a:spcPts val="0"/>
              </a:spcBef>
              <a:defRPr sz="3600" b="0" baseline="0">
                <a:gradFill>
                  <a:gsLst>
                    <a:gs pos="0">
                      <a:schemeClr val="accent1">
                        <a:lumMod val="5000"/>
                        <a:lumOff val="95000"/>
                      </a:schemeClr>
                    </a:gs>
                    <a:gs pos="100000">
                      <a:schemeClr val="bg1"/>
                    </a:gs>
                  </a:gsLst>
                  <a:lin ang="5400000" scaled="1"/>
                </a:gradFill>
              </a:defRPr>
            </a:lvl1pPr>
            <a:lvl2pPr marL="109538" indent="0" algn="l">
              <a:spcBef>
                <a:spcPts val="0"/>
              </a:spcBef>
              <a:defRPr sz="3600" b="1">
                <a:gradFill>
                  <a:gsLst>
                    <a:gs pos="0">
                      <a:schemeClr val="accent1">
                        <a:lumMod val="5000"/>
                        <a:lumOff val="95000"/>
                      </a:schemeClr>
                    </a:gs>
                    <a:gs pos="100000">
                      <a:schemeClr val="bg1"/>
                    </a:gs>
                  </a:gsLst>
                  <a:lin ang="5400000" scaled="1"/>
                </a:gradFill>
                <a:latin typeface="+mn-lt"/>
              </a:defRPr>
            </a:lvl2pPr>
          </a:lstStyle>
          <a:p>
            <a:pPr lvl="0"/>
            <a:r>
              <a:rPr lang="en-US" dirty="0"/>
              <a:t>“QUOTATION.”</a:t>
            </a:r>
          </a:p>
          <a:p>
            <a:pPr lvl="1"/>
            <a:r>
              <a:rPr lang="en-US" dirty="0"/>
              <a:t> BOLD</a:t>
            </a:r>
          </a:p>
        </p:txBody>
      </p:sp>
      <p:sp>
        <p:nvSpPr>
          <p:cNvPr id="7" name="Freeform: Shape 6"/>
          <p:cNvSpPr/>
          <p:nvPr userDrawn="1"/>
        </p:nvSpPr>
        <p:spPr>
          <a:xfrm>
            <a:off x="129521" y="0"/>
            <a:ext cx="2749481" cy="1364786"/>
          </a:xfrm>
          <a:custGeom>
            <a:avLst/>
            <a:gdLst>
              <a:gd name="connsiteX0" fmla="*/ 0 w 4741280"/>
              <a:gd name="connsiteY0" fmla="*/ 0 h 2353474"/>
              <a:gd name="connsiteX1" fmla="*/ 4741280 w 4741280"/>
              <a:gd name="connsiteY1" fmla="*/ 0 h 2353474"/>
              <a:gd name="connsiteX2" fmla="*/ 4729949 w 4741280"/>
              <a:gd name="connsiteY2" fmla="*/ 224399 h 2353474"/>
              <a:gd name="connsiteX3" fmla="*/ 2370640 w 4741280"/>
              <a:gd name="connsiteY3" fmla="*/ 2353474 h 2353474"/>
              <a:gd name="connsiteX4" fmla="*/ 11331 w 4741280"/>
              <a:gd name="connsiteY4" fmla="*/ 224399 h 2353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1280" h="2353474">
                <a:moveTo>
                  <a:pt x="0" y="0"/>
                </a:moveTo>
                <a:lnTo>
                  <a:pt x="4741280" y="0"/>
                </a:lnTo>
                <a:lnTo>
                  <a:pt x="4729949" y="224399"/>
                </a:lnTo>
                <a:cubicBezTo>
                  <a:pt x="4608502" y="1420269"/>
                  <a:pt x="3598552" y="2353474"/>
                  <a:pt x="2370640" y="2353474"/>
                </a:cubicBezTo>
                <a:cubicBezTo>
                  <a:pt x="1142728" y="2353474"/>
                  <a:pt x="132779" y="1420269"/>
                  <a:pt x="11331" y="22439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sz="quarter" idx="14" hasCustomPrompt="1"/>
          </p:nvPr>
        </p:nvSpPr>
        <p:spPr>
          <a:xfrm>
            <a:off x="3865562" y="5276808"/>
            <a:ext cx="8097838" cy="369332"/>
          </a:xfrm>
        </p:spPr>
        <p:txBody>
          <a:bodyPr/>
          <a:lstStyle>
            <a:lvl1pPr algn="r">
              <a:spcBef>
                <a:spcPts val="0"/>
              </a:spcBef>
              <a:defRPr sz="2000" b="0">
                <a:solidFill>
                  <a:schemeClr val="bg1"/>
                </a:solidFill>
              </a:defRPr>
            </a:lvl1pPr>
            <a:lvl2pPr algn="r">
              <a:defRPr>
                <a:solidFill>
                  <a:schemeClr val="bg1"/>
                </a:solidFill>
              </a:defRPr>
            </a:lvl2pPr>
          </a:lstStyle>
          <a:p>
            <a:pPr lvl="0"/>
            <a:r>
              <a:rPr lang="en-US" dirty="0"/>
              <a:t>—Name and Company/Source goes here</a:t>
            </a:r>
          </a:p>
        </p:txBody>
      </p:sp>
    </p:spTree>
    <p:extLst>
      <p:ext uri="{BB962C8B-B14F-4D97-AF65-F5344CB8AC3E}">
        <p14:creationId xmlns:p14="http://schemas.microsoft.com/office/powerpoint/2010/main" val="42717606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Quote light option CENTERED">
    <p:spTree>
      <p:nvGrpSpPr>
        <p:cNvPr id="1" name=""/>
        <p:cNvGrpSpPr/>
        <p:nvPr/>
      </p:nvGrpSpPr>
      <p:grpSpPr>
        <a:xfrm>
          <a:off x="0" y="0"/>
          <a:ext cx="0" cy="0"/>
          <a:chOff x="0" y="0"/>
          <a:chExt cx="0" cy="0"/>
        </a:xfrm>
      </p:grpSpPr>
      <p:sp>
        <p:nvSpPr>
          <p:cNvPr id="9" name="TextBox 8"/>
          <p:cNvSpPr txBox="1"/>
          <p:nvPr userDrawn="1"/>
        </p:nvSpPr>
        <p:spPr>
          <a:xfrm>
            <a:off x="5648960" y="419100"/>
            <a:ext cx="894080" cy="1862048"/>
          </a:xfrm>
          <a:prstGeom prst="rect">
            <a:avLst/>
          </a:prstGeom>
          <a:noFill/>
        </p:spPr>
        <p:txBody>
          <a:bodyPr wrap="square" rtlCol="0">
            <a:spAutoFit/>
          </a:bodyPr>
          <a:lstStyle/>
          <a:p>
            <a:r>
              <a:rPr lang="en-US" sz="11500" dirty="0">
                <a:solidFill>
                  <a:schemeClr val="accent4"/>
                </a:solidFill>
                <a:latin typeface="Arial Black" panose="020B0A04020102020204" pitchFamily="34" charset="0"/>
              </a:rPr>
              <a:t>“</a:t>
            </a:r>
            <a:endParaRPr lang="en-US" sz="2800" dirty="0">
              <a:solidFill>
                <a:schemeClr val="accent4"/>
              </a:solidFill>
            </a:endParaRPr>
          </a:p>
        </p:txBody>
      </p:sp>
      <p:sp>
        <p:nvSpPr>
          <p:cNvPr id="5" name="Text Placeholder 2"/>
          <p:cNvSpPr>
            <a:spLocks noGrp="1"/>
          </p:cNvSpPr>
          <p:nvPr>
            <p:ph type="body" sz="quarter" idx="14" hasCustomPrompt="1"/>
          </p:nvPr>
        </p:nvSpPr>
        <p:spPr>
          <a:xfrm>
            <a:off x="3408362" y="5335071"/>
            <a:ext cx="8097838" cy="369332"/>
          </a:xfrm>
        </p:spPr>
        <p:txBody>
          <a:bodyPr/>
          <a:lstStyle>
            <a:lvl1pPr algn="r">
              <a:spcBef>
                <a:spcPts val="0"/>
              </a:spcBef>
              <a:defRPr sz="2000">
                <a:solidFill>
                  <a:schemeClr val="tx2"/>
                </a:solidFill>
              </a:defRPr>
            </a:lvl1pPr>
            <a:lvl2pPr algn="r">
              <a:defRPr>
                <a:solidFill>
                  <a:schemeClr val="bg1"/>
                </a:solidFill>
              </a:defRPr>
            </a:lvl2pPr>
          </a:lstStyle>
          <a:p>
            <a:pPr lvl="0"/>
            <a:r>
              <a:rPr lang="en-US" dirty="0"/>
              <a:t>—Name and Company/Source goes here</a:t>
            </a:r>
          </a:p>
        </p:txBody>
      </p:sp>
      <p:sp>
        <p:nvSpPr>
          <p:cNvPr id="6" name="Text Placeholder 7"/>
          <p:cNvSpPr>
            <a:spLocks noGrp="1"/>
          </p:cNvSpPr>
          <p:nvPr>
            <p:ph type="body" sz="quarter" idx="13" hasCustomPrompt="1"/>
          </p:nvPr>
        </p:nvSpPr>
        <p:spPr>
          <a:xfrm>
            <a:off x="304800" y="2884235"/>
            <a:ext cx="11658600" cy="1089529"/>
          </a:xfrm>
        </p:spPr>
        <p:txBody>
          <a:bodyPr anchor="ctr"/>
          <a:lstStyle>
            <a:lvl1pPr algn="ctr">
              <a:spcBef>
                <a:spcPts val="0"/>
              </a:spcBef>
              <a:defRPr sz="3600" b="0" baseline="0">
                <a:solidFill>
                  <a:schemeClr val="tx1">
                    <a:lumMod val="75000"/>
                    <a:lumOff val="25000"/>
                  </a:schemeClr>
                </a:solidFill>
              </a:defRPr>
            </a:lvl1pPr>
            <a:lvl2pPr algn="ctr">
              <a:spcBef>
                <a:spcPts val="0"/>
              </a:spcBef>
              <a:defRPr sz="3600" b="1">
                <a:solidFill>
                  <a:schemeClr val="tx1">
                    <a:lumMod val="75000"/>
                    <a:lumOff val="25000"/>
                  </a:schemeClr>
                </a:solidFill>
                <a:latin typeface="+mn-lt"/>
              </a:defRPr>
            </a:lvl2pPr>
          </a:lstStyle>
          <a:p>
            <a:pPr lvl="0"/>
            <a:r>
              <a:rPr lang="en-US" dirty="0"/>
              <a:t>“QUOTATION.”</a:t>
            </a:r>
          </a:p>
          <a:p>
            <a:pPr lvl="1"/>
            <a:r>
              <a:rPr lang="en-US" dirty="0"/>
              <a:t>BOLD</a:t>
            </a:r>
          </a:p>
        </p:txBody>
      </p:sp>
      <p:sp>
        <p:nvSpPr>
          <p:cNvPr id="7" name="Slide Number Placeholder 7"/>
          <p:cNvSpPr>
            <a:spLocks noGrp="1"/>
          </p:cNvSpPr>
          <p:nvPr>
            <p:ph type="sldNum" sz="quarter" idx="4"/>
          </p:nvPr>
        </p:nvSpPr>
        <p:spPr>
          <a:xfrm>
            <a:off x="11668594" y="6484937"/>
            <a:ext cx="523406" cy="365125"/>
          </a:xfrm>
          <a:prstGeom prst="rect">
            <a:avLst/>
          </a:prstGeom>
        </p:spPr>
        <p:txBody>
          <a:bodyPr vert="horz" wrap="none" lIns="91440" tIns="45720" rIns="91440" bIns="45720" rtlCol="0" anchor="ctr"/>
          <a:lstStyle>
            <a:lvl1pPr algn="r">
              <a:defRPr sz="1200">
                <a:solidFill>
                  <a:schemeClr val="tx2"/>
                </a:solidFill>
              </a:defRPr>
            </a:lvl1pPr>
          </a:lstStyle>
          <a:p>
            <a:fld id="{4997E989-D798-4C62-8E93-3D2D613C2488}" type="slidenum">
              <a:rPr lang="en-US" smtClean="0"/>
              <a:pPr/>
              <a:t>‹#›</a:t>
            </a:fld>
            <a:endParaRPr lang="en-US"/>
          </a:p>
        </p:txBody>
      </p:sp>
    </p:spTree>
    <p:extLst>
      <p:ext uri="{BB962C8B-B14F-4D97-AF65-F5344CB8AC3E}">
        <p14:creationId xmlns:p14="http://schemas.microsoft.com/office/powerpoint/2010/main" val="21347841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dark Callout with small Non-bulleted">
    <p:bg>
      <p:bgPr>
        <a:solidFill>
          <a:schemeClr val="tx2"/>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304800" y="2597273"/>
            <a:ext cx="4868985" cy="1643527"/>
          </a:xfrm>
        </p:spPr>
        <p:txBody>
          <a:bodyPr wrap="square" lIns="91440" rIns="91440">
            <a:spAutoFit/>
          </a:bodyPr>
          <a:lstStyle>
            <a:lvl1pPr marL="0" marR="0" indent="0" algn="l" defTabSz="914367" rtl="0" eaLnBrk="1" fontAlgn="auto" latinLnBrk="0" hangingPunct="1">
              <a:lnSpc>
                <a:spcPct val="90000"/>
              </a:lnSpc>
              <a:spcBef>
                <a:spcPts val="1200"/>
              </a:spcBef>
              <a:spcAft>
                <a:spcPts val="0"/>
              </a:spcAft>
              <a:buClr>
                <a:schemeClr val="tx1"/>
              </a:buClr>
              <a:buSzPct val="90000"/>
              <a:buFont typeface="Wingdings" pitchFamily="2" charset="2"/>
              <a:buNone/>
              <a:tabLst/>
              <a:defRPr lang="en-US" sz="2800" b="0" kern="1200" spc="0" baseline="0" dirty="0">
                <a:solidFill>
                  <a:schemeClr val="bg1"/>
                </a:solidFill>
                <a:latin typeface="+mj-lt"/>
                <a:ea typeface="+mn-ea"/>
                <a:cs typeface="+mn-cs"/>
              </a:defRPr>
            </a:lvl1pPr>
            <a:lvl2pPr marL="0" indent="0">
              <a:buNone/>
              <a:defRPr sz="1961"/>
            </a:lvl2pPr>
            <a:lvl3pPr marL="227209" indent="0">
              <a:buNone/>
              <a:tabLst/>
              <a:defRPr sz="1961"/>
            </a:lvl3pPr>
            <a:lvl4pPr marL="451306" indent="0">
              <a:buNone/>
              <a:defRPr/>
            </a:lvl4pPr>
            <a:lvl5pPr marL="672290" indent="0">
              <a:buNone/>
              <a:tabLst/>
              <a:defRPr/>
            </a:lvl5pPr>
          </a:lstStyle>
          <a:p>
            <a:r>
              <a:rPr lang="en-US" dirty="0"/>
              <a:t>A short introduction</a:t>
            </a:r>
            <a:br>
              <a:rPr lang="en-US" dirty="0"/>
            </a:br>
            <a:r>
              <a:rPr lang="en-US" dirty="0"/>
              <a:t>to the data, revealing</a:t>
            </a:r>
            <a:br>
              <a:rPr lang="en-US" dirty="0"/>
            </a:br>
            <a:r>
              <a:rPr lang="en-US" dirty="0"/>
              <a:t>points one at a time, will enhance comprehension.</a:t>
            </a:r>
          </a:p>
        </p:txBody>
      </p:sp>
      <p:sp>
        <p:nvSpPr>
          <p:cNvPr id="9" name="Text Placeholder 8"/>
          <p:cNvSpPr>
            <a:spLocks noGrp="1"/>
          </p:cNvSpPr>
          <p:nvPr>
            <p:ph type="body" sz="quarter" idx="11"/>
          </p:nvPr>
        </p:nvSpPr>
        <p:spPr>
          <a:xfrm>
            <a:off x="6096000" y="419100"/>
            <a:ext cx="5671764" cy="1843069"/>
          </a:xfrm>
        </p:spPr>
        <p:txBody>
          <a:bodyPr/>
          <a:lstStyle>
            <a:lvl1pPr marL="0" indent="0" algn="l">
              <a:buNone/>
              <a:defRPr sz="2200">
                <a:gradFill>
                  <a:gsLst>
                    <a:gs pos="15000">
                      <a:schemeClr val="bg1"/>
                    </a:gs>
                    <a:gs pos="47000">
                      <a:schemeClr val="bg1"/>
                    </a:gs>
                  </a:gsLst>
                  <a:lin ang="5400000" scaled="1"/>
                </a:gradFill>
                <a:latin typeface="+mn-lt"/>
              </a:defRPr>
            </a:lvl1pPr>
            <a:lvl2pPr marL="0" indent="0" algn="l">
              <a:buNone/>
              <a:defRPr sz="2000">
                <a:gradFill>
                  <a:gsLst>
                    <a:gs pos="15000">
                      <a:schemeClr val="bg1"/>
                    </a:gs>
                    <a:gs pos="47000">
                      <a:schemeClr val="bg1"/>
                    </a:gs>
                  </a:gsLst>
                  <a:lin ang="5400000" scaled="1"/>
                </a:gradFill>
                <a:latin typeface="+mn-lt"/>
              </a:defRPr>
            </a:lvl2pPr>
            <a:lvl3pPr marL="0" indent="0" algn="l">
              <a:buNone/>
              <a:defRPr sz="1800">
                <a:gradFill>
                  <a:gsLst>
                    <a:gs pos="15000">
                      <a:schemeClr val="bg1"/>
                    </a:gs>
                    <a:gs pos="47000">
                      <a:schemeClr val="bg1"/>
                    </a:gs>
                  </a:gsLst>
                  <a:lin ang="5400000" scaled="1"/>
                </a:gradFill>
                <a:latin typeface="+mn-lt"/>
              </a:defRPr>
            </a:lvl3pPr>
            <a:lvl4pPr marL="0" indent="0" algn="l">
              <a:buNone/>
              <a:defRPr sz="1600">
                <a:gradFill>
                  <a:gsLst>
                    <a:gs pos="15000">
                      <a:schemeClr val="bg1"/>
                    </a:gs>
                    <a:gs pos="47000">
                      <a:schemeClr val="bg1"/>
                    </a:gs>
                  </a:gsLst>
                  <a:lin ang="5400000" scaled="1"/>
                </a:gradFill>
                <a:latin typeface="+mn-lt"/>
              </a:defRPr>
            </a:lvl4pPr>
            <a:lvl5pPr marL="0" indent="0" algn="l">
              <a:buNone/>
              <a:defRPr sz="1600">
                <a:gradFill>
                  <a:gsLst>
                    <a:gs pos="15000">
                      <a:schemeClr val="bg1"/>
                    </a:gs>
                    <a:gs pos="47000">
                      <a:schemeClr val="bg1"/>
                    </a:gs>
                  </a:gsLst>
                  <a:lin ang="5400000" scaled="1"/>
                </a:gradFill>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6"/>
          <p:cNvSpPr>
            <a:spLocks noGrp="1"/>
          </p:cNvSpPr>
          <p:nvPr>
            <p:ph type="title" hasCustomPrompt="1"/>
          </p:nvPr>
        </p:nvSpPr>
        <p:spPr>
          <a:xfrm>
            <a:off x="555244" y="0"/>
            <a:ext cx="4083304" cy="1357295"/>
          </a:xfrm>
          <a:prstGeom prst="rect">
            <a:avLst/>
          </a:prstGeom>
        </p:spPr>
        <p:txBody>
          <a:bodyPr lIns="146304" tIns="420624" rIns="146304" anchor="t" anchorCtr="0"/>
          <a:lstStyle>
            <a:lvl1pPr algn="ctr">
              <a:defRPr lang="en-US" sz="3200" b="0" kern="1200" spc="60" baseline="0" dirty="0">
                <a:solidFill>
                  <a:schemeClr val="bg1"/>
                </a:solidFill>
                <a:latin typeface="+mj-lt"/>
                <a:ea typeface="+mn-ea"/>
                <a:cs typeface="Segoe UI Semilight" panose="020B0402040204020203" pitchFamily="34" charset="0"/>
              </a:defRPr>
            </a:lvl1pPr>
          </a:lstStyle>
          <a:p>
            <a:pPr marL="0" lvl="0" indent="0" algn="ctr" defTabSz="914400" rtl="0" eaLnBrk="1" latinLnBrk="0" hangingPunct="1">
              <a:lnSpc>
                <a:spcPct val="90000"/>
              </a:lnSpc>
              <a:spcBef>
                <a:spcPts val="1000"/>
              </a:spcBef>
              <a:buFont typeface="Arial" panose="020B0604020202020204" pitchFamily="34" charset="0"/>
              <a:buNone/>
            </a:pPr>
            <a:r>
              <a:rPr lang="en-US" dirty="0"/>
              <a:t>Click to edit master title style</a:t>
            </a:r>
          </a:p>
        </p:txBody>
      </p:sp>
      <p:sp>
        <p:nvSpPr>
          <p:cNvPr id="12" name="Text Placeholder 8"/>
          <p:cNvSpPr>
            <a:spLocks noGrp="1"/>
          </p:cNvSpPr>
          <p:nvPr>
            <p:ph type="body" sz="quarter" idx="12"/>
          </p:nvPr>
        </p:nvSpPr>
        <p:spPr>
          <a:xfrm>
            <a:off x="6096000" y="2599498"/>
            <a:ext cx="5671764" cy="1843069"/>
          </a:xfrm>
        </p:spPr>
        <p:txBody>
          <a:bodyPr/>
          <a:lstStyle>
            <a:lvl1pPr marL="0" indent="0" algn="l">
              <a:buNone/>
              <a:defRPr sz="2200">
                <a:gradFill>
                  <a:gsLst>
                    <a:gs pos="15000">
                      <a:schemeClr val="bg1"/>
                    </a:gs>
                    <a:gs pos="47000">
                      <a:schemeClr val="bg1"/>
                    </a:gs>
                  </a:gsLst>
                  <a:lin ang="5400000" scaled="1"/>
                </a:gradFill>
                <a:latin typeface="+mn-lt"/>
              </a:defRPr>
            </a:lvl1pPr>
            <a:lvl2pPr marL="0" indent="0" algn="l">
              <a:buNone/>
              <a:defRPr sz="2000">
                <a:gradFill>
                  <a:gsLst>
                    <a:gs pos="15000">
                      <a:schemeClr val="bg1"/>
                    </a:gs>
                    <a:gs pos="47000">
                      <a:schemeClr val="bg1"/>
                    </a:gs>
                  </a:gsLst>
                  <a:lin ang="5400000" scaled="1"/>
                </a:gradFill>
                <a:latin typeface="+mn-lt"/>
              </a:defRPr>
            </a:lvl2pPr>
            <a:lvl3pPr marL="0" indent="0" algn="l">
              <a:buNone/>
              <a:defRPr sz="1800">
                <a:gradFill>
                  <a:gsLst>
                    <a:gs pos="15000">
                      <a:schemeClr val="bg1"/>
                    </a:gs>
                    <a:gs pos="47000">
                      <a:schemeClr val="bg1"/>
                    </a:gs>
                  </a:gsLst>
                  <a:lin ang="5400000" scaled="1"/>
                </a:gradFill>
                <a:latin typeface="+mn-lt"/>
              </a:defRPr>
            </a:lvl3pPr>
            <a:lvl4pPr marL="0" indent="0" algn="l">
              <a:buNone/>
              <a:defRPr sz="1600">
                <a:gradFill>
                  <a:gsLst>
                    <a:gs pos="15000">
                      <a:schemeClr val="bg1"/>
                    </a:gs>
                    <a:gs pos="47000">
                      <a:schemeClr val="bg1"/>
                    </a:gs>
                  </a:gsLst>
                  <a:lin ang="5400000" scaled="1"/>
                </a:gradFill>
                <a:latin typeface="+mn-lt"/>
              </a:defRPr>
            </a:lvl4pPr>
            <a:lvl5pPr marL="0" indent="0" algn="l">
              <a:buNone/>
              <a:defRPr sz="1600">
                <a:gradFill>
                  <a:gsLst>
                    <a:gs pos="15000">
                      <a:schemeClr val="bg1"/>
                    </a:gs>
                    <a:gs pos="47000">
                      <a:schemeClr val="bg1"/>
                    </a:gs>
                  </a:gsLst>
                  <a:lin ang="5400000" scaled="1"/>
                </a:gradFill>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 Placeholder 8"/>
          <p:cNvSpPr>
            <a:spLocks noGrp="1"/>
          </p:cNvSpPr>
          <p:nvPr>
            <p:ph type="body" sz="quarter" idx="13"/>
          </p:nvPr>
        </p:nvSpPr>
        <p:spPr>
          <a:xfrm>
            <a:off x="6096000" y="4779896"/>
            <a:ext cx="5671764" cy="1843069"/>
          </a:xfrm>
        </p:spPr>
        <p:txBody>
          <a:bodyPr/>
          <a:lstStyle>
            <a:lvl1pPr marL="0" indent="0" algn="l">
              <a:buNone/>
              <a:defRPr sz="2200">
                <a:gradFill>
                  <a:gsLst>
                    <a:gs pos="15000">
                      <a:schemeClr val="bg1"/>
                    </a:gs>
                    <a:gs pos="47000">
                      <a:schemeClr val="bg1"/>
                    </a:gs>
                  </a:gsLst>
                  <a:lin ang="5400000" scaled="1"/>
                </a:gradFill>
                <a:latin typeface="+mn-lt"/>
              </a:defRPr>
            </a:lvl1pPr>
            <a:lvl2pPr marL="0" indent="0" algn="l">
              <a:buNone/>
              <a:defRPr sz="2000">
                <a:gradFill>
                  <a:gsLst>
                    <a:gs pos="15000">
                      <a:schemeClr val="bg1"/>
                    </a:gs>
                    <a:gs pos="47000">
                      <a:schemeClr val="bg1"/>
                    </a:gs>
                  </a:gsLst>
                  <a:lin ang="5400000" scaled="1"/>
                </a:gradFill>
                <a:latin typeface="+mn-lt"/>
              </a:defRPr>
            </a:lvl2pPr>
            <a:lvl3pPr marL="0" indent="0" algn="l">
              <a:buNone/>
              <a:defRPr sz="1800">
                <a:gradFill>
                  <a:gsLst>
                    <a:gs pos="15000">
                      <a:schemeClr val="bg1"/>
                    </a:gs>
                    <a:gs pos="47000">
                      <a:schemeClr val="bg1"/>
                    </a:gs>
                  </a:gsLst>
                  <a:lin ang="5400000" scaled="1"/>
                </a:gradFill>
                <a:latin typeface="+mn-lt"/>
              </a:defRPr>
            </a:lvl3pPr>
            <a:lvl4pPr marL="0" indent="0" algn="l">
              <a:buNone/>
              <a:defRPr sz="1600">
                <a:gradFill>
                  <a:gsLst>
                    <a:gs pos="15000">
                      <a:schemeClr val="bg1"/>
                    </a:gs>
                    <a:gs pos="47000">
                      <a:schemeClr val="bg1"/>
                    </a:gs>
                  </a:gsLst>
                  <a:lin ang="5400000" scaled="1"/>
                </a:gradFill>
                <a:latin typeface="+mn-lt"/>
              </a:defRPr>
            </a:lvl4pPr>
            <a:lvl5pPr marL="0" indent="0" algn="l">
              <a:buNone/>
              <a:defRPr sz="1600">
                <a:gradFill>
                  <a:gsLst>
                    <a:gs pos="15000">
                      <a:schemeClr val="bg1"/>
                    </a:gs>
                    <a:gs pos="47000">
                      <a:schemeClr val="bg1"/>
                    </a:gs>
                  </a:gsLst>
                  <a:lin ang="5400000" scaled="1"/>
                </a:gradFill>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Slide Number Placeholder 7"/>
          <p:cNvSpPr>
            <a:spLocks noGrp="1"/>
          </p:cNvSpPr>
          <p:nvPr>
            <p:ph type="sldNum" sz="quarter" idx="4"/>
          </p:nvPr>
        </p:nvSpPr>
        <p:spPr>
          <a:xfrm>
            <a:off x="11668594" y="6484937"/>
            <a:ext cx="523406" cy="365125"/>
          </a:xfrm>
          <a:prstGeom prst="rect">
            <a:avLst/>
          </a:prstGeom>
        </p:spPr>
        <p:txBody>
          <a:bodyPr vert="horz" wrap="none" lIns="91440" tIns="45720" rIns="91440" bIns="45720" rtlCol="0" anchor="ctr"/>
          <a:lstStyle>
            <a:lvl1pPr algn="r">
              <a:defRPr sz="1200">
                <a:solidFill>
                  <a:schemeClr val="bg1"/>
                </a:solidFill>
              </a:defRPr>
            </a:lvl1pPr>
          </a:lstStyle>
          <a:p>
            <a:fld id="{4997E989-D798-4C62-8E93-3D2D613C2488}" type="slidenum">
              <a:rPr lang="en-US" smtClean="0"/>
              <a:pPr/>
              <a:t>‹#›</a:t>
            </a:fld>
            <a:endParaRPr lang="en-US"/>
          </a:p>
        </p:txBody>
      </p:sp>
    </p:spTree>
    <p:extLst>
      <p:ext uri="{BB962C8B-B14F-4D97-AF65-F5344CB8AC3E}">
        <p14:creationId xmlns:p14="http://schemas.microsoft.com/office/powerpoint/2010/main" val="26822448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E5CB8-9867-4555-9FD4-768870F89F1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DCC4FDB-999A-4A5C-B4A4-04B9D8FCCC2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11722A-FB41-4E6A-9E10-F0EF7EEACA4F}"/>
              </a:ext>
            </a:extLst>
          </p:cNvPr>
          <p:cNvSpPr>
            <a:spLocks noGrp="1"/>
          </p:cNvSpPr>
          <p:nvPr>
            <p:ph type="dt" sz="half" idx="10"/>
          </p:nvPr>
        </p:nvSpPr>
        <p:spPr/>
        <p:txBody>
          <a:bodyPr/>
          <a:lstStyle/>
          <a:p>
            <a:fld id="{78B3BB61-5714-4B44-AEBA-B64D93EF6BE9}" type="datetimeFigureOut">
              <a:rPr lang="en-US" smtClean="0"/>
              <a:t>3/4/2019</a:t>
            </a:fld>
            <a:endParaRPr lang="en-US"/>
          </a:p>
        </p:txBody>
      </p:sp>
      <p:sp>
        <p:nvSpPr>
          <p:cNvPr id="5" name="Footer Placeholder 4">
            <a:extLst>
              <a:ext uri="{FF2B5EF4-FFF2-40B4-BE49-F238E27FC236}">
                <a16:creationId xmlns:a16="http://schemas.microsoft.com/office/drawing/2014/main" id="{F75BFE3A-7226-4F99-9100-C748141EDC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1A0F08-DD20-431C-A91B-35AA732043F3}"/>
              </a:ext>
            </a:extLst>
          </p:cNvPr>
          <p:cNvSpPr>
            <a:spLocks noGrp="1"/>
          </p:cNvSpPr>
          <p:nvPr>
            <p:ph type="sldNum" sz="quarter" idx="12"/>
          </p:nvPr>
        </p:nvSpPr>
        <p:spPr/>
        <p:txBody>
          <a:bodyPr/>
          <a:lstStyle/>
          <a:p>
            <a:fld id="{0516A97F-AA09-497A-9D5A-7F188A9DBFA1}" type="slidenum">
              <a:rPr lang="en-US" smtClean="0"/>
              <a:t>‹#›</a:t>
            </a:fld>
            <a:endParaRPr lang="en-US"/>
          </a:p>
        </p:txBody>
      </p:sp>
    </p:spTree>
    <p:extLst>
      <p:ext uri="{BB962C8B-B14F-4D97-AF65-F5344CB8AC3E}">
        <p14:creationId xmlns:p14="http://schemas.microsoft.com/office/powerpoint/2010/main" val="31771643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_Callout with small Non-bulleted">
    <p:spTree>
      <p:nvGrpSpPr>
        <p:cNvPr id="1" name=""/>
        <p:cNvGrpSpPr/>
        <p:nvPr/>
      </p:nvGrpSpPr>
      <p:grpSpPr>
        <a:xfrm>
          <a:off x="0" y="0"/>
          <a:ext cx="0" cy="0"/>
          <a:chOff x="0" y="0"/>
          <a:chExt cx="0" cy="0"/>
        </a:xfrm>
      </p:grpSpPr>
      <p:sp>
        <p:nvSpPr>
          <p:cNvPr id="14" name="Freeform: Shape 13"/>
          <p:cNvSpPr/>
          <p:nvPr userDrawn="1"/>
        </p:nvSpPr>
        <p:spPr>
          <a:xfrm>
            <a:off x="129521" y="0"/>
            <a:ext cx="4741280" cy="2353474"/>
          </a:xfrm>
          <a:custGeom>
            <a:avLst/>
            <a:gdLst>
              <a:gd name="connsiteX0" fmla="*/ 0 w 4741280"/>
              <a:gd name="connsiteY0" fmla="*/ 0 h 2353474"/>
              <a:gd name="connsiteX1" fmla="*/ 4741280 w 4741280"/>
              <a:gd name="connsiteY1" fmla="*/ 0 h 2353474"/>
              <a:gd name="connsiteX2" fmla="*/ 4729949 w 4741280"/>
              <a:gd name="connsiteY2" fmla="*/ 224399 h 2353474"/>
              <a:gd name="connsiteX3" fmla="*/ 2370640 w 4741280"/>
              <a:gd name="connsiteY3" fmla="*/ 2353474 h 2353474"/>
              <a:gd name="connsiteX4" fmla="*/ 11331 w 4741280"/>
              <a:gd name="connsiteY4" fmla="*/ 224399 h 2353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1280" h="2353474">
                <a:moveTo>
                  <a:pt x="0" y="0"/>
                </a:moveTo>
                <a:lnTo>
                  <a:pt x="4741280" y="0"/>
                </a:lnTo>
                <a:lnTo>
                  <a:pt x="4729949" y="224399"/>
                </a:lnTo>
                <a:cubicBezTo>
                  <a:pt x="4608502" y="1420269"/>
                  <a:pt x="3598552" y="2353474"/>
                  <a:pt x="2370640" y="2353474"/>
                </a:cubicBezTo>
                <a:cubicBezTo>
                  <a:pt x="1142728" y="2353474"/>
                  <a:pt x="132779" y="1420269"/>
                  <a:pt x="11331" y="22439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quarter" idx="10" hasCustomPrompt="1"/>
          </p:nvPr>
        </p:nvSpPr>
        <p:spPr>
          <a:xfrm>
            <a:off x="304800" y="2472751"/>
            <a:ext cx="4566001" cy="1643527"/>
          </a:xfrm>
        </p:spPr>
        <p:txBody>
          <a:bodyPr wrap="square" lIns="91440" rIns="91440">
            <a:spAutoFit/>
          </a:bodyPr>
          <a:lstStyle>
            <a:lvl1pPr marL="0" marR="0" indent="0" algn="l" defTabSz="914367" rtl="0" eaLnBrk="1" fontAlgn="auto" latinLnBrk="0" hangingPunct="1">
              <a:lnSpc>
                <a:spcPct val="90000"/>
              </a:lnSpc>
              <a:spcBef>
                <a:spcPts val="1200"/>
              </a:spcBef>
              <a:spcAft>
                <a:spcPts val="0"/>
              </a:spcAft>
              <a:buClr>
                <a:schemeClr val="tx1"/>
              </a:buClr>
              <a:buSzPct val="90000"/>
              <a:buFont typeface="Wingdings" pitchFamily="2" charset="2"/>
              <a:buNone/>
              <a:tabLst/>
              <a:defRPr lang="en-US" sz="2800" b="0" kern="1200" spc="0" baseline="0" dirty="0">
                <a:gradFill>
                  <a:gsLst>
                    <a:gs pos="15000">
                      <a:schemeClr val="tx2"/>
                    </a:gs>
                    <a:gs pos="47000">
                      <a:schemeClr val="tx2"/>
                    </a:gs>
                  </a:gsLst>
                  <a:lin ang="5400000" scaled="1"/>
                </a:gradFill>
                <a:latin typeface="+mj-lt"/>
                <a:ea typeface="+mn-ea"/>
                <a:cs typeface="+mn-cs"/>
              </a:defRPr>
            </a:lvl1pPr>
            <a:lvl2pPr marL="0" indent="0">
              <a:buNone/>
              <a:defRPr sz="1961"/>
            </a:lvl2pPr>
            <a:lvl3pPr marL="227209" indent="0">
              <a:buNone/>
              <a:tabLst/>
              <a:defRPr sz="1961"/>
            </a:lvl3pPr>
            <a:lvl4pPr marL="451306" indent="0">
              <a:buNone/>
              <a:defRPr/>
            </a:lvl4pPr>
            <a:lvl5pPr marL="672290" indent="0">
              <a:buNone/>
              <a:tabLst/>
              <a:defRPr/>
            </a:lvl5pPr>
          </a:lstStyle>
          <a:p>
            <a:r>
              <a:rPr lang="en-US" dirty="0"/>
              <a:t>A short introduction</a:t>
            </a:r>
            <a:br>
              <a:rPr lang="en-US" dirty="0"/>
            </a:br>
            <a:r>
              <a:rPr lang="en-US" dirty="0"/>
              <a:t>to the data, revealing</a:t>
            </a:r>
            <a:br>
              <a:rPr lang="en-US" dirty="0"/>
            </a:br>
            <a:r>
              <a:rPr lang="en-US" dirty="0"/>
              <a:t>points one at a time, will enhance comprehension.</a:t>
            </a:r>
          </a:p>
        </p:txBody>
      </p:sp>
      <p:sp>
        <p:nvSpPr>
          <p:cNvPr id="9" name="Text Placeholder 8"/>
          <p:cNvSpPr>
            <a:spLocks noGrp="1"/>
          </p:cNvSpPr>
          <p:nvPr>
            <p:ph type="body" sz="quarter" idx="11"/>
          </p:nvPr>
        </p:nvSpPr>
        <p:spPr>
          <a:xfrm>
            <a:off x="6096000" y="419100"/>
            <a:ext cx="5671764" cy="1705723"/>
          </a:xfrm>
        </p:spPr>
        <p:txBody>
          <a:bodyPr/>
          <a:lstStyle>
            <a:lvl1pPr marL="0" indent="0" algn="l">
              <a:buNone/>
              <a:defRPr sz="2200">
                <a:latin typeface="+mn-lt"/>
              </a:defRPr>
            </a:lvl1pPr>
            <a:lvl2pPr marL="0" indent="0" algn="l">
              <a:buNone/>
              <a:defRPr sz="1765">
                <a:latin typeface="+mn-lt"/>
              </a:defRPr>
            </a:lvl2pPr>
            <a:lvl3pPr marL="0" indent="0" algn="l">
              <a:buNone/>
              <a:defRPr sz="1568">
                <a:latin typeface="+mn-lt"/>
              </a:defRPr>
            </a:lvl3pPr>
            <a:lvl4pPr marL="0" indent="0" algn="l">
              <a:buNone/>
              <a:defRPr sz="1372">
                <a:latin typeface="+mn-lt"/>
              </a:defRPr>
            </a:lvl4pPr>
            <a:lvl5pPr marL="0" indent="0" algn="l">
              <a:buNone/>
              <a:defRPr sz="1372">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p:cNvSpPr>
            <a:spLocks noGrp="1"/>
          </p:cNvSpPr>
          <p:nvPr>
            <p:ph type="sldNum" sz="quarter" idx="4"/>
          </p:nvPr>
        </p:nvSpPr>
        <p:spPr>
          <a:xfrm>
            <a:off x="11750600" y="6484937"/>
            <a:ext cx="425600" cy="365125"/>
          </a:xfrm>
          <a:prstGeom prst="rect">
            <a:avLst/>
          </a:prstGeom>
        </p:spPr>
        <p:txBody>
          <a:bodyPr vert="horz" lIns="91440" tIns="45720" rIns="91440" bIns="45720" rtlCol="0" anchor="ctr"/>
          <a:lstStyle>
            <a:lvl1pPr algn="r">
              <a:defRPr sz="1100">
                <a:solidFill>
                  <a:schemeClr val="tx2"/>
                </a:solidFill>
              </a:defRPr>
            </a:lvl1pPr>
          </a:lstStyle>
          <a:p>
            <a:fld id="{5AE1514C-5E56-4738-A1FF-4B1CFD2A3E36}" type="slidenum">
              <a:rPr lang="en-US" smtClean="0"/>
              <a:pPr/>
              <a:t>‹#›</a:t>
            </a:fld>
            <a:endParaRPr lang="en-US"/>
          </a:p>
        </p:txBody>
      </p:sp>
      <p:sp>
        <p:nvSpPr>
          <p:cNvPr id="7" name="Title 6"/>
          <p:cNvSpPr>
            <a:spLocks noGrp="1"/>
          </p:cNvSpPr>
          <p:nvPr>
            <p:ph type="title" hasCustomPrompt="1"/>
          </p:nvPr>
        </p:nvSpPr>
        <p:spPr>
          <a:xfrm>
            <a:off x="555244" y="0"/>
            <a:ext cx="4083304" cy="1926336"/>
          </a:xfrm>
          <a:prstGeom prst="rect">
            <a:avLst/>
          </a:prstGeom>
        </p:spPr>
        <p:txBody>
          <a:bodyPr lIns="146304" tIns="420624" rIns="146304" anchor="t" anchorCtr="0"/>
          <a:lstStyle>
            <a:lvl1pPr>
              <a:defRPr lang="en-US" sz="3200" b="0" kern="1200" spc="60" baseline="0" dirty="0">
                <a:solidFill>
                  <a:schemeClr val="bg1"/>
                </a:solidFill>
                <a:latin typeface="+mj-lt"/>
                <a:ea typeface="+mn-ea"/>
                <a:cs typeface="Segoe UI Semilight" panose="020B0402040204020203" pitchFamily="34" charset="0"/>
              </a:defRPr>
            </a:lvl1pPr>
          </a:lstStyle>
          <a:p>
            <a:pPr marL="0" lvl="0" indent="0" algn="ctr" defTabSz="914400" rtl="0" eaLnBrk="1" latinLnBrk="0" hangingPunct="1">
              <a:lnSpc>
                <a:spcPct val="90000"/>
              </a:lnSpc>
              <a:spcBef>
                <a:spcPts val="1000"/>
              </a:spcBef>
              <a:buFont typeface="Arial" panose="020B0604020202020204" pitchFamily="34" charset="0"/>
              <a:buNone/>
            </a:pPr>
            <a:r>
              <a:rPr lang="en-US" dirty="0"/>
              <a:t>Click to edit master title style</a:t>
            </a:r>
          </a:p>
        </p:txBody>
      </p:sp>
      <p:sp>
        <p:nvSpPr>
          <p:cNvPr id="12" name="Text Placeholder 8"/>
          <p:cNvSpPr>
            <a:spLocks noGrp="1"/>
          </p:cNvSpPr>
          <p:nvPr>
            <p:ph type="body" sz="quarter" idx="12"/>
          </p:nvPr>
        </p:nvSpPr>
        <p:spPr>
          <a:xfrm>
            <a:off x="6096000" y="2697329"/>
            <a:ext cx="5671764" cy="1705723"/>
          </a:xfrm>
        </p:spPr>
        <p:txBody>
          <a:bodyPr/>
          <a:lstStyle>
            <a:lvl1pPr marL="0" indent="0" algn="l">
              <a:buNone/>
              <a:defRPr sz="2200">
                <a:latin typeface="+mn-lt"/>
              </a:defRPr>
            </a:lvl1pPr>
            <a:lvl2pPr marL="0" indent="0" algn="l">
              <a:buNone/>
              <a:defRPr sz="1765">
                <a:latin typeface="+mn-lt"/>
              </a:defRPr>
            </a:lvl2pPr>
            <a:lvl3pPr marL="0" indent="0" algn="l">
              <a:buNone/>
              <a:defRPr sz="1568">
                <a:latin typeface="+mn-lt"/>
              </a:defRPr>
            </a:lvl3pPr>
            <a:lvl4pPr marL="0" indent="0" algn="l">
              <a:buNone/>
              <a:defRPr sz="1372">
                <a:latin typeface="+mn-lt"/>
              </a:defRPr>
            </a:lvl4pPr>
            <a:lvl5pPr marL="0" indent="0" algn="l">
              <a:buNone/>
              <a:defRPr sz="1372">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 Placeholder 8"/>
          <p:cNvSpPr>
            <a:spLocks noGrp="1"/>
          </p:cNvSpPr>
          <p:nvPr>
            <p:ph type="body" sz="quarter" idx="13"/>
          </p:nvPr>
        </p:nvSpPr>
        <p:spPr>
          <a:xfrm>
            <a:off x="6096000" y="4975558"/>
            <a:ext cx="5671764" cy="1705723"/>
          </a:xfrm>
        </p:spPr>
        <p:txBody>
          <a:bodyPr/>
          <a:lstStyle>
            <a:lvl1pPr marL="0" indent="0" algn="l">
              <a:buNone/>
              <a:defRPr sz="2200">
                <a:latin typeface="+mn-lt"/>
              </a:defRPr>
            </a:lvl1pPr>
            <a:lvl2pPr marL="0" indent="0" algn="l">
              <a:buNone/>
              <a:defRPr sz="1765">
                <a:latin typeface="+mn-lt"/>
              </a:defRPr>
            </a:lvl2pPr>
            <a:lvl3pPr marL="0" indent="0" algn="l">
              <a:buNone/>
              <a:defRPr sz="1568">
                <a:latin typeface="+mn-lt"/>
              </a:defRPr>
            </a:lvl3pPr>
            <a:lvl4pPr marL="0" indent="0" algn="l">
              <a:buNone/>
              <a:defRPr sz="1372">
                <a:latin typeface="+mn-lt"/>
              </a:defRPr>
            </a:lvl4pPr>
            <a:lvl5pPr marL="0" indent="0" algn="l">
              <a:buNone/>
              <a:defRPr sz="1372">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6282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250"/>
                                        <p:tgtEl>
                                          <p:spTgt spid="4">
                                            <p:txEl>
                                              <p:pRg st="0" end="0"/>
                                            </p:txEl>
                                          </p:spTgt>
                                        </p:tgtEl>
                                      </p:cBhvr>
                                    </p:animEffect>
                                  </p:childTnLst>
                                </p:cTn>
                              </p:par>
                              <p:par>
                                <p:cTn id="8" presetID="63" presetClass="path" presetSubtype="0" accel="50000" decel="50000" fill="hold" grpId="1" nodeType="withEffect">
                                  <p:stCondLst>
                                    <p:cond delay="0"/>
                                  </p:stCondLst>
                                  <p:childTnLst>
                                    <p:animMotion origin="layout" path="M -4.375E-6 -4.07407E-6 L 0.03178 0.00047 " pathEditMode="relative" rAng="0" ptsTypes="AA">
                                      <p:cBhvr>
                                        <p:cTn id="9" dur="750" fill="hold"/>
                                        <p:tgtEl>
                                          <p:spTgt spid="4">
                                            <p:txEl>
                                              <p:pRg st="0" end="0"/>
                                            </p:txEl>
                                          </p:spTgt>
                                        </p:tgtEl>
                                        <p:attrNameLst>
                                          <p:attrName>ppt_x</p:attrName>
                                          <p:attrName>ppt_y</p:attrName>
                                        </p:attrNameLst>
                                      </p:cBhvr>
                                      <p:rCtr x="1589" y="2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4" grpId="1" build="p">
        <p:tmplLst>
          <p:tmpl lvl="1">
            <p:tnLst>
              <p:par>
                <p:cTn presetID="63" presetClass="path" presetSubtype="0" accel="50000" decel="50000" fill="hold" nodeType="withEffect">
                  <p:stCondLst>
                    <p:cond delay="0"/>
                  </p:stCondLst>
                  <p:childTnLst>
                    <p:animMotion origin="layout" path="M -4.375E-6 -4.07407E-6 L 0.03178 0.00047 " pathEditMode="relative" rAng="0" ptsTypes="AA">
                      <p:cBhvr>
                        <p:cTn dur="750" fill="hold"/>
                        <p:tgtEl>
                          <p:spTgt spid="4"/>
                        </p:tgtEl>
                        <p:attrNameLst>
                          <p:attrName>ppt_x</p:attrName>
                          <p:attrName>ppt_y</p:attrName>
                        </p:attrNameLst>
                      </p:cBhvr>
                      <p:rCtr x="1589" y="23"/>
                    </p:animMotion>
                  </p:childTnLst>
                </p:cTn>
              </p:par>
            </p:tnLst>
          </p:tmpl>
        </p:tmplLst>
      </p:bldP>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7_Callout with small Non-bulleted">
    <p:spTree>
      <p:nvGrpSpPr>
        <p:cNvPr id="1" name=""/>
        <p:cNvGrpSpPr/>
        <p:nvPr/>
      </p:nvGrpSpPr>
      <p:grpSpPr>
        <a:xfrm>
          <a:off x="0" y="0"/>
          <a:ext cx="0" cy="0"/>
          <a:chOff x="0" y="0"/>
          <a:chExt cx="0" cy="0"/>
        </a:xfrm>
      </p:grpSpPr>
      <p:sp>
        <p:nvSpPr>
          <p:cNvPr id="14" name="Freeform: Shape 13"/>
          <p:cNvSpPr/>
          <p:nvPr userDrawn="1"/>
        </p:nvSpPr>
        <p:spPr>
          <a:xfrm>
            <a:off x="129521" y="0"/>
            <a:ext cx="4741280" cy="2353474"/>
          </a:xfrm>
          <a:custGeom>
            <a:avLst/>
            <a:gdLst>
              <a:gd name="connsiteX0" fmla="*/ 0 w 4741280"/>
              <a:gd name="connsiteY0" fmla="*/ 0 h 2353474"/>
              <a:gd name="connsiteX1" fmla="*/ 4741280 w 4741280"/>
              <a:gd name="connsiteY1" fmla="*/ 0 h 2353474"/>
              <a:gd name="connsiteX2" fmla="*/ 4729949 w 4741280"/>
              <a:gd name="connsiteY2" fmla="*/ 224399 h 2353474"/>
              <a:gd name="connsiteX3" fmla="*/ 2370640 w 4741280"/>
              <a:gd name="connsiteY3" fmla="*/ 2353474 h 2353474"/>
              <a:gd name="connsiteX4" fmla="*/ 11331 w 4741280"/>
              <a:gd name="connsiteY4" fmla="*/ 224399 h 2353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1280" h="2353474">
                <a:moveTo>
                  <a:pt x="0" y="0"/>
                </a:moveTo>
                <a:lnTo>
                  <a:pt x="4741280" y="0"/>
                </a:lnTo>
                <a:lnTo>
                  <a:pt x="4729949" y="224399"/>
                </a:lnTo>
                <a:cubicBezTo>
                  <a:pt x="4608502" y="1420269"/>
                  <a:pt x="3598552" y="2353474"/>
                  <a:pt x="2370640" y="2353474"/>
                </a:cubicBezTo>
                <a:cubicBezTo>
                  <a:pt x="1142728" y="2353474"/>
                  <a:pt x="132779" y="1420269"/>
                  <a:pt x="11331" y="22439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quarter" idx="10" hasCustomPrompt="1"/>
          </p:nvPr>
        </p:nvSpPr>
        <p:spPr>
          <a:xfrm>
            <a:off x="6096000" y="431800"/>
            <a:ext cx="5371038" cy="1830245"/>
          </a:xfrm>
        </p:spPr>
        <p:txBody>
          <a:bodyPr wrap="square" lIns="146304" rIns="146304">
            <a:spAutoFit/>
          </a:bodyPr>
          <a:lstStyle>
            <a:lvl1pPr marL="0" marR="0" indent="0" algn="l" defTabSz="914367" rtl="0" eaLnBrk="1" fontAlgn="auto" latinLnBrk="0" hangingPunct="1">
              <a:lnSpc>
                <a:spcPct val="90000"/>
              </a:lnSpc>
              <a:spcBef>
                <a:spcPts val="1200"/>
              </a:spcBef>
              <a:spcAft>
                <a:spcPts val="0"/>
              </a:spcAft>
              <a:buClr>
                <a:schemeClr val="tx1"/>
              </a:buClr>
              <a:buSzPct val="90000"/>
              <a:buFont typeface="Wingdings" pitchFamily="2" charset="2"/>
              <a:buNone/>
              <a:tabLst/>
              <a:defRPr lang="en-US" sz="3137" kern="1200" spc="0" baseline="0" dirty="0">
                <a:gradFill>
                  <a:gsLst>
                    <a:gs pos="15000">
                      <a:schemeClr val="tx2"/>
                    </a:gs>
                    <a:gs pos="47000">
                      <a:schemeClr val="tx2"/>
                    </a:gs>
                  </a:gsLst>
                  <a:lin ang="5400000" scaled="1"/>
                </a:gradFill>
                <a:latin typeface="+mj-lt"/>
                <a:ea typeface="+mn-ea"/>
                <a:cs typeface="+mn-cs"/>
              </a:defRPr>
            </a:lvl1pPr>
            <a:lvl2pPr marL="0" indent="0">
              <a:buNone/>
              <a:defRPr sz="1961"/>
            </a:lvl2pPr>
            <a:lvl3pPr marL="227209" indent="0">
              <a:buNone/>
              <a:tabLst/>
              <a:defRPr sz="1961"/>
            </a:lvl3pPr>
            <a:lvl4pPr marL="451306" indent="0">
              <a:buNone/>
              <a:defRPr/>
            </a:lvl4pPr>
            <a:lvl5pPr marL="672290" indent="0">
              <a:buNone/>
              <a:tabLst/>
              <a:defRPr/>
            </a:lvl5pPr>
          </a:lstStyle>
          <a:p>
            <a:r>
              <a:rPr lang="en-US" dirty="0"/>
              <a:t>A short introduction</a:t>
            </a:r>
            <a:br>
              <a:rPr lang="en-US" dirty="0"/>
            </a:br>
            <a:r>
              <a:rPr lang="en-US" dirty="0"/>
              <a:t>to the data, revealing</a:t>
            </a:r>
            <a:br>
              <a:rPr lang="en-US" dirty="0"/>
            </a:br>
            <a:r>
              <a:rPr lang="en-US" dirty="0"/>
              <a:t>points one at a time, will enhance comprehension.</a:t>
            </a:r>
          </a:p>
        </p:txBody>
      </p:sp>
      <p:sp>
        <p:nvSpPr>
          <p:cNvPr id="9" name="Text Placeholder 8"/>
          <p:cNvSpPr>
            <a:spLocks noGrp="1"/>
          </p:cNvSpPr>
          <p:nvPr>
            <p:ph type="body" sz="quarter" idx="11"/>
          </p:nvPr>
        </p:nvSpPr>
        <p:spPr>
          <a:xfrm>
            <a:off x="293687" y="3436331"/>
            <a:ext cx="2286000" cy="1802032"/>
          </a:xfrm>
        </p:spPr>
        <p:txBody>
          <a:bodyPr lIns="182880" tIns="146304" rIns="182880"/>
          <a:lstStyle>
            <a:lvl1pPr marL="0" indent="0" algn="l">
              <a:buNone/>
              <a:defRPr sz="1600" b="1">
                <a:latin typeface="+mn-lt"/>
              </a:defRPr>
            </a:lvl1pPr>
            <a:lvl2pPr marL="0" indent="0" algn="l">
              <a:buNone/>
              <a:defRPr lang="en-US" sz="1400" b="0" kern="1200" dirty="0">
                <a:solidFill>
                  <a:schemeClr val="tx1"/>
                </a:solidFill>
                <a:latin typeface="+mn-lt"/>
                <a:ea typeface="+mn-ea"/>
                <a:cs typeface="+mn-cs"/>
              </a:defRPr>
            </a:lvl2pPr>
            <a:lvl3pPr marL="0" indent="0" algn="l">
              <a:buNone/>
              <a:defRPr sz="1200">
                <a:latin typeface="+mn-lt"/>
              </a:defRPr>
            </a:lvl3pPr>
            <a:lvl4pPr marL="0" indent="0" algn="l">
              <a:buNone/>
              <a:defRPr sz="1100">
                <a:latin typeface="+mn-lt"/>
              </a:defRPr>
            </a:lvl4pPr>
            <a:lvl5pPr marL="0" indent="0" algn="l">
              <a:buNone/>
              <a:defRPr sz="11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6"/>
          <p:cNvSpPr>
            <a:spLocks noGrp="1"/>
          </p:cNvSpPr>
          <p:nvPr>
            <p:ph type="title" hasCustomPrompt="1"/>
          </p:nvPr>
        </p:nvSpPr>
        <p:spPr>
          <a:xfrm>
            <a:off x="555244" y="0"/>
            <a:ext cx="4083304" cy="1926336"/>
          </a:xfrm>
          <a:prstGeom prst="rect">
            <a:avLst/>
          </a:prstGeom>
        </p:spPr>
        <p:txBody>
          <a:bodyPr lIns="146304" tIns="420624" rIns="146304" anchor="t" anchorCtr="0"/>
          <a:lstStyle>
            <a:lvl1pPr>
              <a:defRPr lang="en-US" sz="3200" b="0" kern="1200" spc="60" baseline="0" dirty="0">
                <a:solidFill>
                  <a:schemeClr val="bg1"/>
                </a:solidFill>
                <a:latin typeface="+mj-lt"/>
                <a:ea typeface="+mn-ea"/>
                <a:cs typeface="Segoe UI Semilight" panose="020B0402040204020203" pitchFamily="34" charset="0"/>
              </a:defRPr>
            </a:lvl1pPr>
          </a:lstStyle>
          <a:p>
            <a:pPr marL="0" lvl="0" indent="0" algn="ctr" defTabSz="914400" rtl="0" eaLnBrk="1" latinLnBrk="0" hangingPunct="1">
              <a:lnSpc>
                <a:spcPct val="90000"/>
              </a:lnSpc>
              <a:spcBef>
                <a:spcPts val="1000"/>
              </a:spcBef>
              <a:buFont typeface="Arial" panose="020B0604020202020204" pitchFamily="34" charset="0"/>
              <a:buNone/>
            </a:pPr>
            <a:r>
              <a:rPr lang="en-US" dirty="0"/>
              <a:t>Click to edit master title style</a:t>
            </a:r>
          </a:p>
        </p:txBody>
      </p:sp>
      <p:sp>
        <p:nvSpPr>
          <p:cNvPr id="12" name="Text Placeholder 8"/>
          <p:cNvSpPr>
            <a:spLocks noGrp="1"/>
          </p:cNvSpPr>
          <p:nvPr>
            <p:ph type="body" sz="quarter" idx="12"/>
          </p:nvPr>
        </p:nvSpPr>
        <p:spPr>
          <a:xfrm>
            <a:off x="2661017" y="3436331"/>
            <a:ext cx="2286000" cy="1802032"/>
          </a:xfrm>
        </p:spPr>
        <p:txBody>
          <a:bodyPr lIns="182880" tIns="146304" rIns="91440"/>
          <a:lstStyle>
            <a:lvl1pPr marL="0" indent="0" algn="l">
              <a:buNone/>
              <a:defRPr lang="en-US" sz="1600" b="1" kern="1200" dirty="0">
                <a:solidFill>
                  <a:schemeClr val="tx1">
                    <a:lumMod val="85000"/>
                    <a:lumOff val="15000"/>
                  </a:schemeClr>
                </a:solidFill>
                <a:latin typeface="+mn-lt"/>
                <a:ea typeface="+mn-ea"/>
                <a:cs typeface="+mn-cs"/>
              </a:defRPr>
            </a:lvl1pPr>
            <a:lvl2pPr marL="0" indent="0" algn="l">
              <a:buNone/>
              <a:defRPr lang="en-US" sz="1400" b="0" kern="1200" dirty="0">
                <a:solidFill>
                  <a:schemeClr val="tx1"/>
                </a:solidFill>
                <a:latin typeface="+mn-lt"/>
                <a:ea typeface="+mn-ea"/>
                <a:cs typeface="+mn-cs"/>
              </a:defRPr>
            </a:lvl2pPr>
            <a:lvl3pPr marL="0" indent="0" algn="l">
              <a:buNone/>
              <a:defRPr sz="1200" b="0">
                <a:latin typeface="+mn-lt"/>
              </a:defRPr>
            </a:lvl3pPr>
            <a:lvl4pPr marL="0" indent="0" algn="l">
              <a:buNone/>
              <a:defRPr sz="1100" b="0">
                <a:latin typeface="+mn-lt"/>
              </a:defRPr>
            </a:lvl4pPr>
            <a:lvl5pPr marL="0" indent="0" algn="l">
              <a:buNone/>
              <a:defRPr sz="1100" b="0">
                <a:latin typeface="+mn-lt"/>
              </a:defRPr>
            </a:lvl5pPr>
          </a:lstStyle>
          <a:p>
            <a:pPr marL="0" lvl="0" indent="0" algn="l" defTabSz="914400" rtl="0" eaLnBrk="1" latinLnBrk="0" hangingPunct="1">
              <a:lnSpc>
                <a:spcPct val="90000"/>
              </a:lnSpc>
              <a:spcBef>
                <a:spcPts val="1000"/>
              </a:spcBef>
              <a:buFont typeface="Arial" panose="020B0604020202020204" pitchFamily="34" charset="0"/>
              <a:buNone/>
            </a:pPr>
            <a:r>
              <a:rPr lang="en-US"/>
              <a:t>Edit Master text styles</a:t>
            </a:r>
          </a:p>
          <a:p>
            <a:pPr marL="0" lvl="1" indent="0" algn="l" defTabSz="914400" rtl="0" eaLnBrk="1" latinLnBrk="0" hangingPunct="1">
              <a:lnSpc>
                <a:spcPct val="90000"/>
              </a:lnSpc>
              <a:spcBef>
                <a:spcPts val="1000"/>
              </a:spcBef>
              <a:buFont typeface="Arial" panose="020B0604020202020204" pitchFamily="34" charset="0"/>
              <a:buNone/>
            </a:pPr>
            <a:r>
              <a:rPr lang="en-US"/>
              <a:t>Second level</a:t>
            </a:r>
          </a:p>
          <a:p>
            <a:pPr marL="0" lvl="2" indent="0" algn="l" defTabSz="914400" rtl="0" eaLnBrk="1" latinLnBrk="0" hangingPunct="1">
              <a:lnSpc>
                <a:spcPct val="90000"/>
              </a:lnSpc>
              <a:spcBef>
                <a:spcPts val="1000"/>
              </a:spcBef>
              <a:buFont typeface="Arial" panose="020B0604020202020204" pitchFamily="34" charset="0"/>
              <a:buNone/>
            </a:pPr>
            <a:r>
              <a:rPr lang="en-US"/>
              <a:t>Third level</a:t>
            </a:r>
          </a:p>
          <a:p>
            <a:pPr marL="0" lvl="3" indent="0" algn="l" defTabSz="914400" rtl="0" eaLnBrk="1" latinLnBrk="0" hangingPunct="1">
              <a:lnSpc>
                <a:spcPct val="90000"/>
              </a:lnSpc>
              <a:spcBef>
                <a:spcPts val="1000"/>
              </a:spcBef>
              <a:buFont typeface="Arial" panose="020B0604020202020204" pitchFamily="34" charset="0"/>
              <a:buNone/>
            </a:pPr>
            <a:r>
              <a:rPr lang="en-US"/>
              <a:t>Fourth level</a:t>
            </a:r>
          </a:p>
          <a:p>
            <a:pPr marL="0" lvl="4" indent="0" algn="l" defTabSz="914400" rtl="0" eaLnBrk="1" latinLnBrk="0" hangingPunct="1">
              <a:lnSpc>
                <a:spcPct val="90000"/>
              </a:lnSpc>
              <a:spcBef>
                <a:spcPts val="1000"/>
              </a:spcBef>
              <a:buFont typeface="Arial" panose="020B0604020202020204" pitchFamily="34" charset="0"/>
              <a:buNone/>
            </a:pPr>
            <a:r>
              <a:rPr lang="en-US"/>
              <a:t>Fifth level</a:t>
            </a:r>
            <a:endParaRPr lang="en-US" dirty="0"/>
          </a:p>
        </p:txBody>
      </p:sp>
      <p:sp>
        <p:nvSpPr>
          <p:cNvPr id="10" name="Text Placeholder 8"/>
          <p:cNvSpPr>
            <a:spLocks noGrp="1"/>
          </p:cNvSpPr>
          <p:nvPr>
            <p:ph type="body" sz="quarter" idx="13"/>
          </p:nvPr>
        </p:nvSpPr>
        <p:spPr>
          <a:xfrm>
            <a:off x="5028347" y="3436331"/>
            <a:ext cx="2286000" cy="1802032"/>
          </a:xfrm>
        </p:spPr>
        <p:txBody>
          <a:bodyPr lIns="182880" tIns="146304" rIns="91440"/>
          <a:lstStyle>
            <a:lvl1pPr marL="0" indent="0" algn="l">
              <a:buNone/>
              <a:defRPr lang="en-US" sz="1600" b="1" kern="1200" dirty="0">
                <a:solidFill>
                  <a:schemeClr val="tx1">
                    <a:lumMod val="85000"/>
                    <a:lumOff val="15000"/>
                  </a:schemeClr>
                </a:solidFill>
                <a:latin typeface="+mn-lt"/>
                <a:ea typeface="+mn-ea"/>
                <a:cs typeface="+mn-cs"/>
              </a:defRPr>
            </a:lvl1pPr>
            <a:lvl2pPr marL="0" indent="0" algn="l">
              <a:buNone/>
              <a:defRPr sz="1400" b="0">
                <a:solidFill>
                  <a:schemeClr val="tx1"/>
                </a:solidFill>
                <a:latin typeface="+mn-lt"/>
              </a:defRPr>
            </a:lvl2pPr>
            <a:lvl3pPr marL="0" indent="0" algn="l">
              <a:buNone/>
              <a:defRPr sz="1200" b="0">
                <a:latin typeface="+mn-lt"/>
              </a:defRPr>
            </a:lvl3pPr>
            <a:lvl4pPr marL="0" indent="0" algn="l">
              <a:buNone/>
              <a:defRPr sz="1100" b="0">
                <a:latin typeface="+mn-lt"/>
              </a:defRPr>
            </a:lvl4pPr>
            <a:lvl5pPr marL="0" indent="0" algn="l">
              <a:buNone/>
              <a:defRPr sz="1100" b="0">
                <a:latin typeface="+mn-lt"/>
              </a:defRPr>
            </a:lvl5pPr>
          </a:lstStyle>
          <a:p>
            <a:pPr marL="0" lvl="0" indent="0" algn="l" defTabSz="914400" rtl="0" eaLnBrk="1" latinLnBrk="0" hangingPunct="1">
              <a:lnSpc>
                <a:spcPct val="90000"/>
              </a:lnSpc>
              <a:spcBef>
                <a:spcPts val="1000"/>
              </a:spcBef>
              <a:buFont typeface="Arial" panose="020B0604020202020204" pitchFamily="34" charset="0"/>
              <a:buNone/>
            </a:pPr>
            <a:r>
              <a:rPr lang="en-US"/>
              <a:t>Edit Master text styles</a:t>
            </a:r>
          </a:p>
          <a:p>
            <a:pPr marL="0" lvl="1" indent="0" algn="l" defTabSz="914400" rtl="0" eaLnBrk="1" latinLnBrk="0" hangingPunct="1">
              <a:lnSpc>
                <a:spcPct val="90000"/>
              </a:lnSpc>
              <a:spcBef>
                <a:spcPts val="1000"/>
              </a:spcBef>
              <a:buFont typeface="Arial" panose="020B0604020202020204" pitchFamily="34" charset="0"/>
              <a:buNone/>
            </a:pPr>
            <a:r>
              <a:rPr lang="en-US"/>
              <a:t>Second level</a:t>
            </a:r>
          </a:p>
          <a:p>
            <a:pPr marL="0" lvl="2" indent="0" algn="l" defTabSz="914400" rtl="0" eaLnBrk="1" latinLnBrk="0" hangingPunct="1">
              <a:lnSpc>
                <a:spcPct val="90000"/>
              </a:lnSpc>
              <a:spcBef>
                <a:spcPts val="1000"/>
              </a:spcBef>
              <a:buFont typeface="Arial" panose="020B0604020202020204" pitchFamily="34" charset="0"/>
              <a:buNone/>
            </a:pPr>
            <a:r>
              <a:rPr lang="en-US"/>
              <a:t>Third level</a:t>
            </a:r>
          </a:p>
          <a:p>
            <a:pPr marL="0" lvl="3" indent="0" algn="l" defTabSz="914400" rtl="0" eaLnBrk="1" latinLnBrk="0" hangingPunct="1">
              <a:lnSpc>
                <a:spcPct val="90000"/>
              </a:lnSpc>
              <a:spcBef>
                <a:spcPts val="1000"/>
              </a:spcBef>
              <a:buFont typeface="Arial" panose="020B0604020202020204" pitchFamily="34" charset="0"/>
              <a:buNone/>
            </a:pPr>
            <a:r>
              <a:rPr lang="en-US"/>
              <a:t>Fourth level</a:t>
            </a:r>
          </a:p>
          <a:p>
            <a:pPr marL="0" lvl="4" indent="0" algn="l" defTabSz="914400" rtl="0" eaLnBrk="1" latinLnBrk="0" hangingPunct="1">
              <a:lnSpc>
                <a:spcPct val="90000"/>
              </a:lnSpc>
              <a:spcBef>
                <a:spcPts val="1000"/>
              </a:spcBef>
              <a:buFont typeface="Arial" panose="020B0604020202020204" pitchFamily="34" charset="0"/>
              <a:buNone/>
            </a:pPr>
            <a:r>
              <a:rPr lang="en-US"/>
              <a:t>Fifth level</a:t>
            </a:r>
            <a:endParaRPr lang="en-US" dirty="0"/>
          </a:p>
        </p:txBody>
      </p:sp>
      <p:sp>
        <p:nvSpPr>
          <p:cNvPr id="11" name="Text Placeholder 8"/>
          <p:cNvSpPr>
            <a:spLocks noGrp="1"/>
          </p:cNvSpPr>
          <p:nvPr>
            <p:ph type="body" sz="quarter" idx="14"/>
          </p:nvPr>
        </p:nvSpPr>
        <p:spPr>
          <a:xfrm>
            <a:off x="7395677" y="3436331"/>
            <a:ext cx="2286000" cy="1802032"/>
          </a:xfrm>
        </p:spPr>
        <p:txBody>
          <a:bodyPr lIns="182880" tIns="146304" rIns="91440"/>
          <a:lstStyle>
            <a:lvl1pPr marL="0" indent="0" algn="l">
              <a:buNone/>
              <a:defRPr lang="en-US" sz="1600" b="1" kern="1200" dirty="0">
                <a:solidFill>
                  <a:schemeClr val="tx1">
                    <a:lumMod val="85000"/>
                    <a:lumOff val="15000"/>
                  </a:schemeClr>
                </a:solidFill>
                <a:latin typeface="+mn-lt"/>
                <a:ea typeface="+mn-ea"/>
                <a:cs typeface="+mn-cs"/>
              </a:defRPr>
            </a:lvl1pPr>
            <a:lvl2pPr marL="0" indent="0" algn="l">
              <a:buNone/>
              <a:defRPr lang="en-US" sz="1400" b="0" kern="1200" dirty="0">
                <a:solidFill>
                  <a:schemeClr val="tx1"/>
                </a:solidFill>
                <a:latin typeface="+mn-lt"/>
                <a:ea typeface="+mn-ea"/>
                <a:cs typeface="+mn-cs"/>
              </a:defRPr>
            </a:lvl2pPr>
            <a:lvl3pPr marL="0" indent="0" algn="l">
              <a:buNone/>
              <a:defRPr sz="1200" b="0">
                <a:latin typeface="+mn-lt"/>
              </a:defRPr>
            </a:lvl3pPr>
            <a:lvl4pPr marL="0" indent="0" algn="l">
              <a:buNone/>
              <a:defRPr sz="1100" b="0">
                <a:latin typeface="+mn-lt"/>
              </a:defRPr>
            </a:lvl4pPr>
            <a:lvl5pPr marL="0" indent="0" algn="l">
              <a:buNone/>
              <a:defRPr sz="1100" b="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8"/>
          <p:cNvSpPr>
            <a:spLocks noGrp="1"/>
          </p:cNvSpPr>
          <p:nvPr>
            <p:ph type="body" sz="quarter" idx="15"/>
          </p:nvPr>
        </p:nvSpPr>
        <p:spPr>
          <a:xfrm>
            <a:off x="9763006" y="3436331"/>
            <a:ext cx="2286000" cy="1802032"/>
          </a:xfrm>
        </p:spPr>
        <p:txBody>
          <a:bodyPr lIns="182880" tIns="146304" rIns="91440"/>
          <a:lstStyle>
            <a:lvl1pPr marL="0" indent="0" algn="l">
              <a:buNone/>
              <a:defRPr lang="en-US" sz="1600" b="1" kern="1200" dirty="0">
                <a:solidFill>
                  <a:schemeClr val="tx1">
                    <a:lumMod val="85000"/>
                    <a:lumOff val="15000"/>
                  </a:schemeClr>
                </a:solidFill>
                <a:latin typeface="+mn-lt"/>
                <a:ea typeface="+mn-ea"/>
                <a:cs typeface="+mn-cs"/>
              </a:defRPr>
            </a:lvl1pPr>
            <a:lvl2pPr marL="0" indent="0" algn="l">
              <a:buNone/>
              <a:defRPr lang="en-US" sz="1400" b="0" kern="1200" dirty="0">
                <a:solidFill>
                  <a:schemeClr val="tx1"/>
                </a:solidFill>
                <a:latin typeface="+mn-lt"/>
                <a:ea typeface="+mn-ea"/>
                <a:cs typeface="+mn-cs"/>
              </a:defRPr>
            </a:lvl2pPr>
            <a:lvl3pPr marL="0" indent="0" algn="l">
              <a:buNone/>
              <a:defRPr sz="1200" b="0">
                <a:latin typeface="+mn-lt"/>
              </a:defRPr>
            </a:lvl3pPr>
            <a:lvl4pPr marL="0" indent="0" algn="l">
              <a:buNone/>
              <a:defRPr sz="1100" b="0">
                <a:latin typeface="+mn-lt"/>
              </a:defRPr>
            </a:lvl4pPr>
            <a:lvl5pPr marL="0" indent="0" algn="l">
              <a:buNone/>
              <a:defRPr sz="1100" b="0">
                <a:latin typeface="+mn-lt"/>
              </a:defRPr>
            </a:lvl5pPr>
          </a:lstStyle>
          <a:p>
            <a:pPr marL="0" lvl="0" indent="0" algn="l" defTabSz="914400" rtl="0" eaLnBrk="1" latinLnBrk="0" hangingPunct="1">
              <a:lnSpc>
                <a:spcPct val="90000"/>
              </a:lnSpc>
              <a:spcBef>
                <a:spcPts val="1000"/>
              </a:spcBef>
              <a:buFont typeface="Arial" panose="020B0604020202020204" pitchFamily="34" charset="0"/>
              <a:buNone/>
            </a:pPr>
            <a:r>
              <a:rPr lang="en-US"/>
              <a:t>Edit Master text styles</a:t>
            </a:r>
          </a:p>
          <a:p>
            <a:pPr marL="0" lvl="1" indent="0" algn="l" defTabSz="914400" rtl="0" eaLnBrk="1" latinLnBrk="0" hangingPunct="1">
              <a:lnSpc>
                <a:spcPct val="90000"/>
              </a:lnSpc>
              <a:spcBef>
                <a:spcPts val="1000"/>
              </a:spcBef>
              <a:buFont typeface="Arial" panose="020B0604020202020204" pitchFamily="34" charset="0"/>
              <a:buNone/>
            </a:pPr>
            <a:r>
              <a:rPr lang="en-US"/>
              <a:t>Second level</a:t>
            </a:r>
          </a:p>
          <a:p>
            <a:pPr marL="0" lvl="2" indent="0" algn="l" defTabSz="914400" rtl="0" eaLnBrk="1" latinLnBrk="0" hangingPunct="1">
              <a:lnSpc>
                <a:spcPct val="90000"/>
              </a:lnSpc>
              <a:spcBef>
                <a:spcPts val="1000"/>
              </a:spcBef>
              <a:buFont typeface="Arial" panose="020B0604020202020204" pitchFamily="34" charset="0"/>
              <a:buNone/>
            </a:pPr>
            <a:r>
              <a:rPr lang="en-US"/>
              <a:t>Third level</a:t>
            </a:r>
          </a:p>
          <a:p>
            <a:pPr marL="0" lvl="3" indent="0" algn="l" defTabSz="914400" rtl="0" eaLnBrk="1" latinLnBrk="0" hangingPunct="1">
              <a:lnSpc>
                <a:spcPct val="90000"/>
              </a:lnSpc>
              <a:spcBef>
                <a:spcPts val="1000"/>
              </a:spcBef>
              <a:buFont typeface="Arial" panose="020B0604020202020204" pitchFamily="34" charset="0"/>
              <a:buNone/>
            </a:pPr>
            <a:r>
              <a:rPr lang="en-US"/>
              <a:t>Fourth level</a:t>
            </a:r>
          </a:p>
          <a:p>
            <a:pPr marL="0" lvl="4" indent="0" algn="l" defTabSz="914400" rtl="0" eaLnBrk="1" latinLnBrk="0" hangingPunct="1">
              <a:lnSpc>
                <a:spcPct val="90000"/>
              </a:lnSpc>
              <a:spcBef>
                <a:spcPts val="1000"/>
              </a:spcBef>
              <a:buFont typeface="Arial" panose="020B0604020202020204" pitchFamily="34" charset="0"/>
              <a:buNone/>
            </a:pPr>
            <a:r>
              <a:rPr lang="en-US"/>
              <a:t>Fifth level</a:t>
            </a:r>
            <a:endParaRPr lang="en-US" dirty="0"/>
          </a:p>
        </p:txBody>
      </p:sp>
      <p:sp>
        <p:nvSpPr>
          <p:cNvPr id="13" name="Slide Number Placeholder 7"/>
          <p:cNvSpPr>
            <a:spLocks noGrp="1"/>
          </p:cNvSpPr>
          <p:nvPr>
            <p:ph type="sldNum" sz="quarter" idx="4"/>
          </p:nvPr>
        </p:nvSpPr>
        <p:spPr>
          <a:xfrm>
            <a:off x="11668594" y="6484937"/>
            <a:ext cx="523406" cy="365125"/>
          </a:xfrm>
          <a:prstGeom prst="rect">
            <a:avLst/>
          </a:prstGeom>
        </p:spPr>
        <p:txBody>
          <a:bodyPr vert="horz" wrap="none" lIns="91440" tIns="45720" rIns="91440" bIns="45720" rtlCol="0" anchor="ctr"/>
          <a:lstStyle>
            <a:lvl1pPr algn="r">
              <a:defRPr sz="1200">
                <a:solidFill>
                  <a:schemeClr val="tx2"/>
                </a:solidFill>
              </a:defRPr>
            </a:lvl1pPr>
          </a:lstStyle>
          <a:p>
            <a:fld id="{4997E989-D798-4C62-8E93-3D2D613C2488}" type="slidenum">
              <a:rPr lang="en-US" smtClean="0"/>
              <a:pPr/>
              <a:t>‹#›</a:t>
            </a:fld>
            <a:endParaRPr lang="en-US"/>
          </a:p>
        </p:txBody>
      </p:sp>
    </p:spTree>
    <p:extLst>
      <p:ext uri="{BB962C8B-B14F-4D97-AF65-F5344CB8AC3E}">
        <p14:creationId xmlns:p14="http://schemas.microsoft.com/office/powerpoint/2010/main" val="1698903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tmplLst>
          <p:tmpl>
            <p:tnLst>
              <p:par>
                <p:cTn presetID="10"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P spid="12" grpId="0">
        <p:tmplLst>
          <p:tmpl>
            <p:tnLst>
              <p:par>
                <p:cTn presetID="10" presetClass="entr" presetSubtype="0" fill="hold" nodeType="click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P spid="10" grpId="0">
        <p:tmplLst>
          <p:tmpl>
            <p:tnLst>
              <p:par>
                <p:cTn presetID="10" presetClass="entr" presetSubtype="0" fill="hold" nodeType="click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11" grpId="0">
        <p:tmplLst>
          <p:tmpl>
            <p:tnLst>
              <p:par>
                <p:cTn presetID="10" presetClass="entr" presetSubtype="0" fill="hold" nodeType="click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5" grpId="0">
        <p:tmplLst>
          <p:tmpl>
            <p:tnLst>
              <p:par>
                <p:cTn presetID="10" presetClass="entr" presetSubtype="0" fill="hold" nodeType="click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Lst>
      </p:bldP>
    </p:bld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8_Title,  5 Pillars smaller text">
    <p:spTree>
      <p:nvGrpSpPr>
        <p:cNvPr id="1" name=""/>
        <p:cNvGrpSpPr/>
        <p:nvPr/>
      </p:nvGrpSpPr>
      <p:grpSpPr>
        <a:xfrm>
          <a:off x="0" y="0"/>
          <a:ext cx="0" cy="0"/>
          <a:chOff x="0" y="0"/>
          <a:chExt cx="0" cy="0"/>
        </a:xfrm>
      </p:grpSpPr>
      <p:sp>
        <p:nvSpPr>
          <p:cNvPr id="4" name="Rectangle 3"/>
          <p:cNvSpPr/>
          <p:nvPr userDrawn="1"/>
        </p:nvSpPr>
        <p:spPr>
          <a:xfrm>
            <a:off x="0" y="0"/>
            <a:ext cx="12192000" cy="12143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304800" y="2598127"/>
            <a:ext cx="3714704" cy="2524794"/>
          </a:xfrm>
        </p:spPr>
        <p:txBody>
          <a:bodyPr lIns="91440" rIns="91440"/>
          <a:lstStyle>
            <a:lvl1pPr algn="ctr">
              <a:spcAft>
                <a:spcPts val="3000"/>
              </a:spcAft>
              <a:defRPr sz="2400">
                <a:gradFill>
                  <a:gsLst>
                    <a:gs pos="15000">
                      <a:schemeClr val="tx2"/>
                    </a:gs>
                    <a:gs pos="47000">
                      <a:schemeClr val="tx2"/>
                    </a:gs>
                  </a:gsLst>
                  <a:lin ang="5400000" scaled="1"/>
                </a:gradFill>
                <a:latin typeface="Segoe UI Semilight" panose="020B0402040204020203" pitchFamily="34" charset="0"/>
                <a:cs typeface="Segoe UI Semilight" panose="020B0402040204020203" pitchFamily="34" charset="0"/>
              </a:defRPr>
            </a:lvl1pPr>
            <a:lvl2pPr marL="0" indent="0" algn="ctr" defTabSz="914400" rtl="0" eaLnBrk="1" latinLnBrk="0" hangingPunct="1">
              <a:lnSpc>
                <a:spcPct val="90000"/>
              </a:lnSpc>
              <a:spcBef>
                <a:spcPts val="1000"/>
              </a:spcBef>
              <a:spcAft>
                <a:spcPts val="1200"/>
              </a:spcAft>
              <a:buFont typeface="Arial" panose="020B0604020202020204" pitchFamily="34" charset="0"/>
              <a:buNone/>
              <a:defRPr lang="en-US" sz="2000" kern="1200" dirty="0">
                <a:solidFill>
                  <a:schemeClr val="tx1"/>
                </a:solidFill>
                <a:latin typeface="Segoe UI Semilight" panose="020B0402040204020203" pitchFamily="34" charset="0"/>
                <a:ea typeface="+mn-ea"/>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2"/>
          <p:cNvSpPr>
            <a:spLocks noGrp="1"/>
          </p:cNvSpPr>
          <p:nvPr>
            <p:ph idx="14"/>
          </p:nvPr>
        </p:nvSpPr>
        <p:spPr>
          <a:xfrm>
            <a:off x="4168631" y="2598127"/>
            <a:ext cx="3840480" cy="2524794"/>
          </a:xfrm>
        </p:spPr>
        <p:txBody>
          <a:bodyPr lIns="91440" rIns="91440"/>
          <a:lstStyle>
            <a:lvl1pPr algn="ctr">
              <a:defRPr lang="en-US" sz="2400" kern="1200" dirty="0">
                <a:gradFill>
                  <a:gsLst>
                    <a:gs pos="15000">
                      <a:schemeClr val="tx2"/>
                    </a:gs>
                    <a:gs pos="47000">
                      <a:schemeClr val="tx2"/>
                    </a:gs>
                  </a:gsLst>
                  <a:lin ang="5400000" scaled="1"/>
                </a:gradFill>
                <a:latin typeface="Segoe UI Semilight" panose="020B0402040204020203" pitchFamily="34" charset="0"/>
                <a:ea typeface="+mn-ea"/>
                <a:cs typeface="Segoe UI Semilight" panose="020B0402040204020203" pitchFamily="34" charset="0"/>
              </a:defRPr>
            </a:lvl1pPr>
            <a:lvl2pPr marL="0" indent="0" algn="ctr" defTabSz="914400" rtl="0" eaLnBrk="1" latinLnBrk="0" hangingPunct="1">
              <a:lnSpc>
                <a:spcPct val="90000"/>
              </a:lnSpc>
              <a:spcBef>
                <a:spcPts val="1000"/>
              </a:spcBef>
              <a:spcAft>
                <a:spcPts val="1200"/>
              </a:spcAft>
              <a:buFont typeface="Arial" panose="020B0604020202020204" pitchFamily="34" charset="0"/>
              <a:buNone/>
              <a:defRPr lang="en-US" sz="2000" kern="1200" dirty="0">
                <a:solidFill>
                  <a:schemeClr val="tx1"/>
                </a:solidFill>
                <a:latin typeface="Segoe UI Semilight" panose="020B0402040204020203" pitchFamily="34" charset="0"/>
                <a:ea typeface="+mn-ea"/>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marL="0" lvl="0" indent="0" algn="ctr" defTabSz="914400" rtl="0" eaLnBrk="1" latinLnBrk="0" hangingPunct="1">
              <a:lnSpc>
                <a:spcPct val="90000"/>
              </a:lnSpc>
              <a:spcBef>
                <a:spcPts val="1000"/>
              </a:spcBef>
              <a:spcAft>
                <a:spcPts val="3000"/>
              </a:spcAft>
              <a:buFont typeface="Arial" panose="020B0604020202020204" pitchFamily="34" charset="0"/>
              <a:buNone/>
            </a:pPr>
            <a:r>
              <a:rPr lang="en-US"/>
              <a:t>Edit Master text styles</a:t>
            </a:r>
          </a:p>
          <a:p>
            <a:pPr marL="0" lvl="1" indent="0" algn="ctr" defTabSz="914400" rtl="0" eaLnBrk="1" latinLnBrk="0" hangingPunct="1">
              <a:lnSpc>
                <a:spcPct val="90000"/>
              </a:lnSpc>
              <a:spcBef>
                <a:spcPts val="1000"/>
              </a:spcBef>
              <a:spcAft>
                <a:spcPts val="3000"/>
              </a:spcAft>
              <a:buFont typeface="Arial" panose="020B0604020202020204" pitchFamily="34" charset="0"/>
              <a:buNone/>
            </a:pPr>
            <a:r>
              <a:rPr lang="en-US"/>
              <a:t>Second level</a:t>
            </a:r>
          </a:p>
          <a:p>
            <a:pPr marL="0" lvl="2" indent="0" algn="ctr" defTabSz="914400" rtl="0" eaLnBrk="1" latinLnBrk="0" hangingPunct="1">
              <a:lnSpc>
                <a:spcPct val="90000"/>
              </a:lnSpc>
              <a:spcBef>
                <a:spcPts val="1000"/>
              </a:spcBef>
              <a:spcAft>
                <a:spcPts val="3000"/>
              </a:spcAft>
              <a:buFont typeface="Arial" panose="020B0604020202020204" pitchFamily="34" charset="0"/>
              <a:buNone/>
            </a:pPr>
            <a:r>
              <a:rPr lang="en-US"/>
              <a:t>Third level</a:t>
            </a:r>
          </a:p>
          <a:p>
            <a:pPr marL="0" lvl="3" indent="0" algn="ctr" defTabSz="914400" rtl="0" eaLnBrk="1" latinLnBrk="0" hangingPunct="1">
              <a:lnSpc>
                <a:spcPct val="90000"/>
              </a:lnSpc>
              <a:spcBef>
                <a:spcPts val="1000"/>
              </a:spcBef>
              <a:spcAft>
                <a:spcPts val="3000"/>
              </a:spcAft>
              <a:buFont typeface="Arial" panose="020B0604020202020204" pitchFamily="34" charset="0"/>
              <a:buNone/>
            </a:pPr>
            <a:r>
              <a:rPr lang="en-US"/>
              <a:t>Fourth level</a:t>
            </a:r>
          </a:p>
          <a:p>
            <a:pPr marL="0" lvl="4" indent="0" algn="ctr" defTabSz="914400" rtl="0" eaLnBrk="1" latinLnBrk="0" hangingPunct="1">
              <a:lnSpc>
                <a:spcPct val="90000"/>
              </a:lnSpc>
              <a:spcBef>
                <a:spcPts val="1000"/>
              </a:spcBef>
              <a:spcAft>
                <a:spcPts val="3000"/>
              </a:spcAft>
              <a:buFont typeface="Arial" panose="020B0604020202020204" pitchFamily="34" charset="0"/>
              <a:buNone/>
            </a:pPr>
            <a:r>
              <a:rPr lang="en-US"/>
              <a:t>Fifth level</a:t>
            </a:r>
            <a:endParaRPr lang="en-US" dirty="0"/>
          </a:p>
        </p:txBody>
      </p:sp>
      <p:sp>
        <p:nvSpPr>
          <p:cNvPr id="9" name="Content Placeholder 2"/>
          <p:cNvSpPr>
            <a:spLocks noGrp="1"/>
          </p:cNvSpPr>
          <p:nvPr>
            <p:ph idx="15"/>
          </p:nvPr>
        </p:nvSpPr>
        <p:spPr>
          <a:xfrm>
            <a:off x="8158238" y="2598127"/>
            <a:ext cx="3773077" cy="2524794"/>
          </a:xfrm>
        </p:spPr>
        <p:txBody>
          <a:bodyPr lIns="91440" rIns="91440"/>
          <a:lstStyle>
            <a:lvl1pPr algn="ctr">
              <a:defRPr lang="en-US" sz="2400" kern="1200" dirty="0">
                <a:gradFill>
                  <a:gsLst>
                    <a:gs pos="15000">
                      <a:schemeClr val="tx2"/>
                    </a:gs>
                    <a:gs pos="47000">
                      <a:schemeClr val="tx2"/>
                    </a:gs>
                  </a:gsLst>
                  <a:lin ang="5400000" scaled="1"/>
                </a:gradFill>
                <a:latin typeface="Segoe UI Semilight" panose="020B0402040204020203" pitchFamily="34" charset="0"/>
                <a:ea typeface="+mn-ea"/>
                <a:cs typeface="Segoe UI Semilight" panose="020B0402040204020203" pitchFamily="34" charset="0"/>
              </a:defRPr>
            </a:lvl1pPr>
            <a:lvl2pPr marL="0" indent="0" algn="ctr" defTabSz="914400" rtl="0" eaLnBrk="1" latinLnBrk="0" hangingPunct="1">
              <a:lnSpc>
                <a:spcPct val="90000"/>
              </a:lnSpc>
              <a:spcBef>
                <a:spcPts val="1000"/>
              </a:spcBef>
              <a:spcAft>
                <a:spcPts val="1200"/>
              </a:spcAft>
              <a:buFont typeface="Arial" panose="020B0604020202020204" pitchFamily="34" charset="0"/>
              <a:buNone/>
              <a:defRPr lang="en-US" sz="2000" kern="1200" dirty="0">
                <a:solidFill>
                  <a:schemeClr val="tx1"/>
                </a:solidFill>
                <a:latin typeface="Segoe UI Semilight" panose="020B0402040204020203" pitchFamily="34" charset="0"/>
                <a:ea typeface="+mn-ea"/>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marL="0" lvl="0" indent="0" algn="ctr" defTabSz="914400" rtl="0" eaLnBrk="1" latinLnBrk="0" hangingPunct="1">
              <a:lnSpc>
                <a:spcPct val="90000"/>
              </a:lnSpc>
              <a:spcBef>
                <a:spcPts val="1000"/>
              </a:spcBef>
              <a:spcAft>
                <a:spcPts val="3000"/>
              </a:spcAft>
              <a:buFont typeface="Arial" panose="020B0604020202020204" pitchFamily="34" charset="0"/>
              <a:buNone/>
            </a:pPr>
            <a:r>
              <a:rPr lang="en-US"/>
              <a:t>Edit Master text styles</a:t>
            </a:r>
          </a:p>
          <a:p>
            <a:pPr marL="0" lvl="1" indent="0" algn="ctr" defTabSz="914400" rtl="0" eaLnBrk="1" latinLnBrk="0" hangingPunct="1">
              <a:lnSpc>
                <a:spcPct val="90000"/>
              </a:lnSpc>
              <a:spcBef>
                <a:spcPts val="1000"/>
              </a:spcBef>
              <a:spcAft>
                <a:spcPts val="3000"/>
              </a:spcAft>
              <a:buFont typeface="Arial" panose="020B0604020202020204" pitchFamily="34" charset="0"/>
              <a:buNone/>
            </a:pPr>
            <a:r>
              <a:rPr lang="en-US"/>
              <a:t>Second level</a:t>
            </a:r>
          </a:p>
          <a:p>
            <a:pPr marL="0" lvl="2" indent="0" algn="ctr" defTabSz="914400" rtl="0" eaLnBrk="1" latinLnBrk="0" hangingPunct="1">
              <a:lnSpc>
                <a:spcPct val="90000"/>
              </a:lnSpc>
              <a:spcBef>
                <a:spcPts val="1000"/>
              </a:spcBef>
              <a:spcAft>
                <a:spcPts val="3000"/>
              </a:spcAft>
              <a:buFont typeface="Arial" panose="020B0604020202020204" pitchFamily="34" charset="0"/>
              <a:buNone/>
            </a:pPr>
            <a:r>
              <a:rPr lang="en-US"/>
              <a:t>Third level</a:t>
            </a:r>
          </a:p>
          <a:p>
            <a:pPr marL="0" lvl="3" indent="0" algn="ctr" defTabSz="914400" rtl="0" eaLnBrk="1" latinLnBrk="0" hangingPunct="1">
              <a:lnSpc>
                <a:spcPct val="90000"/>
              </a:lnSpc>
              <a:spcBef>
                <a:spcPts val="1000"/>
              </a:spcBef>
              <a:spcAft>
                <a:spcPts val="3000"/>
              </a:spcAft>
              <a:buFont typeface="Arial" panose="020B0604020202020204" pitchFamily="34" charset="0"/>
              <a:buNone/>
            </a:pPr>
            <a:r>
              <a:rPr lang="en-US"/>
              <a:t>Fourth level</a:t>
            </a:r>
          </a:p>
          <a:p>
            <a:pPr marL="0" lvl="4" indent="0" algn="ctr" defTabSz="914400" rtl="0" eaLnBrk="1" latinLnBrk="0" hangingPunct="1">
              <a:lnSpc>
                <a:spcPct val="90000"/>
              </a:lnSpc>
              <a:spcBef>
                <a:spcPts val="1000"/>
              </a:spcBef>
              <a:spcAft>
                <a:spcPts val="3000"/>
              </a:spcAft>
              <a:buFont typeface="Arial" panose="020B0604020202020204" pitchFamily="34" charset="0"/>
              <a:buNone/>
            </a:pPr>
            <a:r>
              <a:rPr lang="en-US"/>
              <a:t>Fifth level</a:t>
            </a:r>
            <a:endParaRPr lang="en-US" dirty="0"/>
          </a:p>
        </p:txBody>
      </p:sp>
      <p:sp>
        <p:nvSpPr>
          <p:cNvPr id="11" name="Freeform: Shape 10"/>
          <p:cNvSpPr/>
          <p:nvPr userDrawn="1"/>
        </p:nvSpPr>
        <p:spPr>
          <a:xfrm>
            <a:off x="129521" y="0"/>
            <a:ext cx="2749481" cy="1364786"/>
          </a:xfrm>
          <a:custGeom>
            <a:avLst/>
            <a:gdLst>
              <a:gd name="connsiteX0" fmla="*/ 0 w 4741280"/>
              <a:gd name="connsiteY0" fmla="*/ 0 h 2353474"/>
              <a:gd name="connsiteX1" fmla="*/ 4741280 w 4741280"/>
              <a:gd name="connsiteY1" fmla="*/ 0 h 2353474"/>
              <a:gd name="connsiteX2" fmla="*/ 4729949 w 4741280"/>
              <a:gd name="connsiteY2" fmla="*/ 224399 h 2353474"/>
              <a:gd name="connsiteX3" fmla="*/ 2370640 w 4741280"/>
              <a:gd name="connsiteY3" fmla="*/ 2353474 h 2353474"/>
              <a:gd name="connsiteX4" fmla="*/ 11331 w 4741280"/>
              <a:gd name="connsiteY4" fmla="*/ 224399 h 2353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1280" h="2353474">
                <a:moveTo>
                  <a:pt x="0" y="0"/>
                </a:moveTo>
                <a:lnTo>
                  <a:pt x="4741280" y="0"/>
                </a:lnTo>
                <a:lnTo>
                  <a:pt x="4729949" y="224399"/>
                </a:lnTo>
                <a:cubicBezTo>
                  <a:pt x="4608502" y="1420269"/>
                  <a:pt x="3598552" y="2353474"/>
                  <a:pt x="2370640" y="2353474"/>
                </a:cubicBezTo>
                <a:cubicBezTo>
                  <a:pt x="1142728" y="2353474"/>
                  <a:pt x="132779" y="1420269"/>
                  <a:pt x="11331" y="22439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316322" y="339408"/>
            <a:ext cx="2375877" cy="535531"/>
          </a:xfrm>
        </p:spPr>
        <p:txBody>
          <a:bodyPr/>
          <a:lstStyle>
            <a:lvl1pPr algn="ctr">
              <a:defRPr lang="en-US" sz="3200" b="0" i="0" kern="1200" spc="60" baseline="0" dirty="0">
                <a:solidFill>
                  <a:schemeClr val="bg1"/>
                </a:solidFill>
                <a:latin typeface="+mj-lt"/>
                <a:ea typeface="+mn-ea"/>
                <a:cs typeface="Segoe UI Semilight" panose="020B0402040204020203" pitchFamily="34" charset="0"/>
              </a:defRPr>
            </a:lvl1pPr>
          </a:lstStyle>
          <a:p>
            <a:pPr marL="0" lvl="0" indent="0" algn="ctr" defTabSz="914400" rtl="0" eaLnBrk="1" latinLnBrk="0" hangingPunct="1">
              <a:lnSpc>
                <a:spcPct val="90000"/>
              </a:lnSpc>
              <a:spcBef>
                <a:spcPts val="1000"/>
              </a:spcBef>
              <a:buFont typeface="Arial" panose="020B0604020202020204" pitchFamily="34" charset="0"/>
              <a:buNone/>
            </a:pPr>
            <a:r>
              <a:rPr lang="en-US" dirty="0"/>
              <a:t>CLICK TO</a:t>
            </a:r>
          </a:p>
        </p:txBody>
      </p:sp>
      <p:sp>
        <p:nvSpPr>
          <p:cNvPr id="10" name="Text Placeholder 9"/>
          <p:cNvSpPr>
            <a:spLocks noGrp="1"/>
          </p:cNvSpPr>
          <p:nvPr>
            <p:ph type="body" sz="quarter" idx="16"/>
          </p:nvPr>
        </p:nvSpPr>
        <p:spPr>
          <a:xfrm>
            <a:off x="2879003" y="419100"/>
            <a:ext cx="9084398" cy="13700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Slide Number Placeholder 7"/>
          <p:cNvSpPr>
            <a:spLocks noGrp="1"/>
          </p:cNvSpPr>
          <p:nvPr>
            <p:ph type="sldNum" sz="quarter" idx="4"/>
          </p:nvPr>
        </p:nvSpPr>
        <p:spPr>
          <a:xfrm>
            <a:off x="11668594" y="6484937"/>
            <a:ext cx="523406" cy="365125"/>
          </a:xfrm>
          <a:prstGeom prst="rect">
            <a:avLst/>
          </a:prstGeom>
        </p:spPr>
        <p:txBody>
          <a:bodyPr vert="horz" wrap="none" lIns="91440" tIns="45720" rIns="91440" bIns="45720" rtlCol="0" anchor="ctr"/>
          <a:lstStyle>
            <a:lvl1pPr algn="r">
              <a:defRPr sz="1200">
                <a:solidFill>
                  <a:schemeClr val="tx2"/>
                </a:solidFill>
              </a:defRPr>
            </a:lvl1pPr>
          </a:lstStyle>
          <a:p>
            <a:fld id="{4997E989-D798-4C62-8E93-3D2D613C2488}" type="slidenum">
              <a:rPr lang="en-US" smtClean="0"/>
              <a:pPr/>
              <a:t>‹#›</a:t>
            </a:fld>
            <a:endParaRPr lang="en-US"/>
          </a:p>
        </p:txBody>
      </p:sp>
    </p:spTree>
    <p:extLst>
      <p:ext uri="{BB962C8B-B14F-4D97-AF65-F5344CB8AC3E}">
        <p14:creationId xmlns:p14="http://schemas.microsoft.com/office/powerpoint/2010/main" val="3832140048"/>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Title,  5 Pillars smaller text">
    <p:spTree>
      <p:nvGrpSpPr>
        <p:cNvPr id="1" name=""/>
        <p:cNvGrpSpPr/>
        <p:nvPr/>
      </p:nvGrpSpPr>
      <p:grpSpPr>
        <a:xfrm>
          <a:off x="0" y="0"/>
          <a:ext cx="0" cy="0"/>
          <a:chOff x="0" y="0"/>
          <a:chExt cx="0" cy="0"/>
        </a:xfrm>
      </p:grpSpPr>
      <p:sp>
        <p:nvSpPr>
          <p:cNvPr id="4" name="Rectangle 3"/>
          <p:cNvSpPr/>
          <p:nvPr userDrawn="1"/>
        </p:nvSpPr>
        <p:spPr>
          <a:xfrm>
            <a:off x="0" y="0"/>
            <a:ext cx="12192000" cy="12143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68658" y="3493674"/>
            <a:ext cx="2377440" cy="2226763"/>
          </a:xfrm>
        </p:spPr>
        <p:txBody>
          <a:bodyPr lIns="146304" rIns="146304"/>
          <a:lstStyle>
            <a:lvl1pPr algn="ctr">
              <a:defRPr sz="2200">
                <a:gradFill>
                  <a:gsLst>
                    <a:gs pos="15000">
                      <a:schemeClr val="tx2"/>
                    </a:gs>
                    <a:gs pos="47000">
                      <a:schemeClr val="tx2"/>
                    </a:gs>
                  </a:gsLst>
                  <a:lin ang="5400000" scaled="1"/>
                </a:gradFill>
                <a:latin typeface="Segoe UI Semilight" panose="020B0402040204020203" pitchFamily="34" charset="0"/>
                <a:cs typeface="Segoe UI Semilight" panose="020B0402040204020203" pitchFamily="34" charset="0"/>
              </a:defRPr>
            </a:lvl1pPr>
            <a:lvl2pPr algn="ctr">
              <a:defRPr sz="220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11747687" y="6465381"/>
            <a:ext cx="431425" cy="365125"/>
          </a:xfrm>
          <a:prstGeom prst="rect">
            <a:avLst/>
          </a:prstGeom>
        </p:spPr>
        <p:txBody>
          <a:bodyPr/>
          <a:lstStyle/>
          <a:p>
            <a:fld id="{5AE1514C-5E56-4738-A1FF-4B1CFD2A3E36}" type="slidenum">
              <a:rPr lang="en-US" smtClean="0"/>
              <a:t>‹#›</a:t>
            </a:fld>
            <a:endParaRPr lang="en-US"/>
          </a:p>
        </p:txBody>
      </p:sp>
      <p:sp>
        <p:nvSpPr>
          <p:cNvPr id="7" name="Content Placeholder 2"/>
          <p:cNvSpPr>
            <a:spLocks noGrp="1"/>
          </p:cNvSpPr>
          <p:nvPr>
            <p:ph idx="14"/>
          </p:nvPr>
        </p:nvSpPr>
        <p:spPr>
          <a:xfrm>
            <a:off x="2483635" y="3493674"/>
            <a:ext cx="2377440" cy="2226763"/>
          </a:xfrm>
        </p:spPr>
        <p:txBody>
          <a:bodyPr lIns="146304" rIns="146304"/>
          <a:lstStyle>
            <a:lvl1pPr algn="ctr">
              <a:defRPr sz="2200">
                <a:gradFill>
                  <a:gsLst>
                    <a:gs pos="15000">
                      <a:schemeClr val="tx2"/>
                    </a:gs>
                    <a:gs pos="47000">
                      <a:schemeClr val="tx2"/>
                    </a:gs>
                  </a:gsLst>
                  <a:lin ang="5400000" scaled="1"/>
                </a:gradFill>
                <a:latin typeface="Segoe UI Semilight" panose="020B0402040204020203" pitchFamily="34" charset="0"/>
                <a:cs typeface="Segoe UI Semilight" panose="020B0402040204020203" pitchFamily="34" charset="0"/>
              </a:defRPr>
            </a:lvl1pPr>
            <a:lvl2pPr algn="ctr">
              <a:defRPr sz="220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2"/>
          <p:cNvSpPr>
            <a:spLocks noGrp="1"/>
          </p:cNvSpPr>
          <p:nvPr>
            <p:ph idx="15"/>
          </p:nvPr>
        </p:nvSpPr>
        <p:spPr>
          <a:xfrm>
            <a:off x="4898612" y="3493674"/>
            <a:ext cx="2377440" cy="2226763"/>
          </a:xfrm>
        </p:spPr>
        <p:txBody>
          <a:bodyPr lIns="146304" rIns="146304"/>
          <a:lstStyle>
            <a:lvl1pPr algn="ctr">
              <a:defRPr sz="2200">
                <a:gradFill>
                  <a:gsLst>
                    <a:gs pos="15000">
                      <a:schemeClr val="tx2"/>
                    </a:gs>
                    <a:gs pos="47000">
                      <a:schemeClr val="tx2"/>
                    </a:gs>
                  </a:gsLst>
                  <a:lin ang="5400000" scaled="1"/>
                </a:gradFill>
                <a:latin typeface="Segoe UI Semilight" panose="020B0402040204020203" pitchFamily="34" charset="0"/>
                <a:cs typeface="Segoe UI Semilight" panose="020B0402040204020203" pitchFamily="34" charset="0"/>
              </a:defRPr>
            </a:lvl1pPr>
            <a:lvl2pPr algn="ctr">
              <a:defRPr sz="220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2"/>
          <p:cNvSpPr>
            <a:spLocks noGrp="1"/>
          </p:cNvSpPr>
          <p:nvPr>
            <p:ph idx="16"/>
          </p:nvPr>
        </p:nvSpPr>
        <p:spPr>
          <a:xfrm>
            <a:off x="7313589" y="3493674"/>
            <a:ext cx="2377440" cy="2226763"/>
          </a:xfrm>
        </p:spPr>
        <p:txBody>
          <a:bodyPr lIns="146304" rIns="146304"/>
          <a:lstStyle>
            <a:lvl1pPr algn="ctr">
              <a:defRPr sz="2200">
                <a:gradFill>
                  <a:gsLst>
                    <a:gs pos="15000">
                      <a:schemeClr val="tx2"/>
                    </a:gs>
                    <a:gs pos="47000">
                      <a:schemeClr val="tx2"/>
                    </a:gs>
                  </a:gsLst>
                  <a:lin ang="5400000" scaled="1"/>
                </a:gradFill>
                <a:latin typeface="Segoe UI Semilight" panose="020B0402040204020203" pitchFamily="34" charset="0"/>
                <a:cs typeface="Segoe UI Semilight" panose="020B0402040204020203" pitchFamily="34" charset="0"/>
              </a:defRPr>
            </a:lvl1pPr>
            <a:lvl2pPr algn="ctr">
              <a:defRPr sz="220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2"/>
          <p:cNvSpPr>
            <a:spLocks noGrp="1"/>
          </p:cNvSpPr>
          <p:nvPr>
            <p:ph idx="17"/>
          </p:nvPr>
        </p:nvSpPr>
        <p:spPr>
          <a:xfrm>
            <a:off x="9728566" y="3493674"/>
            <a:ext cx="2377440" cy="2226763"/>
          </a:xfrm>
        </p:spPr>
        <p:txBody>
          <a:bodyPr lIns="146304" rIns="146304"/>
          <a:lstStyle>
            <a:lvl1pPr algn="ctr">
              <a:defRPr sz="2200">
                <a:gradFill>
                  <a:gsLst>
                    <a:gs pos="15000">
                      <a:schemeClr val="tx2"/>
                    </a:gs>
                    <a:gs pos="47000">
                      <a:schemeClr val="tx2"/>
                    </a:gs>
                  </a:gsLst>
                  <a:lin ang="5400000" scaled="1"/>
                </a:gradFill>
                <a:latin typeface="Segoe UI Semilight" panose="020B0402040204020203" pitchFamily="34" charset="0"/>
                <a:cs typeface="Segoe UI Semilight" panose="020B0402040204020203" pitchFamily="34" charset="0"/>
              </a:defRPr>
            </a:lvl1pPr>
            <a:lvl2pPr algn="ctr">
              <a:defRPr sz="220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Rectangle 11"/>
          <p:cNvSpPr/>
          <p:nvPr userDrawn="1"/>
        </p:nvSpPr>
        <p:spPr>
          <a:xfrm>
            <a:off x="297258" y="3382066"/>
            <a:ext cx="1920240" cy="1828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userDrawn="1"/>
        </p:nvSpPr>
        <p:spPr>
          <a:xfrm>
            <a:off x="2712235" y="3382066"/>
            <a:ext cx="1920240" cy="1828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userDrawn="1"/>
        </p:nvSpPr>
        <p:spPr>
          <a:xfrm>
            <a:off x="7542189" y="3382066"/>
            <a:ext cx="1920240" cy="1828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userDrawn="1"/>
        </p:nvSpPr>
        <p:spPr>
          <a:xfrm>
            <a:off x="9957166" y="3382066"/>
            <a:ext cx="1920240" cy="1828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userDrawn="1"/>
        </p:nvSpPr>
        <p:spPr>
          <a:xfrm>
            <a:off x="5127212" y="3382066"/>
            <a:ext cx="1920240" cy="1828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7"/>
          <p:cNvSpPr>
            <a:spLocks noGrp="1"/>
          </p:cNvSpPr>
          <p:nvPr>
            <p:ph type="body" sz="quarter" idx="13" hasCustomPrompt="1"/>
          </p:nvPr>
        </p:nvSpPr>
        <p:spPr>
          <a:xfrm>
            <a:off x="0" y="470361"/>
            <a:ext cx="12192000" cy="535531"/>
          </a:xfrm>
        </p:spPr>
        <p:txBody>
          <a:bodyPr/>
          <a:lstStyle>
            <a:lvl1pPr marL="0" indent="0" algn="ctr" defTabSz="914400" rtl="0" eaLnBrk="1" latinLnBrk="0" hangingPunct="1">
              <a:lnSpc>
                <a:spcPct val="90000"/>
              </a:lnSpc>
              <a:spcBef>
                <a:spcPts val="1000"/>
              </a:spcBef>
              <a:buFont typeface="Arial" panose="020B0604020202020204" pitchFamily="34" charset="0"/>
              <a:buNone/>
              <a:defRPr lang="en-US" sz="3200" b="0" kern="1200" dirty="0">
                <a:solidFill>
                  <a:schemeClr val="tx1">
                    <a:lumMod val="85000"/>
                    <a:lumOff val="15000"/>
                  </a:schemeClr>
                </a:solidFill>
                <a:latin typeface="+mj-lt"/>
                <a:ea typeface="+mn-ea"/>
                <a:cs typeface="Segoe UI Semilight" panose="020B0402040204020203" pitchFamily="34" charset="0"/>
              </a:defRPr>
            </a:lvl1pPr>
          </a:lstStyle>
          <a:p>
            <a:pPr marL="0" lvl="0" indent="0" algn="ctr" defTabSz="914400" rtl="0" eaLnBrk="1" latinLnBrk="0" hangingPunct="1">
              <a:lnSpc>
                <a:spcPct val="90000"/>
              </a:lnSpc>
              <a:spcBef>
                <a:spcPts val="1000"/>
              </a:spcBef>
              <a:buFont typeface="Arial" panose="020B0604020202020204" pitchFamily="34" charset="0"/>
              <a:buNone/>
            </a:pPr>
            <a:r>
              <a:rPr lang="en-US" dirty="0"/>
              <a:t>Click to edit master title style</a:t>
            </a:r>
          </a:p>
        </p:txBody>
      </p:sp>
      <p:sp>
        <p:nvSpPr>
          <p:cNvPr id="17" name="Content Placeholder 2"/>
          <p:cNvSpPr>
            <a:spLocks noGrp="1"/>
          </p:cNvSpPr>
          <p:nvPr>
            <p:ph idx="18" hasCustomPrompt="1"/>
          </p:nvPr>
        </p:nvSpPr>
        <p:spPr>
          <a:xfrm>
            <a:off x="68658" y="2577396"/>
            <a:ext cx="2377440" cy="840230"/>
          </a:xfrm>
        </p:spPr>
        <p:txBody>
          <a:bodyPr lIns="146304" rIns="146304"/>
          <a:lstStyle>
            <a:lvl1pPr marL="0" algn="ctr" defTabSz="914400" rtl="0" eaLnBrk="1" latinLnBrk="0" hangingPunct="1">
              <a:defRPr lang="en-US" sz="5400" kern="1200" dirty="0">
                <a:solidFill>
                  <a:schemeClr val="tx1"/>
                </a:solidFill>
                <a:latin typeface="Segoe UI Black" panose="020B0A02040204020203" pitchFamily="34" charset="0"/>
                <a:ea typeface="Segoe UI Black" panose="020B0A02040204020203" pitchFamily="34" charset="0"/>
                <a:cs typeface="Segoe UI Black" panose="020B0A02040204020203" pitchFamily="34" charset="0"/>
              </a:defRPr>
            </a:lvl1pPr>
            <a:lvl2pPr algn="ctr">
              <a:defRPr sz="220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lvl="0"/>
            <a:r>
              <a:rPr lang="en-US" dirty="0"/>
              <a:t>#</a:t>
            </a:r>
          </a:p>
        </p:txBody>
      </p:sp>
      <p:sp>
        <p:nvSpPr>
          <p:cNvPr id="18" name="Content Placeholder 2"/>
          <p:cNvSpPr>
            <a:spLocks noGrp="1"/>
          </p:cNvSpPr>
          <p:nvPr>
            <p:ph idx="19" hasCustomPrompt="1"/>
          </p:nvPr>
        </p:nvSpPr>
        <p:spPr>
          <a:xfrm>
            <a:off x="2483635" y="2577396"/>
            <a:ext cx="2377440" cy="840230"/>
          </a:xfrm>
        </p:spPr>
        <p:txBody>
          <a:bodyPr lIns="146304" rIns="146304"/>
          <a:lstStyle>
            <a:lvl1pPr algn="ctr">
              <a:defRPr lang="en-US" sz="5400" b="1" kern="1200" dirty="0">
                <a:solidFill>
                  <a:schemeClr val="tx1"/>
                </a:solidFill>
                <a:latin typeface="Segoe UI Black" panose="020B0A02040204020203" pitchFamily="34" charset="0"/>
                <a:ea typeface="Segoe UI Black" panose="020B0A02040204020203" pitchFamily="34" charset="0"/>
                <a:cs typeface="Segoe UI Black" panose="020B0A02040204020203" pitchFamily="34" charset="0"/>
              </a:defRPr>
            </a:lvl1pPr>
            <a:lvl2pPr algn="ctr">
              <a:defRPr sz="220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marL="0" lvl="0" indent="0" algn="ctr" defTabSz="914400" rtl="0" eaLnBrk="1" latinLnBrk="0" hangingPunct="1">
              <a:lnSpc>
                <a:spcPct val="90000"/>
              </a:lnSpc>
              <a:spcBef>
                <a:spcPts val="1000"/>
              </a:spcBef>
              <a:buFont typeface="Arial" panose="020B0604020202020204" pitchFamily="34" charset="0"/>
              <a:buNone/>
            </a:pPr>
            <a:r>
              <a:rPr lang="en-US" dirty="0"/>
              <a:t>#</a:t>
            </a:r>
          </a:p>
        </p:txBody>
      </p:sp>
      <p:sp>
        <p:nvSpPr>
          <p:cNvPr id="19" name="Content Placeholder 2"/>
          <p:cNvSpPr>
            <a:spLocks noGrp="1"/>
          </p:cNvSpPr>
          <p:nvPr>
            <p:ph idx="20" hasCustomPrompt="1"/>
          </p:nvPr>
        </p:nvSpPr>
        <p:spPr>
          <a:xfrm>
            <a:off x="4898612" y="2577396"/>
            <a:ext cx="2377440" cy="840230"/>
          </a:xfrm>
        </p:spPr>
        <p:txBody>
          <a:bodyPr vert="horz" wrap="square" lIns="146304" tIns="45720" rIns="146304" bIns="45720" rtlCol="0">
            <a:spAutoFit/>
          </a:bodyPr>
          <a:lstStyle>
            <a:lvl1pPr algn="ctr">
              <a:defRPr lang="en-US" sz="5400" dirty="0">
                <a:solidFill>
                  <a:schemeClr val="tx1"/>
                </a:solidFill>
                <a:latin typeface="Segoe UI Black" panose="020B0A02040204020203" pitchFamily="34" charset="0"/>
                <a:ea typeface="Segoe UI Black" panose="020B0A02040204020203" pitchFamily="34" charset="0"/>
                <a:cs typeface="Segoe UI Black" panose="020B0A02040204020203" pitchFamily="34" charset="0"/>
              </a:defRPr>
            </a:lvl1pPr>
          </a:lstStyle>
          <a:p>
            <a:pPr lvl="0" algn="ctr"/>
            <a:r>
              <a:rPr lang="en-US" dirty="0"/>
              <a:t>#</a:t>
            </a:r>
          </a:p>
        </p:txBody>
      </p:sp>
      <p:sp>
        <p:nvSpPr>
          <p:cNvPr id="20" name="Content Placeholder 2"/>
          <p:cNvSpPr>
            <a:spLocks noGrp="1"/>
          </p:cNvSpPr>
          <p:nvPr>
            <p:ph idx="21" hasCustomPrompt="1"/>
          </p:nvPr>
        </p:nvSpPr>
        <p:spPr>
          <a:xfrm>
            <a:off x="7313589" y="2577396"/>
            <a:ext cx="2377440" cy="840230"/>
          </a:xfrm>
        </p:spPr>
        <p:txBody>
          <a:bodyPr vert="horz" wrap="square" lIns="146304" tIns="45720" rIns="146304" bIns="45720" rtlCol="0">
            <a:spAutoFit/>
          </a:bodyPr>
          <a:lstStyle>
            <a:lvl1pPr algn="ctr">
              <a:defRPr lang="en-US" sz="5400" dirty="0">
                <a:solidFill>
                  <a:schemeClr val="tx1"/>
                </a:solidFill>
                <a:latin typeface="Segoe UI Black" panose="020B0A02040204020203" pitchFamily="34" charset="0"/>
                <a:ea typeface="Segoe UI Black" panose="020B0A02040204020203" pitchFamily="34" charset="0"/>
                <a:cs typeface="Segoe UI Black" panose="020B0A02040204020203" pitchFamily="34" charset="0"/>
              </a:defRPr>
            </a:lvl1pPr>
          </a:lstStyle>
          <a:p>
            <a:pPr lvl="0" algn="ctr"/>
            <a:r>
              <a:rPr lang="en-US" dirty="0"/>
              <a:t>#</a:t>
            </a:r>
          </a:p>
        </p:txBody>
      </p:sp>
      <p:sp>
        <p:nvSpPr>
          <p:cNvPr id="21" name="Content Placeholder 2"/>
          <p:cNvSpPr>
            <a:spLocks noGrp="1"/>
          </p:cNvSpPr>
          <p:nvPr>
            <p:ph idx="22" hasCustomPrompt="1"/>
          </p:nvPr>
        </p:nvSpPr>
        <p:spPr>
          <a:xfrm>
            <a:off x="9728566" y="2577396"/>
            <a:ext cx="2377440" cy="840230"/>
          </a:xfrm>
        </p:spPr>
        <p:txBody>
          <a:bodyPr vert="horz" wrap="square" lIns="146304" tIns="45720" rIns="146304" bIns="45720" rtlCol="0">
            <a:spAutoFit/>
          </a:bodyPr>
          <a:lstStyle>
            <a:lvl1pPr algn="ctr">
              <a:defRPr lang="en-US" sz="5400" dirty="0">
                <a:solidFill>
                  <a:schemeClr val="tx1"/>
                </a:solidFill>
                <a:latin typeface="Segoe UI Black" panose="020B0A02040204020203" pitchFamily="34" charset="0"/>
                <a:ea typeface="Segoe UI Black" panose="020B0A02040204020203" pitchFamily="34" charset="0"/>
                <a:cs typeface="Segoe UI Black" panose="020B0A02040204020203" pitchFamily="34" charset="0"/>
              </a:defRPr>
            </a:lvl1pPr>
          </a:lstStyle>
          <a:p>
            <a:pPr lvl="0" algn="ctr"/>
            <a:r>
              <a:rPr lang="en-US" dirty="0"/>
              <a:t>#</a:t>
            </a:r>
          </a:p>
        </p:txBody>
      </p:sp>
    </p:spTree>
    <p:extLst>
      <p:ext uri="{BB962C8B-B14F-4D97-AF65-F5344CB8AC3E}">
        <p14:creationId xmlns:p14="http://schemas.microsoft.com/office/powerpoint/2010/main" val="2521366033"/>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decel="10000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750" fill="hold"/>
                                            <p:tgtEl>
                                              <p:spTgt spid="12"/>
                                            </p:tgtEl>
                                            <p:attrNameLst>
                                              <p:attrName>ppt_x</p:attrName>
                                            </p:attrNameLst>
                                          </p:cBhvr>
                                          <p:tavLst>
                                            <p:tav tm="0">
                                              <p:val>
                                                <p:strVal val="#ppt_x"/>
                                              </p:val>
                                            </p:tav>
                                            <p:tav tm="100000">
                                              <p:val>
                                                <p:strVal val="#ppt_x"/>
                                              </p:val>
                                            </p:tav>
                                          </p:tavLst>
                                        </p:anim>
                                        <p:anim calcmode="lin" valueType="num">
                                          <p:cBhvr additive="base">
                                            <p:cTn id="8" dur="75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1" fill="hold" grpId="0" nodeType="withEffect" p14:presetBounceEnd="32000">
                                      <p:stCondLst>
                                        <p:cond delay="0"/>
                                      </p:stCondLst>
                                      <p:childTnLst>
                                        <p:set>
                                          <p:cBhvr>
                                            <p:cTn id="10" dur="1" fill="hold">
                                              <p:stCondLst>
                                                <p:cond delay="0"/>
                                              </p:stCondLst>
                                            </p:cTn>
                                            <p:tgtEl>
                                              <p:spTgt spid="17">
                                                <p:txEl>
                                                  <p:pRg st="0" end="0"/>
                                                </p:txEl>
                                              </p:spTgt>
                                            </p:tgtEl>
                                            <p:attrNameLst>
                                              <p:attrName>style.visibility</p:attrName>
                                            </p:attrNameLst>
                                          </p:cBhvr>
                                          <p:to>
                                            <p:strVal val="visible"/>
                                          </p:to>
                                        </p:set>
                                        <p:anim calcmode="lin" valueType="num" p14:bounceEnd="32000">
                                          <p:cBhvr additive="base">
                                            <p:cTn id="11" dur="750" fill="hold"/>
                                            <p:tgtEl>
                                              <p:spTgt spid="17">
                                                <p:txEl>
                                                  <p:pRg st="0" end="0"/>
                                                </p:txEl>
                                              </p:spTgt>
                                            </p:tgtEl>
                                            <p:attrNameLst>
                                              <p:attrName>ppt_x</p:attrName>
                                            </p:attrNameLst>
                                          </p:cBhvr>
                                          <p:tavLst>
                                            <p:tav tm="0">
                                              <p:val>
                                                <p:strVal val="#ppt_x"/>
                                              </p:val>
                                            </p:tav>
                                            <p:tav tm="100000">
                                              <p:val>
                                                <p:strVal val="#ppt_x"/>
                                              </p:val>
                                            </p:tav>
                                          </p:tavLst>
                                        </p:anim>
                                        <p:anim calcmode="lin" valueType="num" p14:bounceEnd="32000">
                                          <p:cBhvr additive="base">
                                            <p:cTn id="12" dur="750" fill="hold"/>
                                            <p:tgtEl>
                                              <p:spTgt spid="17">
                                                <p:txEl>
                                                  <p:pRg st="0" end="0"/>
                                                </p:txEl>
                                              </p:spTgt>
                                            </p:tgtEl>
                                            <p:attrNameLst>
                                              <p:attrName>ppt_y</p:attrName>
                                            </p:attrNameLst>
                                          </p:cBhvr>
                                          <p:tavLst>
                                            <p:tav tm="0">
                                              <p:val>
                                                <p:strVal val="0-#ppt_h/2"/>
                                              </p:val>
                                            </p:tav>
                                            <p:tav tm="100000">
                                              <p:val>
                                                <p:strVal val="#ppt_y"/>
                                              </p:val>
                                            </p:tav>
                                          </p:tavLst>
                                        </p:anim>
                                      </p:childTnLst>
                                    </p:cTn>
                                  </p:par>
                                  <p:par>
                                    <p:cTn id="13" presetID="2" presetClass="entr" presetSubtype="4" decel="10000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750" fill="hold"/>
                                            <p:tgtEl>
                                              <p:spTgt spid="3"/>
                                            </p:tgtEl>
                                            <p:attrNameLst>
                                              <p:attrName>ppt_x</p:attrName>
                                            </p:attrNameLst>
                                          </p:cBhvr>
                                          <p:tavLst>
                                            <p:tav tm="0">
                                              <p:val>
                                                <p:strVal val="#ppt_x"/>
                                              </p:val>
                                            </p:tav>
                                            <p:tav tm="100000">
                                              <p:val>
                                                <p:strVal val="#ppt_x"/>
                                              </p:val>
                                            </p:tav>
                                          </p:tavLst>
                                        </p:anim>
                                        <p:anim calcmode="lin" valueType="num">
                                          <p:cBhvr additive="base">
                                            <p:cTn id="16" dur="75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decel="10000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750" fill="hold"/>
                                            <p:tgtEl>
                                              <p:spTgt spid="13"/>
                                            </p:tgtEl>
                                            <p:attrNameLst>
                                              <p:attrName>ppt_x</p:attrName>
                                            </p:attrNameLst>
                                          </p:cBhvr>
                                          <p:tavLst>
                                            <p:tav tm="0">
                                              <p:val>
                                                <p:strVal val="#ppt_x"/>
                                              </p:val>
                                            </p:tav>
                                            <p:tav tm="100000">
                                              <p:val>
                                                <p:strVal val="#ppt_x"/>
                                              </p:val>
                                            </p:tav>
                                          </p:tavLst>
                                        </p:anim>
                                        <p:anim calcmode="lin" valueType="num">
                                          <p:cBhvr additive="base">
                                            <p:cTn id="22" dur="750" fill="hold"/>
                                            <p:tgtEl>
                                              <p:spTgt spid="13"/>
                                            </p:tgtEl>
                                            <p:attrNameLst>
                                              <p:attrName>ppt_y</p:attrName>
                                            </p:attrNameLst>
                                          </p:cBhvr>
                                          <p:tavLst>
                                            <p:tav tm="0">
                                              <p:val>
                                                <p:strVal val="1+#ppt_h/2"/>
                                              </p:val>
                                            </p:tav>
                                            <p:tav tm="100000">
                                              <p:val>
                                                <p:strVal val="#ppt_y"/>
                                              </p:val>
                                            </p:tav>
                                          </p:tavLst>
                                        </p:anim>
                                      </p:childTnLst>
                                    </p:cTn>
                                  </p:par>
                                  <p:par>
                                    <p:cTn id="23" presetID="2" presetClass="entr" presetSubtype="1" fill="hold" grpId="0" nodeType="withEffect" p14:presetBounceEnd="32000">
                                      <p:stCondLst>
                                        <p:cond delay="0"/>
                                      </p:stCondLst>
                                      <p:childTnLst>
                                        <p:set>
                                          <p:cBhvr>
                                            <p:cTn id="24" dur="1" fill="hold">
                                              <p:stCondLst>
                                                <p:cond delay="0"/>
                                              </p:stCondLst>
                                            </p:cTn>
                                            <p:tgtEl>
                                              <p:spTgt spid="18">
                                                <p:txEl>
                                                  <p:pRg st="0" end="0"/>
                                                </p:txEl>
                                              </p:spTgt>
                                            </p:tgtEl>
                                            <p:attrNameLst>
                                              <p:attrName>style.visibility</p:attrName>
                                            </p:attrNameLst>
                                          </p:cBhvr>
                                          <p:to>
                                            <p:strVal val="visible"/>
                                          </p:to>
                                        </p:set>
                                        <p:anim calcmode="lin" valueType="num" p14:bounceEnd="32000">
                                          <p:cBhvr additive="base">
                                            <p:cTn id="25" dur="750" fill="hold"/>
                                            <p:tgtEl>
                                              <p:spTgt spid="18">
                                                <p:txEl>
                                                  <p:pRg st="0" end="0"/>
                                                </p:txEl>
                                              </p:spTgt>
                                            </p:tgtEl>
                                            <p:attrNameLst>
                                              <p:attrName>ppt_x</p:attrName>
                                            </p:attrNameLst>
                                          </p:cBhvr>
                                          <p:tavLst>
                                            <p:tav tm="0">
                                              <p:val>
                                                <p:strVal val="#ppt_x"/>
                                              </p:val>
                                            </p:tav>
                                            <p:tav tm="100000">
                                              <p:val>
                                                <p:strVal val="#ppt_x"/>
                                              </p:val>
                                            </p:tav>
                                          </p:tavLst>
                                        </p:anim>
                                        <p:anim calcmode="lin" valueType="num" p14:bounceEnd="32000">
                                          <p:cBhvr additive="base">
                                            <p:cTn id="26" dur="750" fill="hold"/>
                                            <p:tgtEl>
                                              <p:spTgt spid="18">
                                                <p:txEl>
                                                  <p:pRg st="0" end="0"/>
                                                </p:txEl>
                                              </p:spTgt>
                                            </p:tgtEl>
                                            <p:attrNameLst>
                                              <p:attrName>ppt_y</p:attrName>
                                            </p:attrNameLst>
                                          </p:cBhvr>
                                          <p:tavLst>
                                            <p:tav tm="0">
                                              <p:val>
                                                <p:strVal val="0-#ppt_h/2"/>
                                              </p:val>
                                            </p:tav>
                                            <p:tav tm="100000">
                                              <p:val>
                                                <p:strVal val="#ppt_y"/>
                                              </p:val>
                                            </p:tav>
                                          </p:tavLst>
                                        </p:anim>
                                      </p:childTnLst>
                                    </p:cTn>
                                  </p:par>
                                  <p:par>
                                    <p:cTn id="27" presetID="2" presetClass="entr" presetSubtype="4" decel="10000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750" fill="hold"/>
                                            <p:tgtEl>
                                              <p:spTgt spid="7"/>
                                            </p:tgtEl>
                                            <p:attrNameLst>
                                              <p:attrName>ppt_x</p:attrName>
                                            </p:attrNameLst>
                                          </p:cBhvr>
                                          <p:tavLst>
                                            <p:tav tm="0">
                                              <p:val>
                                                <p:strVal val="#ppt_x"/>
                                              </p:val>
                                            </p:tav>
                                            <p:tav tm="100000">
                                              <p:val>
                                                <p:strVal val="#ppt_x"/>
                                              </p:val>
                                            </p:tav>
                                          </p:tavLst>
                                        </p:anim>
                                        <p:anim calcmode="lin" valueType="num">
                                          <p:cBhvr additive="base">
                                            <p:cTn id="30" dur="75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decel="10000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additive="base">
                                            <p:cTn id="35" dur="750" fill="hold"/>
                                            <p:tgtEl>
                                              <p:spTgt spid="16"/>
                                            </p:tgtEl>
                                            <p:attrNameLst>
                                              <p:attrName>ppt_x</p:attrName>
                                            </p:attrNameLst>
                                          </p:cBhvr>
                                          <p:tavLst>
                                            <p:tav tm="0">
                                              <p:val>
                                                <p:strVal val="#ppt_x"/>
                                              </p:val>
                                            </p:tav>
                                            <p:tav tm="100000">
                                              <p:val>
                                                <p:strVal val="#ppt_x"/>
                                              </p:val>
                                            </p:tav>
                                          </p:tavLst>
                                        </p:anim>
                                        <p:anim calcmode="lin" valueType="num">
                                          <p:cBhvr additive="base">
                                            <p:cTn id="36" dur="750" fill="hold"/>
                                            <p:tgtEl>
                                              <p:spTgt spid="16"/>
                                            </p:tgtEl>
                                            <p:attrNameLst>
                                              <p:attrName>ppt_y</p:attrName>
                                            </p:attrNameLst>
                                          </p:cBhvr>
                                          <p:tavLst>
                                            <p:tav tm="0">
                                              <p:val>
                                                <p:strVal val="1+#ppt_h/2"/>
                                              </p:val>
                                            </p:tav>
                                            <p:tav tm="100000">
                                              <p:val>
                                                <p:strVal val="#ppt_y"/>
                                              </p:val>
                                            </p:tav>
                                          </p:tavLst>
                                        </p:anim>
                                      </p:childTnLst>
                                    </p:cTn>
                                  </p:par>
                                  <p:par>
                                    <p:cTn id="37" presetID="2" presetClass="entr" presetSubtype="1" fill="hold" grpId="0" nodeType="withEffect" p14:presetBounceEnd="32000">
                                      <p:stCondLst>
                                        <p:cond delay="0"/>
                                      </p:stCondLst>
                                      <p:childTnLst>
                                        <p:set>
                                          <p:cBhvr>
                                            <p:cTn id="38" dur="1" fill="hold">
                                              <p:stCondLst>
                                                <p:cond delay="0"/>
                                              </p:stCondLst>
                                            </p:cTn>
                                            <p:tgtEl>
                                              <p:spTgt spid="19"/>
                                            </p:tgtEl>
                                            <p:attrNameLst>
                                              <p:attrName>style.visibility</p:attrName>
                                            </p:attrNameLst>
                                          </p:cBhvr>
                                          <p:to>
                                            <p:strVal val="visible"/>
                                          </p:to>
                                        </p:set>
                                        <p:anim calcmode="lin" valueType="num" p14:bounceEnd="32000">
                                          <p:cBhvr additive="base">
                                            <p:cTn id="39" dur="750" fill="hold"/>
                                            <p:tgtEl>
                                              <p:spTgt spid="19"/>
                                            </p:tgtEl>
                                            <p:attrNameLst>
                                              <p:attrName>ppt_x</p:attrName>
                                            </p:attrNameLst>
                                          </p:cBhvr>
                                          <p:tavLst>
                                            <p:tav tm="0">
                                              <p:val>
                                                <p:strVal val="#ppt_x"/>
                                              </p:val>
                                            </p:tav>
                                            <p:tav tm="100000">
                                              <p:val>
                                                <p:strVal val="#ppt_x"/>
                                              </p:val>
                                            </p:tav>
                                          </p:tavLst>
                                        </p:anim>
                                        <p:anim calcmode="lin" valueType="num" p14:bounceEnd="32000">
                                          <p:cBhvr additive="base">
                                            <p:cTn id="40" dur="750" fill="hold"/>
                                            <p:tgtEl>
                                              <p:spTgt spid="19"/>
                                            </p:tgtEl>
                                            <p:attrNameLst>
                                              <p:attrName>ppt_y</p:attrName>
                                            </p:attrNameLst>
                                          </p:cBhvr>
                                          <p:tavLst>
                                            <p:tav tm="0">
                                              <p:val>
                                                <p:strVal val="0-#ppt_h/2"/>
                                              </p:val>
                                            </p:tav>
                                            <p:tav tm="100000">
                                              <p:val>
                                                <p:strVal val="#ppt_y"/>
                                              </p:val>
                                            </p:tav>
                                          </p:tavLst>
                                        </p:anim>
                                      </p:childTnLst>
                                    </p:cTn>
                                  </p:par>
                                  <p:par>
                                    <p:cTn id="41" presetID="2" presetClass="entr" presetSubtype="4" decel="100000" fill="hold" grpId="0" nodeType="with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additive="base">
                                            <p:cTn id="43" dur="750" fill="hold"/>
                                            <p:tgtEl>
                                              <p:spTgt spid="9"/>
                                            </p:tgtEl>
                                            <p:attrNameLst>
                                              <p:attrName>ppt_x</p:attrName>
                                            </p:attrNameLst>
                                          </p:cBhvr>
                                          <p:tavLst>
                                            <p:tav tm="0">
                                              <p:val>
                                                <p:strVal val="#ppt_x"/>
                                              </p:val>
                                            </p:tav>
                                            <p:tav tm="100000">
                                              <p:val>
                                                <p:strVal val="#ppt_x"/>
                                              </p:val>
                                            </p:tav>
                                          </p:tavLst>
                                        </p:anim>
                                        <p:anim calcmode="lin" valueType="num">
                                          <p:cBhvr additive="base">
                                            <p:cTn id="44" dur="75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decel="100000"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additive="base">
                                            <p:cTn id="49" dur="750" fill="hold"/>
                                            <p:tgtEl>
                                              <p:spTgt spid="14"/>
                                            </p:tgtEl>
                                            <p:attrNameLst>
                                              <p:attrName>ppt_x</p:attrName>
                                            </p:attrNameLst>
                                          </p:cBhvr>
                                          <p:tavLst>
                                            <p:tav tm="0">
                                              <p:val>
                                                <p:strVal val="#ppt_x"/>
                                              </p:val>
                                            </p:tav>
                                            <p:tav tm="100000">
                                              <p:val>
                                                <p:strVal val="#ppt_x"/>
                                              </p:val>
                                            </p:tav>
                                          </p:tavLst>
                                        </p:anim>
                                        <p:anim calcmode="lin" valueType="num">
                                          <p:cBhvr additive="base">
                                            <p:cTn id="50" dur="750" fill="hold"/>
                                            <p:tgtEl>
                                              <p:spTgt spid="14"/>
                                            </p:tgtEl>
                                            <p:attrNameLst>
                                              <p:attrName>ppt_y</p:attrName>
                                            </p:attrNameLst>
                                          </p:cBhvr>
                                          <p:tavLst>
                                            <p:tav tm="0">
                                              <p:val>
                                                <p:strVal val="1+#ppt_h/2"/>
                                              </p:val>
                                            </p:tav>
                                            <p:tav tm="100000">
                                              <p:val>
                                                <p:strVal val="#ppt_y"/>
                                              </p:val>
                                            </p:tav>
                                          </p:tavLst>
                                        </p:anim>
                                      </p:childTnLst>
                                    </p:cTn>
                                  </p:par>
                                  <p:par>
                                    <p:cTn id="51" presetID="2" presetClass="entr" presetSubtype="1" fill="hold" grpId="0" nodeType="withEffect" p14:presetBounceEnd="32000">
                                      <p:stCondLst>
                                        <p:cond delay="0"/>
                                      </p:stCondLst>
                                      <p:childTnLst>
                                        <p:set>
                                          <p:cBhvr>
                                            <p:cTn id="52" dur="1" fill="hold">
                                              <p:stCondLst>
                                                <p:cond delay="0"/>
                                              </p:stCondLst>
                                            </p:cTn>
                                            <p:tgtEl>
                                              <p:spTgt spid="20"/>
                                            </p:tgtEl>
                                            <p:attrNameLst>
                                              <p:attrName>style.visibility</p:attrName>
                                            </p:attrNameLst>
                                          </p:cBhvr>
                                          <p:to>
                                            <p:strVal val="visible"/>
                                          </p:to>
                                        </p:set>
                                        <p:anim calcmode="lin" valueType="num" p14:bounceEnd="32000">
                                          <p:cBhvr additive="base">
                                            <p:cTn id="53" dur="750" fill="hold"/>
                                            <p:tgtEl>
                                              <p:spTgt spid="20"/>
                                            </p:tgtEl>
                                            <p:attrNameLst>
                                              <p:attrName>ppt_x</p:attrName>
                                            </p:attrNameLst>
                                          </p:cBhvr>
                                          <p:tavLst>
                                            <p:tav tm="0">
                                              <p:val>
                                                <p:strVal val="#ppt_x"/>
                                              </p:val>
                                            </p:tav>
                                            <p:tav tm="100000">
                                              <p:val>
                                                <p:strVal val="#ppt_x"/>
                                              </p:val>
                                            </p:tav>
                                          </p:tavLst>
                                        </p:anim>
                                        <p:anim calcmode="lin" valueType="num" p14:bounceEnd="32000">
                                          <p:cBhvr additive="base">
                                            <p:cTn id="54" dur="750" fill="hold"/>
                                            <p:tgtEl>
                                              <p:spTgt spid="20"/>
                                            </p:tgtEl>
                                            <p:attrNameLst>
                                              <p:attrName>ppt_y</p:attrName>
                                            </p:attrNameLst>
                                          </p:cBhvr>
                                          <p:tavLst>
                                            <p:tav tm="0">
                                              <p:val>
                                                <p:strVal val="0-#ppt_h/2"/>
                                              </p:val>
                                            </p:tav>
                                            <p:tav tm="100000">
                                              <p:val>
                                                <p:strVal val="#ppt_y"/>
                                              </p:val>
                                            </p:tav>
                                          </p:tavLst>
                                        </p:anim>
                                      </p:childTnLst>
                                    </p:cTn>
                                  </p:par>
                                  <p:par>
                                    <p:cTn id="55" presetID="2" presetClass="entr" presetSubtype="4" decel="100000" fill="hold" grpId="0" nodeType="withEffect">
                                      <p:stCondLst>
                                        <p:cond delay="0"/>
                                      </p:stCondLst>
                                      <p:childTnLst>
                                        <p:set>
                                          <p:cBhvr>
                                            <p:cTn id="56" dur="1" fill="hold">
                                              <p:stCondLst>
                                                <p:cond delay="0"/>
                                              </p:stCondLst>
                                            </p:cTn>
                                            <p:tgtEl>
                                              <p:spTgt spid="10"/>
                                            </p:tgtEl>
                                            <p:attrNameLst>
                                              <p:attrName>style.visibility</p:attrName>
                                            </p:attrNameLst>
                                          </p:cBhvr>
                                          <p:to>
                                            <p:strVal val="visible"/>
                                          </p:to>
                                        </p:set>
                                        <p:anim calcmode="lin" valueType="num">
                                          <p:cBhvr additive="base">
                                            <p:cTn id="57" dur="750" fill="hold"/>
                                            <p:tgtEl>
                                              <p:spTgt spid="10"/>
                                            </p:tgtEl>
                                            <p:attrNameLst>
                                              <p:attrName>ppt_x</p:attrName>
                                            </p:attrNameLst>
                                          </p:cBhvr>
                                          <p:tavLst>
                                            <p:tav tm="0">
                                              <p:val>
                                                <p:strVal val="#ppt_x"/>
                                              </p:val>
                                            </p:tav>
                                            <p:tav tm="100000">
                                              <p:val>
                                                <p:strVal val="#ppt_x"/>
                                              </p:val>
                                            </p:tav>
                                          </p:tavLst>
                                        </p:anim>
                                        <p:anim calcmode="lin" valueType="num">
                                          <p:cBhvr additive="base">
                                            <p:cTn id="58" dur="75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decel="100000" fill="hold" grpId="0" nodeType="clickEffect">
                                      <p:stCondLst>
                                        <p:cond delay="0"/>
                                      </p:stCondLst>
                                      <p:childTnLst>
                                        <p:set>
                                          <p:cBhvr>
                                            <p:cTn id="62" dur="1" fill="hold">
                                              <p:stCondLst>
                                                <p:cond delay="0"/>
                                              </p:stCondLst>
                                            </p:cTn>
                                            <p:tgtEl>
                                              <p:spTgt spid="15"/>
                                            </p:tgtEl>
                                            <p:attrNameLst>
                                              <p:attrName>style.visibility</p:attrName>
                                            </p:attrNameLst>
                                          </p:cBhvr>
                                          <p:to>
                                            <p:strVal val="visible"/>
                                          </p:to>
                                        </p:set>
                                        <p:anim calcmode="lin" valueType="num">
                                          <p:cBhvr additive="base">
                                            <p:cTn id="63" dur="750" fill="hold"/>
                                            <p:tgtEl>
                                              <p:spTgt spid="15"/>
                                            </p:tgtEl>
                                            <p:attrNameLst>
                                              <p:attrName>ppt_x</p:attrName>
                                            </p:attrNameLst>
                                          </p:cBhvr>
                                          <p:tavLst>
                                            <p:tav tm="0">
                                              <p:val>
                                                <p:strVal val="#ppt_x"/>
                                              </p:val>
                                            </p:tav>
                                            <p:tav tm="100000">
                                              <p:val>
                                                <p:strVal val="#ppt_x"/>
                                              </p:val>
                                            </p:tav>
                                          </p:tavLst>
                                        </p:anim>
                                        <p:anim calcmode="lin" valueType="num">
                                          <p:cBhvr additive="base">
                                            <p:cTn id="64" dur="750" fill="hold"/>
                                            <p:tgtEl>
                                              <p:spTgt spid="15"/>
                                            </p:tgtEl>
                                            <p:attrNameLst>
                                              <p:attrName>ppt_y</p:attrName>
                                            </p:attrNameLst>
                                          </p:cBhvr>
                                          <p:tavLst>
                                            <p:tav tm="0">
                                              <p:val>
                                                <p:strVal val="1+#ppt_h/2"/>
                                              </p:val>
                                            </p:tav>
                                            <p:tav tm="100000">
                                              <p:val>
                                                <p:strVal val="#ppt_y"/>
                                              </p:val>
                                            </p:tav>
                                          </p:tavLst>
                                        </p:anim>
                                      </p:childTnLst>
                                    </p:cTn>
                                  </p:par>
                                  <p:par>
                                    <p:cTn id="65" presetID="2" presetClass="entr" presetSubtype="1" fill="hold" grpId="0" nodeType="withEffect" p14:presetBounceEnd="32000">
                                      <p:stCondLst>
                                        <p:cond delay="0"/>
                                      </p:stCondLst>
                                      <p:childTnLst>
                                        <p:set>
                                          <p:cBhvr>
                                            <p:cTn id="66" dur="1" fill="hold">
                                              <p:stCondLst>
                                                <p:cond delay="0"/>
                                              </p:stCondLst>
                                            </p:cTn>
                                            <p:tgtEl>
                                              <p:spTgt spid="21"/>
                                            </p:tgtEl>
                                            <p:attrNameLst>
                                              <p:attrName>style.visibility</p:attrName>
                                            </p:attrNameLst>
                                          </p:cBhvr>
                                          <p:to>
                                            <p:strVal val="visible"/>
                                          </p:to>
                                        </p:set>
                                        <p:anim calcmode="lin" valueType="num" p14:bounceEnd="32000">
                                          <p:cBhvr additive="base">
                                            <p:cTn id="67" dur="750" fill="hold"/>
                                            <p:tgtEl>
                                              <p:spTgt spid="21"/>
                                            </p:tgtEl>
                                            <p:attrNameLst>
                                              <p:attrName>ppt_x</p:attrName>
                                            </p:attrNameLst>
                                          </p:cBhvr>
                                          <p:tavLst>
                                            <p:tav tm="0">
                                              <p:val>
                                                <p:strVal val="#ppt_x"/>
                                              </p:val>
                                            </p:tav>
                                            <p:tav tm="100000">
                                              <p:val>
                                                <p:strVal val="#ppt_x"/>
                                              </p:val>
                                            </p:tav>
                                          </p:tavLst>
                                        </p:anim>
                                        <p:anim calcmode="lin" valueType="num" p14:bounceEnd="32000">
                                          <p:cBhvr additive="base">
                                            <p:cTn id="68" dur="750" fill="hold"/>
                                            <p:tgtEl>
                                              <p:spTgt spid="21"/>
                                            </p:tgtEl>
                                            <p:attrNameLst>
                                              <p:attrName>ppt_y</p:attrName>
                                            </p:attrNameLst>
                                          </p:cBhvr>
                                          <p:tavLst>
                                            <p:tav tm="0">
                                              <p:val>
                                                <p:strVal val="0-#ppt_h/2"/>
                                              </p:val>
                                            </p:tav>
                                            <p:tav tm="100000">
                                              <p:val>
                                                <p:strVal val="#ppt_y"/>
                                              </p:val>
                                            </p:tav>
                                          </p:tavLst>
                                        </p:anim>
                                      </p:childTnLst>
                                    </p:cTn>
                                  </p:par>
                                  <p:par>
                                    <p:cTn id="69" presetID="2" presetClass="entr" presetSubtype="4" decel="100000" fill="hold" grpId="0" nodeType="withEffect">
                                      <p:stCondLst>
                                        <p:cond delay="0"/>
                                      </p:stCondLst>
                                      <p:childTnLst>
                                        <p:set>
                                          <p:cBhvr>
                                            <p:cTn id="70" dur="1" fill="hold">
                                              <p:stCondLst>
                                                <p:cond delay="0"/>
                                              </p:stCondLst>
                                            </p:cTn>
                                            <p:tgtEl>
                                              <p:spTgt spid="11"/>
                                            </p:tgtEl>
                                            <p:attrNameLst>
                                              <p:attrName>style.visibility</p:attrName>
                                            </p:attrNameLst>
                                          </p:cBhvr>
                                          <p:to>
                                            <p:strVal val="visible"/>
                                          </p:to>
                                        </p:set>
                                        <p:anim calcmode="lin" valueType="num">
                                          <p:cBhvr additive="base">
                                            <p:cTn id="71" dur="750" fill="hold"/>
                                            <p:tgtEl>
                                              <p:spTgt spid="11"/>
                                            </p:tgtEl>
                                            <p:attrNameLst>
                                              <p:attrName>ppt_x</p:attrName>
                                            </p:attrNameLst>
                                          </p:cBhvr>
                                          <p:tavLst>
                                            <p:tav tm="0">
                                              <p:val>
                                                <p:strVal val="#ppt_x"/>
                                              </p:val>
                                            </p:tav>
                                            <p:tav tm="100000">
                                              <p:val>
                                                <p:strVal val="#ppt_x"/>
                                              </p:val>
                                            </p:tav>
                                          </p:tavLst>
                                        </p:anim>
                                        <p:anim calcmode="lin" valueType="num">
                                          <p:cBhvr additive="base">
                                            <p:cTn id="72" dur="75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p:tmplLst>
              <p:tmpl>
                <p:tnLst>
                  <p:par>
                    <p:cTn presetID="2" presetClass="entr" presetSubtype="4" decel="100000"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750" fill="hold"/>
                            <p:tgtEl>
                              <p:spTgt spid="3"/>
                            </p:tgtEl>
                            <p:attrNameLst>
                              <p:attrName>ppt_x</p:attrName>
                            </p:attrNameLst>
                          </p:cBhvr>
                          <p:tavLst>
                            <p:tav tm="0">
                              <p:val>
                                <p:strVal val="#ppt_x"/>
                              </p:val>
                            </p:tav>
                            <p:tav tm="100000">
                              <p:val>
                                <p:strVal val="#ppt_x"/>
                              </p:val>
                            </p:tav>
                          </p:tavLst>
                        </p:anim>
                        <p:anim calcmode="lin" valueType="num">
                          <p:cBhvr additive="base">
                            <p:cTn dur="750" fill="hold"/>
                            <p:tgtEl>
                              <p:spTgt spid="3"/>
                            </p:tgtEl>
                            <p:attrNameLst>
                              <p:attrName>ppt_y</p:attrName>
                            </p:attrNameLst>
                          </p:cBhvr>
                          <p:tavLst>
                            <p:tav tm="0">
                              <p:val>
                                <p:strVal val="1+#ppt_h/2"/>
                              </p:val>
                            </p:tav>
                            <p:tav tm="100000">
                              <p:val>
                                <p:strVal val="#ppt_y"/>
                              </p:val>
                            </p:tav>
                          </p:tavLst>
                        </p:anim>
                      </p:childTnLst>
                    </p:cTn>
                  </p:par>
                </p:tnLst>
              </p:tmpl>
            </p:tmplLst>
          </p:bldP>
          <p:bldP spid="7" grpId="0" uiExpand="1">
            <p:tmplLst>
              <p:tmpl>
                <p:tnLst>
                  <p:par>
                    <p:cTn presetID="2" presetClass="entr" presetSubtype="4" decel="100000" fill="hold" nodeType="withEffect">
                      <p:stCondLst>
                        <p:cond delay="0"/>
                      </p:stCondLst>
                      <p:childTnLst>
                        <p:set>
                          <p:cBhvr>
                            <p:cTn dur="1" fill="hold">
                              <p:stCondLst>
                                <p:cond delay="0"/>
                              </p:stCondLst>
                            </p:cTn>
                            <p:tgtEl>
                              <p:spTgt spid="7"/>
                            </p:tgtEl>
                            <p:attrNameLst>
                              <p:attrName>style.visibility</p:attrName>
                            </p:attrNameLst>
                          </p:cBhvr>
                          <p:to>
                            <p:strVal val="visible"/>
                          </p:to>
                        </p:set>
                        <p:anim calcmode="lin" valueType="num">
                          <p:cBhvr additive="base">
                            <p:cTn dur="750" fill="hold"/>
                            <p:tgtEl>
                              <p:spTgt spid="7"/>
                            </p:tgtEl>
                            <p:attrNameLst>
                              <p:attrName>ppt_x</p:attrName>
                            </p:attrNameLst>
                          </p:cBhvr>
                          <p:tavLst>
                            <p:tav tm="0">
                              <p:val>
                                <p:strVal val="#ppt_x"/>
                              </p:val>
                            </p:tav>
                            <p:tav tm="100000">
                              <p:val>
                                <p:strVal val="#ppt_x"/>
                              </p:val>
                            </p:tav>
                          </p:tavLst>
                        </p:anim>
                        <p:anim calcmode="lin" valueType="num">
                          <p:cBhvr additive="base">
                            <p:cTn dur="750" fill="hold"/>
                            <p:tgtEl>
                              <p:spTgt spid="7"/>
                            </p:tgtEl>
                            <p:attrNameLst>
                              <p:attrName>ppt_y</p:attrName>
                            </p:attrNameLst>
                          </p:cBhvr>
                          <p:tavLst>
                            <p:tav tm="0">
                              <p:val>
                                <p:strVal val="1+#ppt_h/2"/>
                              </p:val>
                            </p:tav>
                            <p:tav tm="100000">
                              <p:val>
                                <p:strVal val="#ppt_y"/>
                              </p:val>
                            </p:tav>
                          </p:tavLst>
                        </p:anim>
                      </p:childTnLst>
                    </p:cTn>
                  </p:par>
                </p:tnLst>
              </p:tmpl>
            </p:tmplLst>
          </p:bldP>
          <p:bldP spid="9" grpId="0">
            <p:tmplLst>
              <p:tmpl>
                <p:tnLst>
                  <p:par>
                    <p:cTn presetID="2" presetClass="entr" presetSubtype="4" decel="100000" fill="hold" nodeType="withEffect">
                      <p:stCondLst>
                        <p:cond delay="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750" fill="hold"/>
                            <p:tgtEl>
                              <p:spTgt spid="9"/>
                            </p:tgtEl>
                            <p:attrNameLst>
                              <p:attrName>ppt_x</p:attrName>
                            </p:attrNameLst>
                          </p:cBhvr>
                          <p:tavLst>
                            <p:tav tm="0">
                              <p:val>
                                <p:strVal val="#ppt_x"/>
                              </p:val>
                            </p:tav>
                            <p:tav tm="100000">
                              <p:val>
                                <p:strVal val="#ppt_x"/>
                              </p:val>
                            </p:tav>
                          </p:tavLst>
                        </p:anim>
                        <p:anim calcmode="lin" valueType="num">
                          <p:cBhvr additive="base">
                            <p:cTn dur="750" fill="hold"/>
                            <p:tgtEl>
                              <p:spTgt spid="9"/>
                            </p:tgtEl>
                            <p:attrNameLst>
                              <p:attrName>ppt_y</p:attrName>
                            </p:attrNameLst>
                          </p:cBhvr>
                          <p:tavLst>
                            <p:tav tm="0">
                              <p:val>
                                <p:strVal val="1+#ppt_h/2"/>
                              </p:val>
                            </p:tav>
                            <p:tav tm="100000">
                              <p:val>
                                <p:strVal val="#ppt_y"/>
                              </p:val>
                            </p:tav>
                          </p:tavLst>
                        </p:anim>
                      </p:childTnLst>
                    </p:cTn>
                  </p:par>
                </p:tnLst>
              </p:tmpl>
            </p:tmplLst>
          </p:bldP>
          <p:bldP spid="10" grpId="0">
            <p:tmplLst>
              <p:tmpl>
                <p:tnLst>
                  <p:par>
                    <p:cTn presetID="2" presetClass="entr" presetSubtype="4" decel="10000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750" fill="hold"/>
                            <p:tgtEl>
                              <p:spTgt spid="10"/>
                            </p:tgtEl>
                            <p:attrNameLst>
                              <p:attrName>ppt_x</p:attrName>
                            </p:attrNameLst>
                          </p:cBhvr>
                          <p:tavLst>
                            <p:tav tm="0">
                              <p:val>
                                <p:strVal val="#ppt_x"/>
                              </p:val>
                            </p:tav>
                            <p:tav tm="100000">
                              <p:val>
                                <p:strVal val="#ppt_x"/>
                              </p:val>
                            </p:tav>
                          </p:tavLst>
                        </p:anim>
                        <p:anim calcmode="lin" valueType="num">
                          <p:cBhvr additive="base">
                            <p:cTn dur="750" fill="hold"/>
                            <p:tgtEl>
                              <p:spTgt spid="10"/>
                            </p:tgtEl>
                            <p:attrNameLst>
                              <p:attrName>ppt_y</p:attrName>
                            </p:attrNameLst>
                          </p:cBhvr>
                          <p:tavLst>
                            <p:tav tm="0">
                              <p:val>
                                <p:strVal val="1+#ppt_h/2"/>
                              </p:val>
                            </p:tav>
                            <p:tav tm="100000">
                              <p:val>
                                <p:strVal val="#ppt_y"/>
                              </p:val>
                            </p:tav>
                          </p:tavLst>
                        </p:anim>
                      </p:childTnLst>
                    </p:cTn>
                  </p:par>
                </p:tnLst>
              </p:tmpl>
            </p:tmplLst>
          </p:bldP>
          <p:bldP spid="11" grpId="0">
            <p:tmplLst>
              <p:tmpl>
                <p:tnLst>
                  <p:par>
                    <p:cTn presetID="2" presetClass="entr" presetSubtype="4" decel="10000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750" fill="hold"/>
                            <p:tgtEl>
                              <p:spTgt spid="11"/>
                            </p:tgtEl>
                            <p:attrNameLst>
                              <p:attrName>ppt_x</p:attrName>
                            </p:attrNameLst>
                          </p:cBhvr>
                          <p:tavLst>
                            <p:tav tm="0">
                              <p:val>
                                <p:strVal val="#ppt_x"/>
                              </p:val>
                            </p:tav>
                            <p:tav tm="100000">
                              <p:val>
                                <p:strVal val="#ppt_x"/>
                              </p:val>
                            </p:tav>
                          </p:tavLst>
                        </p:anim>
                        <p:anim calcmode="lin" valueType="num">
                          <p:cBhvr additive="base">
                            <p:cTn dur="750" fill="hold"/>
                            <p:tgtEl>
                              <p:spTgt spid="11"/>
                            </p:tgtEl>
                            <p:attrNameLst>
                              <p:attrName>ppt_y</p:attrName>
                            </p:attrNameLst>
                          </p:cBhvr>
                          <p:tavLst>
                            <p:tav tm="0">
                              <p:val>
                                <p:strVal val="1+#ppt_h/2"/>
                              </p:val>
                            </p:tav>
                            <p:tav tm="100000">
                              <p:val>
                                <p:strVal val="#ppt_y"/>
                              </p:val>
                            </p:tav>
                          </p:tavLst>
                        </p:anim>
                      </p:childTnLst>
                    </p:cTn>
                  </p:par>
                </p:tnLst>
              </p:tmpl>
            </p:tmplLst>
          </p:bldP>
          <p:bldP spid="12" grpId="0" animBg="1"/>
          <p:bldP spid="13" grpId="0" animBg="1"/>
          <p:bldP spid="14" grpId="0" animBg="1"/>
          <p:bldP spid="15" grpId="0" animBg="1"/>
          <p:bldP spid="16" grpId="0" animBg="1"/>
          <p:bldP spid="17" grpId="0" uiExpand="1" build="p">
            <p:tmplLst>
              <p:tmpl lvl="1">
                <p:tnLst>
                  <p:par>
                    <p:cTn presetID="2" presetClass="entr" presetSubtype="1" fill="hold" nodeType="withEffect" p14:presetBounceEnd="32000">
                      <p:stCondLst>
                        <p:cond delay="0"/>
                      </p:stCondLst>
                      <p:childTnLst>
                        <p:set>
                          <p:cBhvr>
                            <p:cTn dur="1" fill="hold">
                              <p:stCondLst>
                                <p:cond delay="0"/>
                              </p:stCondLst>
                            </p:cTn>
                            <p:tgtEl>
                              <p:spTgt spid="17"/>
                            </p:tgtEl>
                            <p:attrNameLst>
                              <p:attrName>style.visibility</p:attrName>
                            </p:attrNameLst>
                          </p:cBhvr>
                          <p:to>
                            <p:strVal val="visible"/>
                          </p:to>
                        </p:set>
                        <p:anim calcmode="lin" valueType="num" p14:bounceEnd="32000">
                          <p:cBhvr additive="base">
                            <p:cTn dur="750" fill="hold"/>
                            <p:tgtEl>
                              <p:spTgt spid="17"/>
                            </p:tgtEl>
                            <p:attrNameLst>
                              <p:attrName>ppt_x</p:attrName>
                            </p:attrNameLst>
                          </p:cBhvr>
                          <p:tavLst>
                            <p:tav tm="0">
                              <p:val>
                                <p:strVal val="#ppt_x"/>
                              </p:val>
                            </p:tav>
                            <p:tav tm="100000">
                              <p:val>
                                <p:strVal val="#ppt_x"/>
                              </p:val>
                            </p:tav>
                          </p:tavLst>
                        </p:anim>
                        <p:anim calcmode="lin" valueType="num" p14:bounceEnd="32000">
                          <p:cBhvr additive="base">
                            <p:cTn dur="750" fill="hold"/>
                            <p:tgtEl>
                              <p:spTgt spid="17"/>
                            </p:tgtEl>
                            <p:attrNameLst>
                              <p:attrName>ppt_y</p:attrName>
                            </p:attrNameLst>
                          </p:cBhvr>
                          <p:tavLst>
                            <p:tav tm="0">
                              <p:val>
                                <p:strVal val="0-#ppt_h/2"/>
                              </p:val>
                            </p:tav>
                            <p:tav tm="100000">
                              <p:val>
                                <p:strVal val="#ppt_y"/>
                              </p:val>
                            </p:tav>
                          </p:tavLst>
                        </p:anim>
                      </p:childTnLst>
                    </p:cTn>
                  </p:par>
                </p:tnLst>
              </p:tmpl>
              <p:tmpl lvl="2">
                <p:tnLst>
                  <p:par>
                    <p:cTn presetID="2" presetClass="entr" presetSubtype="4" decel="10000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750" fill="hold"/>
                            <p:tgtEl>
                              <p:spTgt spid="17"/>
                            </p:tgtEl>
                            <p:attrNameLst>
                              <p:attrName>ppt_x</p:attrName>
                            </p:attrNameLst>
                          </p:cBhvr>
                          <p:tavLst>
                            <p:tav tm="0">
                              <p:val>
                                <p:strVal val="#ppt_x"/>
                              </p:val>
                            </p:tav>
                            <p:tav tm="100000">
                              <p:val>
                                <p:strVal val="#ppt_x"/>
                              </p:val>
                            </p:tav>
                          </p:tavLst>
                        </p:anim>
                        <p:anim calcmode="lin" valueType="num">
                          <p:cBhvr additive="base">
                            <p:cTn dur="750" fill="hold"/>
                            <p:tgtEl>
                              <p:spTgt spid="17"/>
                            </p:tgtEl>
                            <p:attrNameLst>
                              <p:attrName>ppt_y</p:attrName>
                            </p:attrNameLst>
                          </p:cBhvr>
                          <p:tavLst>
                            <p:tav tm="0">
                              <p:val>
                                <p:strVal val="1+#ppt_h/2"/>
                              </p:val>
                            </p:tav>
                            <p:tav tm="100000">
                              <p:val>
                                <p:strVal val="#ppt_y"/>
                              </p:val>
                            </p:tav>
                          </p:tavLst>
                        </p:anim>
                      </p:childTnLst>
                    </p:cTn>
                  </p:par>
                </p:tnLst>
              </p:tmpl>
              <p:tmpl lvl="3">
                <p:tnLst>
                  <p:par>
                    <p:cTn presetID="2" presetClass="entr" presetSubtype="4" decel="10000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750" fill="hold"/>
                            <p:tgtEl>
                              <p:spTgt spid="17"/>
                            </p:tgtEl>
                            <p:attrNameLst>
                              <p:attrName>ppt_x</p:attrName>
                            </p:attrNameLst>
                          </p:cBhvr>
                          <p:tavLst>
                            <p:tav tm="0">
                              <p:val>
                                <p:strVal val="#ppt_x"/>
                              </p:val>
                            </p:tav>
                            <p:tav tm="100000">
                              <p:val>
                                <p:strVal val="#ppt_x"/>
                              </p:val>
                            </p:tav>
                          </p:tavLst>
                        </p:anim>
                        <p:anim calcmode="lin" valueType="num">
                          <p:cBhvr additive="base">
                            <p:cTn dur="750" fill="hold"/>
                            <p:tgtEl>
                              <p:spTgt spid="17"/>
                            </p:tgtEl>
                            <p:attrNameLst>
                              <p:attrName>ppt_y</p:attrName>
                            </p:attrNameLst>
                          </p:cBhvr>
                          <p:tavLst>
                            <p:tav tm="0">
                              <p:val>
                                <p:strVal val="1+#ppt_h/2"/>
                              </p:val>
                            </p:tav>
                            <p:tav tm="100000">
                              <p:val>
                                <p:strVal val="#ppt_y"/>
                              </p:val>
                            </p:tav>
                          </p:tavLst>
                        </p:anim>
                      </p:childTnLst>
                    </p:cTn>
                  </p:par>
                </p:tnLst>
              </p:tmpl>
              <p:tmpl lvl="4">
                <p:tnLst>
                  <p:par>
                    <p:cTn presetID="2" presetClass="entr" presetSubtype="4" decel="10000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750" fill="hold"/>
                            <p:tgtEl>
                              <p:spTgt spid="17"/>
                            </p:tgtEl>
                            <p:attrNameLst>
                              <p:attrName>ppt_x</p:attrName>
                            </p:attrNameLst>
                          </p:cBhvr>
                          <p:tavLst>
                            <p:tav tm="0">
                              <p:val>
                                <p:strVal val="#ppt_x"/>
                              </p:val>
                            </p:tav>
                            <p:tav tm="100000">
                              <p:val>
                                <p:strVal val="#ppt_x"/>
                              </p:val>
                            </p:tav>
                          </p:tavLst>
                        </p:anim>
                        <p:anim calcmode="lin" valueType="num">
                          <p:cBhvr additive="base">
                            <p:cTn dur="750" fill="hold"/>
                            <p:tgtEl>
                              <p:spTgt spid="17"/>
                            </p:tgtEl>
                            <p:attrNameLst>
                              <p:attrName>ppt_y</p:attrName>
                            </p:attrNameLst>
                          </p:cBhvr>
                          <p:tavLst>
                            <p:tav tm="0">
                              <p:val>
                                <p:strVal val="1+#ppt_h/2"/>
                              </p:val>
                            </p:tav>
                            <p:tav tm="100000">
                              <p:val>
                                <p:strVal val="#ppt_y"/>
                              </p:val>
                            </p:tav>
                          </p:tavLst>
                        </p:anim>
                      </p:childTnLst>
                    </p:cTn>
                  </p:par>
                </p:tnLst>
              </p:tmpl>
              <p:tmpl lvl="5">
                <p:tnLst>
                  <p:par>
                    <p:cTn presetID="2" presetClass="entr" presetSubtype="4" decel="10000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750" fill="hold"/>
                            <p:tgtEl>
                              <p:spTgt spid="17"/>
                            </p:tgtEl>
                            <p:attrNameLst>
                              <p:attrName>ppt_x</p:attrName>
                            </p:attrNameLst>
                          </p:cBhvr>
                          <p:tavLst>
                            <p:tav tm="0">
                              <p:val>
                                <p:strVal val="#ppt_x"/>
                              </p:val>
                            </p:tav>
                            <p:tav tm="100000">
                              <p:val>
                                <p:strVal val="#ppt_x"/>
                              </p:val>
                            </p:tav>
                          </p:tavLst>
                        </p:anim>
                        <p:anim calcmode="lin" valueType="num">
                          <p:cBhvr additive="base">
                            <p:cTn dur="750" fill="hold"/>
                            <p:tgtEl>
                              <p:spTgt spid="17"/>
                            </p:tgtEl>
                            <p:attrNameLst>
                              <p:attrName>ppt_y</p:attrName>
                            </p:attrNameLst>
                          </p:cBhvr>
                          <p:tavLst>
                            <p:tav tm="0">
                              <p:val>
                                <p:strVal val="1+#ppt_h/2"/>
                              </p:val>
                            </p:tav>
                            <p:tav tm="100000">
                              <p:val>
                                <p:strVal val="#ppt_y"/>
                              </p:val>
                            </p:tav>
                          </p:tavLst>
                        </p:anim>
                      </p:childTnLst>
                    </p:cTn>
                  </p:par>
                </p:tnLst>
              </p:tmpl>
            </p:tmplLst>
          </p:bldP>
          <p:bldP spid="18" grpId="0" uiExpand="1" build="p">
            <p:tmplLst>
              <p:tmpl lvl="1">
                <p:tnLst>
                  <p:par>
                    <p:cTn presetID="2" presetClass="entr" presetSubtype="1" fill="hold" nodeType="withEffect" p14:presetBounceEnd="32000">
                      <p:stCondLst>
                        <p:cond delay="0"/>
                      </p:stCondLst>
                      <p:childTnLst>
                        <p:set>
                          <p:cBhvr>
                            <p:cTn dur="1" fill="hold">
                              <p:stCondLst>
                                <p:cond delay="0"/>
                              </p:stCondLst>
                            </p:cTn>
                            <p:tgtEl>
                              <p:spTgt spid="18"/>
                            </p:tgtEl>
                            <p:attrNameLst>
                              <p:attrName>style.visibility</p:attrName>
                            </p:attrNameLst>
                          </p:cBhvr>
                          <p:to>
                            <p:strVal val="visible"/>
                          </p:to>
                        </p:set>
                        <p:anim calcmode="lin" valueType="num" p14:bounceEnd="32000">
                          <p:cBhvr additive="base">
                            <p:cTn dur="750" fill="hold"/>
                            <p:tgtEl>
                              <p:spTgt spid="18"/>
                            </p:tgtEl>
                            <p:attrNameLst>
                              <p:attrName>ppt_x</p:attrName>
                            </p:attrNameLst>
                          </p:cBhvr>
                          <p:tavLst>
                            <p:tav tm="0">
                              <p:val>
                                <p:strVal val="#ppt_x"/>
                              </p:val>
                            </p:tav>
                            <p:tav tm="100000">
                              <p:val>
                                <p:strVal val="#ppt_x"/>
                              </p:val>
                            </p:tav>
                          </p:tavLst>
                        </p:anim>
                        <p:anim calcmode="lin" valueType="num" p14:bounceEnd="32000">
                          <p:cBhvr additive="base">
                            <p:cTn dur="750" fill="hold"/>
                            <p:tgtEl>
                              <p:spTgt spid="18"/>
                            </p:tgtEl>
                            <p:attrNameLst>
                              <p:attrName>ppt_y</p:attrName>
                            </p:attrNameLst>
                          </p:cBhvr>
                          <p:tavLst>
                            <p:tav tm="0">
                              <p:val>
                                <p:strVal val="0-#ppt_h/2"/>
                              </p:val>
                            </p:tav>
                            <p:tav tm="100000">
                              <p:val>
                                <p:strVal val="#ppt_y"/>
                              </p:val>
                            </p:tav>
                          </p:tavLst>
                        </p:anim>
                      </p:childTnLst>
                    </p:cTn>
                  </p:par>
                </p:tnLst>
              </p:tmpl>
              <p:tmpl lvl="2">
                <p:tnLst>
                  <p:par>
                    <p:cTn presetID="2" presetClass="entr" presetSubtype="4" decel="10000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750" fill="hold"/>
                            <p:tgtEl>
                              <p:spTgt spid="18"/>
                            </p:tgtEl>
                            <p:attrNameLst>
                              <p:attrName>ppt_x</p:attrName>
                            </p:attrNameLst>
                          </p:cBhvr>
                          <p:tavLst>
                            <p:tav tm="0">
                              <p:val>
                                <p:strVal val="#ppt_x"/>
                              </p:val>
                            </p:tav>
                            <p:tav tm="100000">
                              <p:val>
                                <p:strVal val="#ppt_x"/>
                              </p:val>
                            </p:tav>
                          </p:tavLst>
                        </p:anim>
                        <p:anim calcmode="lin" valueType="num">
                          <p:cBhvr additive="base">
                            <p:cTn dur="750" fill="hold"/>
                            <p:tgtEl>
                              <p:spTgt spid="18"/>
                            </p:tgtEl>
                            <p:attrNameLst>
                              <p:attrName>ppt_y</p:attrName>
                            </p:attrNameLst>
                          </p:cBhvr>
                          <p:tavLst>
                            <p:tav tm="0">
                              <p:val>
                                <p:strVal val="1+#ppt_h/2"/>
                              </p:val>
                            </p:tav>
                            <p:tav tm="100000">
                              <p:val>
                                <p:strVal val="#ppt_y"/>
                              </p:val>
                            </p:tav>
                          </p:tavLst>
                        </p:anim>
                      </p:childTnLst>
                    </p:cTn>
                  </p:par>
                </p:tnLst>
              </p:tmpl>
              <p:tmpl lvl="3">
                <p:tnLst>
                  <p:par>
                    <p:cTn presetID="2" presetClass="entr" presetSubtype="4" decel="10000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750" fill="hold"/>
                            <p:tgtEl>
                              <p:spTgt spid="18"/>
                            </p:tgtEl>
                            <p:attrNameLst>
                              <p:attrName>ppt_x</p:attrName>
                            </p:attrNameLst>
                          </p:cBhvr>
                          <p:tavLst>
                            <p:tav tm="0">
                              <p:val>
                                <p:strVal val="#ppt_x"/>
                              </p:val>
                            </p:tav>
                            <p:tav tm="100000">
                              <p:val>
                                <p:strVal val="#ppt_x"/>
                              </p:val>
                            </p:tav>
                          </p:tavLst>
                        </p:anim>
                        <p:anim calcmode="lin" valueType="num">
                          <p:cBhvr additive="base">
                            <p:cTn dur="750" fill="hold"/>
                            <p:tgtEl>
                              <p:spTgt spid="18"/>
                            </p:tgtEl>
                            <p:attrNameLst>
                              <p:attrName>ppt_y</p:attrName>
                            </p:attrNameLst>
                          </p:cBhvr>
                          <p:tavLst>
                            <p:tav tm="0">
                              <p:val>
                                <p:strVal val="1+#ppt_h/2"/>
                              </p:val>
                            </p:tav>
                            <p:tav tm="100000">
                              <p:val>
                                <p:strVal val="#ppt_y"/>
                              </p:val>
                            </p:tav>
                          </p:tavLst>
                        </p:anim>
                      </p:childTnLst>
                    </p:cTn>
                  </p:par>
                </p:tnLst>
              </p:tmpl>
              <p:tmpl lvl="4">
                <p:tnLst>
                  <p:par>
                    <p:cTn presetID="2" presetClass="entr" presetSubtype="4" decel="10000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750" fill="hold"/>
                            <p:tgtEl>
                              <p:spTgt spid="18"/>
                            </p:tgtEl>
                            <p:attrNameLst>
                              <p:attrName>ppt_x</p:attrName>
                            </p:attrNameLst>
                          </p:cBhvr>
                          <p:tavLst>
                            <p:tav tm="0">
                              <p:val>
                                <p:strVal val="#ppt_x"/>
                              </p:val>
                            </p:tav>
                            <p:tav tm="100000">
                              <p:val>
                                <p:strVal val="#ppt_x"/>
                              </p:val>
                            </p:tav>
                          </p:tavLst>
                        </p:anim>
                        <p:anim calcmode="lin" valueType="num">
                          <p:cBhvr additive="base">
                            <p:cTn dur="750" fill="hold"/>
                            <p:tgtEl>
                              <p:spTgt spid="18"/>
                            </p:tgtEl>
                            <p:attrNameLst>
                              <p:attrName>ppt_y</p:attrName>
                            </p:attrNameLst>
                          </p:cBhvr>
                          <p:tavLst>
                            <p:tav tm="0">
                              <p:val>
                                <p:strVal val="1+#ppt_h/2"/>
                              </p:val>
                            </p:tav>
                            <p:tav tm="100000">
                              <p:val>
                                <p:strVal val="#ppt_y"/>
                              </p:val>
                            </p:tav>
                          </p:tavLst>
                        </p:anim>
                      </p:childTnLst>
                    </p:cTn>
                  </p:par>
                </p:tnLst>
              </p:tmpl>
              <p:tmpl lvl="5">
                <p:tnLst>
                  <p:par>
                    <p:cTn presetID="2" presetClass="entr" presetSubtype="4" decel="10000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750" fill="hold"/>
                            <p:tgtEl>
                              <p:spTgt spid="18"/>
                            </p:tgtEl>
                            <p:attrNameLst>
                              <p:attrName>ppt_x</p:attrName>
                            </p:attrNameLst>
                          </p:cBhvr>
                          <p:tavLst>
                            <p:tav tm="0">
                              <p:val>
                                <p:strVal val="#ppt_x"/>
                              </p:val>
                            </p:tav>
                            <p:tav tm="100000">
                              <p:val>
                                <p:strVal val="#ppt_x"/>
                              </p:val>
                            </p:tav>
                          </p:tavLst>
                        </p:anim>
                        <p:anim calcmode="lin" valueType="num">
                          <p:cBhvr additive="base">
                            <p:cTn dur="750" fill="hold"/>
                            <p:tgtEl>
                              <p:spTgt spid="18"/>
                            </p:tgtEl>
                            <p:attrNameLst>
                              <p:attrName>ppt_y</p:attrName>
                            </p:attrNameLst>
                          </p:cBhvr>
                          <p:tavLst>
                            <p:tav tm="0">
                              <p:val>
                                <p:strVal val="1+#ppt_h/2"/>
                              </p:val>
                            </p:tav>
                            <p:tav tm="100000">
                              <p:val>
                                <p:strVal val="#ppt_y"/>
                              </p:val>
                            </p:tav>
                          </p:tavLst>
                        </p:anim>
                      </p:childTnLst>
                    </p:cTn>
                  </p:par>
                </p:tnLst>
              </p:tmpl>
            </p:tmplLst>
          </p:bldP>
          <p:bldP spid="19" grpId="0">
            <p:tmplLst>
              <p:tmpl>
                <p:tnLst>
                  <p:par>
                    <p:cTn presetID="2" presetClass="entr" presetSubtype="1" fill="hold" nodeType="withEffect" p14:presetBounceEnd="32000">
                      <p:stCondLst>
                        <p:cond delay="0"/>
                      </p:stCondLst>
                      <p:childTnLst>
                        <p:set>
                          <p:cBhvr>
                            <p:cTn dur="1" fill="hold">
                              <p:stCondLst>
                                <p:cond delay="0"/>
                              </p:stCondLst>
                            </p:cTn>
                            <p:tgtEl>
                              <p:spTgt spid="19"/>
                            </p:tgtEl>
                            <p:attrNameLst>
                              <p:attrName>style.visibility</p:attrName>
                            </p:attrNameLst>
                          </p:cBhvr>
                          <p:to>
                            <p:strVal val="visible"/>
                          </p:to>
                        </p:set>
                        <p:anim calcmode="lin" valueType="num" p14:bounceEnd="32000">
                          <p:cBhvr additive="base">
                            <p:cTn dur="750" fill="hold"/>
                            <p:tgtEl>
                              <p:spTgt spid="19"/>
                            </p:tgtEl>
                            <p:attrNameLst>
                              <p:attrName>ppt_x</p:attrName>
                            </p:attrNameLst>
                          </p:cBhvr>
                          <p:tavLst>
                            <p:tav tm="0">
                              <p:val>
                                <p:strVal val="#ppt_x"/>
                              </p:val>
                            </p:tav>
                            <p:tav tm="100000">
                              <p:val>
                                <p:strVal val="#ppt_x"/>
                              </p:val>
                            </p:tav>
                          </p:tavLst>
                        </p:anim>
                        <p:anim calcmode="lin" valueType="num" p14:bounceEnd="32000">
                          <p:cBhvr additive="base">
                            <p:cTn dur="750" fill="hold"/>
                            <p:tgtEl>
                              <p:spTgt spid="19"/>
                            </p:tgtEl>
                            <p:attrNameLst>
                              <p:attrName>ppt_y</p:attrName>
                            </p:attrNameLst>
                          </p:cBhvr>
                          <p:tavLst>
                            <p:tav tm="0">
                              <p:val>
                                <p:strVal val="0-#ppt_h/2"/>
                              </p:val>
                            </p:tav>
                            <p:tav tm="100000">
                              <p:val>
                                <p:strVal val="#ppt_y"/>
                              </p:val>
                            </p:tav>
                          </p:tavLst>
                        </p:anim>
                      </p:childTnLst>
                    </p:cTn>
                  </p:par>
                </p:tnLst>
              </p:tmpl>
            </p:tmplLst>
          </p:bldP>
          <p:bldP spid="20" grpId="0">
            <p:tmplLst>
              <p:tmpl>
                <p:tnLst>
                  <p:par>
                    <p:cTn presetID="2" presetClass="entr" presetSubtype="1" fill="hold" nodeType="withEffect" p14:presetBounceEnd="32000">
                      <p:stCondLst>
                        <p:cond delay="0"/>
                      </p:stCondLst>
                      <p:childTnLst>
                        <p:set>
                          <p:cBhvr>
                            <p:cTn dur="1" fill="hold">
                              <p:stCondLst>
                                <p:cond delay="0"/>
                              </p:stCondLst>
                            </p:cTn>
                            <p:tgtEl>
                              <p:spTgt spid="20"/>
                            </p:tgtEl>
                            <p:attrNameLst>
                              <p:attrName>style.visibility</p:attrName>
                            </p:attrNameLst>
                          </p:cBhvr>
                          <p:to>
                            <p:strVal val="visible"/>
                          </p:to>
                        </p:set>
                        <p:anim calcmode="lin" valueType="num" p14:bounceEnd="32000">
                          <p:cBhvr additive="base">
                            <p:cTn dur="750" fill="hold"/>
                            <p:tgtEl>
                              <p:spTgt spid="20"/>
                            </p:tgtEl>
                            <p:attrNameLst>
                              <p:attrName>ppt_x</p:attrName>
                            </p:attrNameLst>
                          </p:cBhvr>
                          <p:tavLst>
                            <p:tav tm="0">
                              <p:val>
                                <p:strVal val="#ppt_x"/>
                              </p:val>
                            </p:tav>
                            <p:tav tm="100000">
                              <p:val>
                                <p:strVal val="#ppt_x"/>
                              </p:val>
                            </p:tav>
                          </p:tavLst>
                        </p:anim>
                        <p:anim calcmode="lin" valueType="num" p14:bounceEnd="32000">
                          <p:cBhvr additive="base">
                            <p:cTn dur="750" fill="hold"/>
                            <p:tgtEl>
                              <p:spTgt spid="20"/>
                            </p:tgtEl>
                            <p:attrNameLst>
                              <p:attrName>ppt_y</p:attrName>
                            </p:attrNameLst>
                          </p:cBhvr>
                          <p:tavLst>
                            <p:tav tm="0">
                              <p:val>
                                <p:strVal val="0-#ppt_h/2"/>
                              </p:val>
                            </p:tav>
                            <p:tav tm="100000">
                              <p:val>
                                <p:strVal val="#ppt_y"/>
                              </p:val>
                            </p:tav>
                          </p:tavLst>
                        </p:anim>
                      </p:childTnLst>
                    </p:cTn>
                  </p:par>
                </p:tnLst>
              </p:tmpl>
            </p:tmplLst>
          </p:bldP>
          <p:bldP spid="21" grpId="0">
            <p:tmplLst>
              <p:tmpl>
                <p:tnLst>
                  <p:par>
                    <p:cTn presetID="2" presetClass="entr" presetSubtype="1" fill="hold" nodeType="withEffect" p14:presetBounceEnd="32000">
                      <p:stCondLst>
                        <p:cond delay="0"/>
                      </p:stCondLst>
                      <p:childTnLst>
                        <p:set>
                          <p:cBhvr>
                            <p:cTn dur="1" fill="hold">
                              <p:stCondLst>
                                <p:cond delay="0"/>
                              </p:stCondLst>
                            </p:cTn>
                            <p:tgtEl>
                              <p:spTgt spid="21"/>
                            </p:tgtEl>
                            <p:attrNameLst>
                              <p:attrName>style.visibility</p:attrName>
                            </p:attrNameLst>
                          </p:cBhvr>
                          <p:to>
                            <p:strVal val="visible"/>
                          </p:to>
                        </p:set>
                        <p:anim calcmode="lin" valueType="num" p14:bounceEnd="32000">
                          <p:cBhvr additive="base">
                            <p:cTn dur="750" fill="hold"/>
                            <p:tgtEl>
                              <p:spTgt spid="21"/>
                            </p:tgtEl>
                            <p:attrNameLst>
                              <p:attrName>ppt_x</p:attrName>
                            </p:attrNameLst>
                          </p:cBhvr>
                          <p:tavLst>
                            <p:tav tm="0">
                              <p:val>
                                <p:strVal val="#ppt_x"/>
                              </p:val>
                            </p:tav>
                            <p:tav tm="100000">
                              <p:val>
                                <p:strVal val="#ppt_x"/>
                              </p:val>
                            </p:tav>
                          </p:tavLst>
                        </p:anim>
                        <p:anim calcmode="lin" valueType="num" p14:bounceEnd="32000">
                          <p:cBhvr additive="base">
                            <p:cTn dur="750" fill="hold"/>
                            <p:tgtEl>
                              <p:spTgt spid="21"/>
                            </p:tgtEl>
                            <p:attrNameLst>
                              <p:attrName>ppt_y</p:attrName>
                            </p:attrNameLst>
                          </p:cBhvr>
                          <p:tavLst>
                            <p:tav tm="0">
                              <p:val>
                                <p:strVal val="0-#ppt_h/2"/>
                              </p:val>
                            </p:tav>
                            <p:tav tm="100000">
                              <p:val>
                                <p:strVal val="#ppt_y"/>
                              </p:val>
                            </p:tav>
                          </p:tavLst>
                        </p:anim>
                      </p:childTnLst>
                    </p:cTn>
                  </p:par>
                </p:tnLst>
              </p:tmpl>
            </p:tmplLst>
          </p:bldP>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decel="10000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750" fill="hold"/>
                                            <p:tgtEl>
                                              <p:spTgt spid="12"/>
                                            </p:tgtEl>
                                            <p:attrNameLst>
                                              <p:attrName>ppt_x</p:attrName>
                                            </p:attrNameLst>
                                          </p:cBhvr>
                                          <p:tavLst>
                                            <p:tav tm="0">
                                              <p:val>
                                                <p:strVal val="#ppt_x"/>
                                              </p:val>
                                            </p:tav>
                                            <p:tav tm="100000">
                                              <p:val>
                                                <p:strVal val="#ppt_x"/>
                                              </p:val>
                                            </p:tav>
                                          </p:tavLst>
                                        </p:anim>
                                        <p:anim calcmode="lin" valueType="num">
                                          <p:cBhvr additive="base">
                                            <p:cTn id="8" dur="75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17">
                                                <p:txEl>
                                                  <p:pRg st="0" end="0"/>
                                                </p:txEl>
                                              </p:spTgt>
                                            </p:tgtEl>
                                            <p:attrNameLst>
                                              <p:attrName>style.visibility</p:attrName>
                                            </p:attrNameLst>
                                          </p:cBhvr>
                                          <p:to>
                                            <p:strVal val="visible"/>
                                          </p:to>
                                        </p:set>
                                        <p:anim calcmode="lin" valueType="num">
                                          <p:cBhvr additive="base">
                                            <p:cTn id="11" dur="75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12" dur="750" fill="hold"/>
                                            <p:tgtEl>
                                              <p:spTgt spid="17">
                                                <p:txEl>
                                                  <p:pRg st="0" end="0"/>
                                                </p:txEl>
                                              </p:spTgt>
                                            </p:tgtEl>
                                            <p:attrNameLst>
                                              <p:attrName>ppt_y</p:attrName>
                                            </p:attrNameLst>
                                          </p:cBhvr>
                                          <p:tavLst>
                                            <p:tav tm="0">
                                              <p:val>
                                                <p:strVal val="0-#ppt_h/2"/>
                                              </p:val>
                                            </p:tav>
                                            <p:tav tm="100000">
                                              <p:val>
                                                <p:strVal val="#ppt_y"/>
                                              </p:val>
                                            </p:tav>
                                          </p:tavLst>
                                        </p:anim>
                                      </p:childTnLst>
                                    </p:cTn>
                                  </p:par>
                                  <p:par>
                                    <p:cTn id="13" presetID="2" presetClass="entr" presetSubtype="4" decel="10000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750" fill="hold"/>
                                            <p:tgtEl>
                                              <p:spTgt spid="3"/>
                                            </p:tgtEl>
                                            <p:attrNameLst>
                                              <p:attrName>ppt_x</p:attrName>
                                            </p:attrNameLst>
                                          </p:cBhvr>
                                          <p:tavLst>
                                            <p:tav tm="0">
                                              <p:val>
                                                <p:strVal val="#ppt_x"/>
                                              </p:val>
                                            </p:tav>
                                            <p:tav tm="100000">
                                              <p:val>
                                                <p:strVal val="#ppt_x"/>
                                              </p:val>
                                            </p:tav>
                                          </p:tavLst>
                                        </p:anim>
                                        <p:anim calcmode="lin" valueType="num">
                                          <p:cBhvr additive="base">
                                            <p:cTn id="16" dur="75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decel="10000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750" fill="hold"/>
                                            <p:tgtEl>
                                              <p:spTgt spid="13"/>
                                            </p:tgtEl>
                                            <p:attrNameLst>
                                              <p:attrName>ppt_x</p:attrName>
                                            </p:attrNameLst>
                                          </p:cBhvr>
                                          <p:tavLst>
                                            <p:tav tm="0">
                                              <p:val>
                                                <p:strVal val="#ppt_x"/>
                                              </p:val>
                                            </p:tav>
                                            <p:tav tm="100000">
                                              <p:val>
                                                <p:strVal val="#ppt_x"/>
                                              </p:val>
                                            </p:tav>
                                          </p:tavLst>
                                        </p:anim>
                                        <p:anim calcmode="lin" valueType="num">
                                          <p:cBhvr additive="base">
                                            <p:cTn id="22" dur="750" fill="hold"/>
                                            <p:tgtEl>
                                              <p:spTgt spid="13"/>
                                            </p:tgtEl>
                                            <p:attrNameLst>
                                              <p:attrName>ppt_y</p:attrName>
                                            </p:attrNameLst>
                                          </p:cBhvr>
                                          <p:tavLst>
                                            <p:tav tm="0">
                                              <p:val>
                                                <p:strVal val="1+#ppt_h/2"/>
                                              </p:val>
                                            </p:tav>
                                            <p:tav tm="100000">
                                              <p:val>
                                                <p:strVal val="#ppt_y"/>
                                              </p:val>
                                            </p:tav>
                                          </p:tavLst>
                                        </p:anim>
                                      </p:childTnLst>
                                    </p:cTn>
                                  </p:par>
                                  <p:par>
                                    <p:cTn id="23" presetID="2" presetClass="entr" presetSubtype="1" fill="hold" grpId="0" nodeType="withEffect">
                                      <p:stCondLst>
                                        <p:cond delay="0"/>
                                      </p:stCondLst>
                                      <p:childTnLst>
                                        <p:set>
                                          <p:cBhvr>
                                            <p:cTn id="24" dur="1" fill="hold">
                                              <p:stCondLst>
                                                <p:cond delay="0"/>
                                              </p:stCondLst>
                                            </p:cTn>
                                            <p:tgtEl>
                                              <p:spTgt spid="18">
                                                <p:txEl>
                                                  <p:pRg st="0" end="0"/>
                                                </p:txEl>
                                              </p:spTgt>
                                            </p:tgtEl>
                                            <p:attrNameLst>
                                              <p:attrName>style.visibility</p:attrName>
                                            </p:attrNameLst>
                                          </p:cBhvr>
                                          <p:to>
                                            <p:strVal val="visible"/>
                                          </p:to>
                                        </p:set>
                                        <p:anim calcmode="lin" valueType="num">
                                          <p:cBhvr additive="base">
                                            <p:cTn id="25" dur="75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26" dur="750" fill="hold"/>
                                            <p:tgtEl>
                                              <p:spTgt spid="18">
                                                <p:txEl>
                                                  <p:pRg st="0" end="0"/>
                                                </p:txEl>
                                              </p:spTgt>
                                            </p:tgtEl>
                                            <p:attrNameLst>
                                              <p:attrName>ppt_y</p:attrName>
                                            </p:attrNameLst>
                                          </p:cBhvr>
                                          <p:tavLst>
                                            <p:tav tm="0">
                                              <p:val>
                                                <p:strVal val="0-#ppt_h/2"/>
                                              </p:val>
                                            </p:tav>
                                            <p:tav tm="100000">
                                              <p:val>
                                                <p:strVal val="#ppt_y"/>
                                              </p:val>
                                            </p:tav>
                                          </p:tavLst>
                                        </p:anim>
                                      </p:childTnLst>
                                    </p:cTn>
                                  </p:par>
                                  <p:par>
                                    <p:cTn id="27" presetID="2" presetClass="entr" presetSubtype="4" decel="10000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750" fill="hold"/>
                                            <p:tgtEl>
                                              <p:spTgt spid="7"/>
                                            </p:tgtEl>
                                            <p:attrNameLst>
                                              <p:attrName>ppt_x</p:attrName>
                                            </p:attrNameLst>
                                          </p:cBhvr>
                                          <p:tavLst>
                                            <p:tav tm="0">
                                              <p:val>
                                                <p:strVal val="#ppt_x"/>
                                              </p:val>
                                            </p:tav>
                                            <p:tav tm="100000">
                                              <p:val>
                                                <p:strVal val="#ppt_x"/>
                                              </p:val>
                                            </p:tav>
                                          </p:tavLst>
                                        </p:anim>
                                        <p:anim calcmode="lin" valueType="num">
                                          <p:cBhvr additive="base">
                                            <p:cTn id="30" dur="75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decel="10000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additive="base">
                                            <p:cTn id="35" dur="750" fill="hold"/>
                                            <p:tgtEl>
                                              <p:spTgt spid="16"/>
                                            </p:tgtEl>
                                            <p:attrNameLst>
                                              <p:attrName>ppt_x</p:attrName>
                                            </p:attrNameLst>
                                          </p:cBhvr>
                                          <p:tavLst>
                                            <p:tav tm="0">
                                              <p:val>
                                                <p:strVal val="#ppt_x"/>
                                              </p:val>
                                            </p:tav>
                                            <p:tav tm="100000">
                                              <p:val>
                                                <p:strVal val="#ppt_x"/>
                                              </p:val>
                                            </p:tav>
                                          </p:tavLst>
                                        </p:anim>
                                        <p:anim calcmode="lin" valueType="num">
                                          <p:cBhvr additive="base">
                                            <p:cTn id="36" dur="750" fill="hold"/>
                                            <p:tgtEl>
                                              <p:spTgt spid="16"/>
                                            </p:tgtEl>
                                            <p:attrNameLst>
                                              <p:attrName>ppt_y</p:attrName>
                                            </p:attrNameLst>
                                          </p:cBhvr>
                                          <p:tavLst>
                                            <p:tav tm="0">
                                              <p:val>
                                                <p:strVal val="1+#ppt_h/2"/>
                                              </p:val>
                                            </p:tav>
                                            <p:tav tm="100000">
                                              <p:val>
                                                <p:strVal val="#ppt_y"/>
                                              </p:val>
                                            </p:tav>
                                          </p:tavLst>
                                        </p:anim>
                                      </p:childTnLst>
                                    </p:cTn>
                                  </p:par>
                                  <p:par>
                                    <p:cTn id="37" presetID="2" presetClass="entr" presetSubtype="1"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anim calcmode="lin" valueType="num">
                                          <p:cBhvr additive="base">
                                            <p:cTn id="39" dur="750" fill="hold"/>
                                            <p:tgtEl>
                                              <p:spTgt spid="19"/>
                                            </p:tgtEl>
                                            <p:attrNameLst>
                                              <p:attrName>ppt_x</p:attrName>
                                            </p:attrNameLst>
                                          </p:cBhvr>
                                          <p:tavLst>
                                            <p:tav tm="0">
                                              <p:val>
                                                <p:strVal val="#ppt_x"/>
                                              </p:val>
                                            </p:tav>
                                            <p:tav tm="100000">
                                              <p:val>
                                                <p:strVal val="#ppt_x"/>
                                              </p:val>
                                            </p:tav>
                                          </p:tavLst>
                                        </p:anim>
                                        <p:anim calcmode="lin" valueType="num">
                                          <p:cBhvr additive="base">
                                            <p:cTn id="40" dur="750" fill="hold"/>
                                            <p:tgtEl>
                                              <p:spTgt spid="19"/>
                                            </p:tgtEl>
                                            <p:attrNameLst>
                                              <p:attrName>ppt_y</p:attrName>
                                            </p:attrNameLst>
                                          </p:cBhvr>
                                          <p:tavLst>
                                            <p:tav tm="0">
                                              <p:val>
                                                <p:strVal val="0-#ppt_h/2"/>
                                              </p:val>
                                            </p:tav>
                                            <p:tav tm="100000">
                                              <p:val>
                                                <p:strVal val="#ppt_y"/>
                                              </p:val>
                                            </p:tav>
                                          </p:tavLst>
                                        </p:anim>
                                      </p:childTnLst>
                                    </p:cTn>
                                  </p:par>
                                  <p:par>
                                    <p:cTn id="41" presetID="2" presetClass="entr" presetSubtype="4" decel="100000" fill="hold" grpId="0" nodeType="with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additive="base">
                                            <p:cTn id="43" dur="750" fill="hold"/>
                                            <p:tgtEl>
                                              <p:spTgt spid="9"/>
                                            </p:tgtEl>
                                            <p:attrNameLst>
                                              <p:attrName>ppt_x</p:attrName>
                                            </p:attrNameLst>
                                          </p:cBhvr>
                                          <p:tavLst>
                                            <p:tav tm="0">
                                              <p:val>
                                                <p:strVal val="#ppt_x"/>
                                              </p:val>
                                            </p:tav>
                                            <p:tav tm="100000">
                                              <p:val>
                                                <p:strVal val="#ppt_x"/>
                                              </p:val>
                                            </p:tav>
                                          </p:tavLst>
                                        </p:anim>
                                        <p:anim calcmode="lin" valueType="num">
                                          <p:cBhvr additive="base">
                                            <p:cTn id="44" dur="75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decel="100000"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additive="base">
                                            <p:cTn id="49" dur="750" fill="hold"/>
                                            <p:tgtEl>
                                              <p:spTgt spid="14"/>
                                            </p:tgtEl>
                                            <p:attrNameLst>
                                              <p:attrName>ppt_x</p:attrName>
                                            </p:attrNameLst>
                                          </p:cBhvr>
                                          <p:tavLst>
                                            <p:tav tm="0">
                                              <p:val>
                                                <p:strVal val="#ppt_x"/>
                                              </p:val>
                                            </p:tav>
                                            <p:tav tm="100000">
                                              <p:val>
                                                <p:strVal val="#ppt_x"/>
                                              </p:val>
                                            </p:tav>
                                          </p:tavLst>
                                        </p:anim>
                                        <p:anim calcmode="lin" valueType="num">
                                          <p:cBhvr additive="base">
                                            <p:cTn id="50" dur="750" fill="hold"/>
                                            <p:tgtEl>
                                              <p:spTgt spid="14"/>
                                            </p:tgtEl>
                                            <p:attrNameLst>
                                              <p:attrName>ppt_y</p:attrName>
                                            </p:attrNameLst>
                                          </p:cBhvr>
                                          <p:tavLst>
                                            <p:tav tm="0">
                                              <p:val>
                                                <p:strVal val="1+#ppt_h/2"/>
                                              </p:val>
                                            </p:tav>
                                            <p:tav tm="100000">
                                              <p:val>
                                                <p:strVal val="#ppt_y"/>
                                              </p:val>
                                            </p:tav>
                                          </p:tavLst>
                                        </p:anim>
                                      </p:childTnLst>
                                    </p:cTn>
                                  </p:par>
                                  <p:par>
                                    <p:cTn id="51" presetID="2" presetClass="entr" presetSubtype="1" fill="hold" grpId="0" nodeType="withEffect">
                                      <p:stCondLst>
                                        <p:cond delay="0"/>
                                      </p:stCondLst>
                                      <p:childTnLst>
                                        <p:set>
                                          <p:cBhvr>
                                            <p:cTn id="52" dur="1" fill="hold">
                                              <p:stCondLst>
                                                <p:cond delay="0"/>
                                              </p:stCondLst>
                                            </p:cTn>
                                            <p:tgtEl>
                                              <p:spTgt spid="20"/>
                                            </p:tgtEl>
                                            <p:attrNameLst>
                                              <p:attrName>style.visibility</p:attrName>
                                            </p:attrNameLst>
                                          </p:cBhvr>
                                          <p:to>
                                            <p:strVal val="visible"/>
                                          </p:to>
                                        </p:set>
                                        <p:anim calcmode="lin" valueType="num">
                                          <p:cBhvr additive="base">
                                            <p:cTn id="53" dur="750" fill="hold"/>
                                            <p:tgtEl>
                                              <p:spTgt spid="20"/>
                                            </p:tgtEl>
                                            <p:attrNameLst>
                                              <p:attrName>ppt_x</p:attrName>
                                            </p:attrNameLst>
                                          </p:cBhvr>
                                          <p:tavLst>
                                            <p:tav tm="0">
                                              <p:val>
                                                <p:strVal val="#ppt_x"/>
                                              </p:val>
                                            </p:tav>
                                            <p:tav tm="100000">
                                              <p:val>
                                                <p:strVal val="#ppt_x"/>
                                              </p:val>
                                            </p:tav>
                                          </p:tavLst>
                                        </p:anim>
                                        <p:anim calcmode="lin" valueType="num">
                                          <p:cBhvr additive="base">
                                            <p:cTn id="54" dur="750" fill="hold"/>
                                            <p:tgtEl>
                                              <p:spTgt spid="20"/>
                                            </p:tgtEl>
                                            <p:attrNameLst>
                                              <p:attrName>ppt_y</p:attrName>
                                            </p:attrNameLst>
                                          </p:cBhvr>
                                          <p:tavLst>
                                            <p:tav tm="0">
                                              <p:val>
                                                <p:strVal val="0-#ppt_h/2"/>
                                              </p:val>
                                            </p:tav>
                                            <p:tav tm="100000">
                                              <p:val>
                                                <p:strVal val="#ppt_y"/>
                                              </p:val>
                                            </p:tav>
                                          </p:tavLst>
                                        </p:anim>
                                      </p:childTnLst>
                                    </p:cTn>
                                  </p:par>
                                  <p:par>
                                    <p:cTn id="55" presetID="2" presetClass="entr" presetSubtype="4" decel="100000" fill="hold" grpId="0" nodeType="withEffect">
                                      <p:stCondLst>
                                        <p:cond delay="0"/>
                                      </p:stCondLst>
                                      <p:childTnLst>
                                        <p:set>
                                          <p:cBhvr>
                                            <p:cTn id="56" dur="1" fill="hold">
                                              <p:stCondLst>
                                                <p:cond delay="0"/>
                                              </p:stCondLst>
                                            </p:cTn>
                                            <p:tgtEl>
                                              <p:spTgt spid="10"/>
                                            </p:tgtEl>
                                            <p:attrNameLst>
                                              <p:attrName>style.visibility</p:attrName>
                                            </p:attrNameLst>
                                          </p:cBhvr>
                                          <p:to>
                                            <p:strVal val="visible"/>
                                          </p:to>
                                        </p:set>
                                        <p:anim calcmode="lin" valueType="num">
                                          <p:cBhvr additive="base">
                                            <p:cTn id="57" dur="750" fill="hold"/>
                                            <p:tgtEl>
                                              <p:spTgt spid="10"/>
                                            </p:tgtEl>
                                            <p:attrNameLst>
                                              <p:attrName>ppt_x</p:attrName>
                                            </p:attrNameLst>
                                          </p:cBhvr>
                                          <p:tavLst>
                                            <p:tav tm="0">
                                              <p:val>
                                                <p:strVal val="#ppt_x"/>
                                              </p:val>
                                            </p:tav>
                                            <p:tav tm="100000">
                                              <p:val>
                                                <p:strVal val="#ppt_x"/>
                                              </p:val>
                                            </p:tav>
                                          </p:tavLst>
                                        </p:anim>
                                        <p:anim calcmode="lin" valueType="num">
                                          <p:cBhvr additive="base">
                                            <p:cTn id="58" dur="75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decel="100000" fill="hold" grpId="0" nodeType="clickEffect">
                                      <p:stCondLst>
                                        <p:cond delay="0"/>
                                      </p:stCondLst>
                                      <p:childTnLst>
                                        <p:set>
                                          <p:cBhvr>
                                            <p:cTn id="62" dur="1" fill="hold">
                                              <p:stCondLst>
                                                <p:cond delay="0"/>
                                              </p:stCondLst>
                                            </p:cTn>
                                            <p:tgtEl>
                                              <p:spTgt spid="15"/>
                                            </p:tgtEl>
                                            <p:attrNameLst>
                                              <p:attrName>style.visibility</p:attrName>
                                            </p:attrNameLst>
                                          </p:cBhvr>
                                          <p:to>
                                            <p:strVal val="visible"/>
                                          </p:to>
                                        </p:set>
                                        <p:anim calcmode="lin" valueType="num">
                                          <p:cBhvr additive="base">
                                            <p:cTn id="63" dur="750" fill="hold"/>
                                            <p:tgtEl>
                                              <p:spTgt spid="15"/>
                                            </p:tgtEl>
                                            <p:attrNameLst>
                                              <p:attrName>ppt_x</p:attrName>
                                            </p:attrNameLst>
                                          </p:cBhvr>
                                          <p:tavLst>
                                            <p:tav tm="0">
                                              <p:val>
                                                <p:strVal val="#ppt_x"/>
                                              </p:val>
                                            </p:tav>
                                            <p:tav tm="100000">
                                              <p:val>
                                                <p:strVal val="#ppt_x"/>
                                              </p:val>
                                            </p:tav>
                                          </p:tavLst>
                                        </p:anim>
                                        <p:anim calcmode="lin" valueType="num">
                                          <p:cBhvr additive="base">
                                            <p:cTn id="64" dur="750" fill="hold"/>
                                            <p:tgtEl>
                                              <p:spTgt spid="15"/>
                                            </p:tgtEl>
                                            <p:attrNameLst>
                                              <p:attrName>ppt_y</p:attrName>
                                            </p:attrNameLst>
                                          </p:cBhvr>
                                          <p:tavLst>
                                            <p:tav tm="0">
                                              <p:val>
                                                <p:strVal val="1+#ppt_h/2"/>
                                              </p:val>
                                            </p:tav>
                                            <p:tav tm="100000">
                                              <p:val>
                                                <p:strVal val="#ppt_y"/>
                                              </p:val>
                                            </p:tav>
                                          </p:tavLst>
                                        </p:anim>
                                      </p:childTnLst>
                                    </p:cTn>
                                  </p:par>
                                  <p:par>
                                    <p:cTn id="65" presetID="2" presetClass="entr" presetSubtype="1" fill="hold" grpId="0" nodeType="withEffect">
                                      <p:stCondLst>
                                        <p:cond delay="0"/>
                                      </p:stCondLst>
                                      <p:childTnLst>
                                        <p:set>
                                          <p:cBhvr>
                                            <p:cTn id="66" dur="1" fill="hold">
                                              <p:stCondLst>
                                                <p:cond delay="0"/>
                                              </p:stCondLst>
                                            </p:cTn>
                                            <p:tgtEl>
                                              <p:spTgt spid="21"/>
                                            </p:tgtEl>
                                            <p:attrNameLst>
                                              <p:attrName>style.visibility</p:attrName>
                                            </p:attrNameLst>
                                          </p:cBhvr>
                                          <p:to>
                                            <p:strVal val="visible"/>
                                          </p:to>
                                        </p:set>
                                        <p:anim calcmode="lin" valueType="num">
                                          <p:cBhvr additive="base">
                                            <p:cTn id="67" dur="750" fill="hold"/>
                                            <p:tgtEl>
                                              <p:spTgt spid="21"/>
                                            </p:tgtEl>
                                            <p:attrNameLst>
                                              <p:attrName>ppt_x</p:attrName>
                                            </p:attrNameLst>
                                          </p:cBhvr>
                                          <p:tavLst>
                                            <p:tav tm="0">
                                              <p:val>
                                                <p:strVal val="#ppt_x"/>
                                              </p:val>
                                            </p:tav>
                                            <p:tav tm="100000">
                                              <p:val>
                                                <p:strVal val="#ppt_x"/>
                                              </p:val>
                                            </p:tav>
                                          </p:tavLst>
                                        </p:anim>
                                        <p:anim calcmode="lin" valueType="num">
                                          <p:cBhvr additive="base">
                                            <p:cTn id="68" dur="750" fill="hold"/>
                                            <p:tgtEl>
                                              <p:spTgt spid="21"/>
                                            </p:tgtEl>
                                            <p:attrNameLst>
                                              <p:attrName>ppt_y</p:attrName>
                                            </p:attrNameLst>
                                          </p:cBhvr>
                                          <p:tavLst>
                                            <p:tav tm="0">
                                              <p:val>
                                                <p:strVal val="0-#ppt_h/2"/>
                                              </p:val>
                                            </p:tav>
                                            <p:tav tm="100000">
                                              <p:val>
                                                <p:strVal val="#ppt_y"/>
                                              </p:val>
                                            </p:tav>
                                          </p:tavLst>
                                        </p:anim>
                                      </p:childTnLst>
                                    </p:cTn>
                                  </p:par>
                                  <p:par>
                                    <p:cTn id="69" presetID="2" presetClass="entr" presetSubtype="4" decel="100000" fill="hold" grpId="0" nodeType="withEffect">
                                      <p:stCondLst>
                                        <p:cond delay="0"/>
                                      </p:stCondLst>
                                      <p:childTnLst>
                                        <p:set>
                                          <p:cBhvr>
                                            <p:cTn id="70" dur="1" fill="hold">
                                              <p:stCondLst>
                                                <p:cond delay="0"/>
                                              </p:stCondLst>
                                            </p:cTn>
                                            <p:tgtEl>
                                              <p:spTgt spid="11"/>
                                            </p:tgtEl>
                                            <p:attrNameLst>
                                              <p:attrName>style.visibility</p:attrName>
                                            </p:attrNameLst>
                                          </p:cBhvr>
                                          <p:to>
                                            <p:strVal val="visible"/>
                                          </p:to>
                                        </p:set>
                                        <p:anim calcmode="lin" valueType="num">
                                          <p:cBhvr additive="base">
                                            <p:cTn id="71" dur="750" fill="hold"/>
                                            <p:tgtEl>
                                              <p:spTgt spid="11"/>
                                            </p:tgtEl>
                                            <p:attrNameLst>
                                              <p:attrName>ppt_x</p:attrName>
                                            </p:attrNameLst>
                                          </p:cBhvr>
                                          <p:tavLst>
                                            <p:tav tm="0">
                                              <p:val>
                                                <p:strVal val="#ppt_x"/>
                                              </p:val>
                                            </p:tav>
                                            <p:tav tm="100000">
                                              <p:val>
                                                <p:strVal val="#ppt_x"/>
                                              </p:val>
                                            </p:tav>
                                          </p:tavLst>
                                        </p:anim>
                                        <p:anim calcmode="lin" valueType="num">
                                          <p:cBhvr additive="base">
                                            <p:cTn id="72" dur="75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p:tmplLst>
              <p:tmpl>
                <p:tnLst>
                  <p:par>
                    <p:cTn presetID="2" presetClass="entr" presetSubtype="4" decel="100000"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750" fill="hold"/>
                            <p:tgtEl>
                              <p:spTgt spid="3"/>
                            </p:tgtEl>
                            <p:attrNameLst>
                              <p:attrName>ppt_x</p:attrName>
                            </p:attrNameLst>
                          </p:cBhvr>
                          <p:tavLst>
                            <p:tav tm="0">
                              <p:val>
                                <p:strVal val="#ppt_x"/>
                              </p:val>
                            </p:tav>
                            <p:tav tm="100000">
                              <p:val>
                                <p:strVal val="#ppt_x"/>
                              </p:val>
                            </p:tav>
                          </p:tavLst>
                        </p:anim>
                        <p:anim calcmode="lin" valueType="num">
                          <p:cBhvr additive="base">
                            <p:cTn dur="750" fill="hold"/>
                            <p:tgtEl>
                              <p:spTgt spid="3"/>
                            </p:tgtEl>
                            <p:attrNameLst>
                              <p:attrName>ppt_y</p:attrName>
                            </p:attrNameLst>
                          </p:cBhvr>
                          <p:tavLst>
                            <p:tav tm="0">
                              <p:val>
                                <p:strVal val="1+#ppt_h/2"/>
                              </p:val>
                            </p:tav>
                            <p:tav tm="100000">
                              <p:val>
                                <p:strVal val="#ppt_y"/>
                              </p:val>
                            </p:tav>
                          </p:tavLst>
                        </p:anim>
                      </p:childTnLst>
                    </p:cTn>
                  </p:par>
                </p:tnLst>
              </p:tmpl>
            </p:tmplLst>
          </p:bldP>
          <p:bldP spid="7" grpId="0" uiExpand="1">
            <p:tmplLst>
              <p:tmpl>
                <p:tnLst>
                  <p:par>
                    <p:cTn presetID="2" presetClass="entr" presetSubtype="4" decel="100000" fill="hold" nodeType="withEffect">
                      <p:stCondLst>
                        <p:cond delay="0"/>
                      </p:stCondLst>
                      <p:childTnLst>
                        <p:set>
                          <p:cBhvr>
                            <p:cTn dur="1" fill="hold">
                              <p:stCondLst>
                                <p:cond delay="0"/>
                              </p:stCondLst>
                            </p:cTn>
                            <p:tgtEl>
                              <p:spTgt spid="7"/>
                            </p:tgtEl>
                            <p:attrNameLst>
                              <p:attrName>style.visibility</p:attrName>
                            </p:attrNameLst>
                          </p:cBhvr>
                          <p:to>
                            <p:strVal val="visible"/>
                          </p:to>
                        </p:set>
                        <p:anim calcmode="lin" valueType="num">
                          <p:cBhvr additive="base">
                            <p:cTn dur="750" fill="hold"/>
                            <p:tgtEl>
                              <p:spTgt spid="7"/>
                            </p:tgtEl>
                            <p:attrNameLst>
                              <p:attrName>ppt_x</p:attrName>
                            </p:attrNameLst>
                          </p:cBhvr>
                          <p:tavLst>
                            <p:tav tm="0">
                              <p:val>
                                <p:strVal val="#ppt_x"/>
                              </p:val>
                            </p:tav>
                            <p:tav tm="100000">
                              <p:val>
                                <p:strVal val="#ppt_x"/>
                              </p:val>
                            </p:tav>
                          </p:tavLst>
                        </p:anim>
                        <p:anim calcmode="lin" valueType="num">
                          <p:cBhvr additive="base">
                            <p:cTn dur="750" fill="hold"/>
                            <p:tgtEl>
                              <p:spTgt spid="7"/>
                            </p:tgtEl>
                            <p:attrNameLst>
                              <p:attrName>ppt_y</p:attrName>
                            </p:attrNameLst>
                          </p:cBhvr>
                          <p:tavLst>
                            <p:tav tm="0">
                              <p:val>
                                <p:strVal val="1+#ppt_h/2"/>
                              </p:val>
                            </p:tav>
                            <p:tav tm="100000">
                              <p:val>
                                <p:strVal val="#ppt_y"/>
                              </p:val>
                            </p:tav>
                          </p:tavLst>
                        </p:anim>
                      </p:childTnLst>
                    </p:cTn>
                  </p:par>
                </p:tnLst>
              </p:tmpl>
            </p:tmplLst>
          </p:bldP>
          <p:bldP spid="9" grpId="0">
            <p:tmplLst>
              <p:tmpl>
                <p:tnLst>
                  <p:par>
                    <p:cTn presetID="2" presetClass="entr" presetSubtype="4" decel="100000" fill="hold" nodeType="withEffect">
                      <p:stCondLst>
                        <p:cond delay="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750" fill="hold"/>
                            <p:tgtEl>
                              <p:spTgt spid="9"/>
                            </p:tgtEl>
                            <p:attrNameLst>
                              <p:attrName>ppt_x</p:attrName>
                            </p:attrNameLst>
                          </p:cBhvr>
                          <p:tavLst>
                            <p:tav tm="0">
                              <p:val>
                                <p:strVal val="#ppt_x"/>
                              </p:val>
                            </p:tav>
                            <p:tav tm="100000">
                              <p:val>
                                <p:strVal val="#ppt_x"/>
                              </p:val>
                            </p:tav>
                          </p:tavLst>
                        </p:anim>
                        <p:anim calcmode="lin" valueType="num">
                          <p:cBhvr additive="base">
                            <p:cTn dur="750" fill="hold"/>
                            <p:tgtEl>
                              <p:spTgt spid="9"/>
                            </p:tgtEl>
                            <p:attrNameLst>
                              <p:attrName>ppt_y</p:attrName>
                            </p:attrNameLst>
                          </p:cBhvr>
                          <p:tavLst>
                            <p:tav tm="0">
                              <p:val>
                                <p:strVal val="1+#ppt_h/2"/>
                              </p:val>
                            </p:tav>
                            <p:tav tm="100000">
                              <p:val>
                                <p:strVal val="#ppt_y"/>
                              </p:val>
                            </p:tav>
                          </p:tavLst>
                        </p:anim>
                      </p:childTnLst>
                    </p:cTn>
                  </p:par>
                </p:tnLst>
              </p:tmpl>
            </p:tmplLst>
          </p:bldP>
          <p:bldP spid="10" grpId="0">
            <p:tmplLst>
              <p:tmpl>
                <p:tnLst>
                  <p:par>
                    <p:cTn presetID="2" presetClass="entr" presetSubtype="4" decel="10000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750" fill="hold"/>
                            <p:tgtEl>
                              <p:spTgt spid="10"/>
                            </p:tgtEl>
                            <p:attrNameLst>
                              <p:attrName>ppt_x</p:attrName>
                            </p:attrNameLst>
                          </p:cBhvr>
                          <p:tavLst>
                            <p:tav tm="0">
                              <p:val>
                                <p:strVal val="#ppt_x"/>
                              </p:val>
                            </p:tav>
                            <p:tav tm="100000">
                              <p:val>
                                <p:strVal val="#ppt_x"/>
                              </p:val>
                            </p:tav>
                          </p:tavLst>
                        </p:anim>
                        <p:anim calcmode="lin" valueType="num">
                          <p:cBhvr additive="base">
                            <p:cTn dur="750" fill="hold"/>
                            <p:tgtEl>
                              <p:spTgt spid="10"/>
                            </p:tgtEl>
                            <p:attrNameLst>
                              <p:attrName>ppt_y</p:attrName>
                            </p:attrNameLst>
                          </p:cBhvr>
                          <p:tavLst>
                            <p:tav tm="0">
                              <p:val>
                                <p:strVal val="1+#ppt_h/2"/>
                              </p:val>
                            </p:tav>
                            <p:tav tm="100000">
                              <p:val>
                                <p:strVal val="#ppt_y"/>
                              </p:val>
                            </p:tav>
                          </p:tavLst>
                        </p:anim>
                      </p:childTnLst>
                    </p:cTn>
                  </p:par>
                </p:tnLst>
              </p:tmpl>
            </p:tmplLst>
          </p:bldP>
          <p:bldP spid="11" grpId="0">
            <p:tmplLst>
              <p:tmpl>
                <p:tnLst>
                  <p:par>
                    <p:cTn presetID="2" presetClass="entr" presetSubtype="4" decel="10000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750" fill="hold"/>
                            <p:tgtEl>
                              <p:spTgt spid="11"/>
                            </p:tgtEl>
                            <p:attrNameLst>
                              <p:attrName>ppt_x</p:attrName>
                            </p:attrNameLst>
                          </p:cBhvr>
                          <p:tavLst>
                            <p:tav tm="0">
                              <p:val>
                                <p:strVal val="#ppt_x"/>
                              </p:val>
                            </p:tav>
                            <p:tav tm="100000">
                              <p:val>
                                <p:strVal val="#ppt_x"/>
                              </p:val>
                            </p:tav>
                          </p:tavLst>
                        </p:anim>
                        <p:anim calcmode="lin" valueType="num">
                          <p:cBhvr additive="base">
                            <p:cTn dur="750" fill="hold"/>
                            <p:tgtEl>
                              <p:spTgt spid="11"/>
                            </p:tgtEl>
                            <p:attrNameLst>
                              <p:attrName>ppt_y</p:attrName>
                            </p:attrNameLst>
                          </p:cBhvr>
                          <p:tavLst>
                            <p:tav tm="0">
                              <p:val>
                                <p:strVal val="1+#ppt_h/2"/>
                              </p:val>
                            </p:tav>
                            <p:tav tm="100000">
                              <p:val>
                                <p:strVal val="#ppt_y"/>
                              </p:val>
                            </p:tav>
                          </p:tavLst>
                        </p:anim>
                      </p:childTnLst>
                    </p:cTn>
                  </p:par>
                </p:tnLst>
              </p:tmpl>
            </p:tmplLst>
          </p:bldP>
          <p:bldP spid="12" grpId="0" animBg="1"/>
          <p:bldP spid="13" grpId="0" animBg="1"/>
          <p:bldP spid="14" grpId="0" animBg="1"/>
          <p:bldP spid="15" grpId="0" animBg="1"/>
          <p:bldP spid="16" grpId="0" animBg="1"/>
          <p:bldP spid="17" grpId="0" uiExpand="1" build="p">
            <p:tmplLst>
              <p:tmpl lvl="1">
                <p:tnLst>
                  <p:par>
                    <p:cTn presetID="2" presetClass="entr" presetSubtype="1"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750" fill="hold"/>
                            <p:tgtEl>
                              <p:spTgt spid="17"/>
                            </p:tgtEl>
                            <p:attrNameLst>
                              <p:attrName>ppt_x</p:attrName>
                            </p:attrNameLst>
                          </p:cBhvr>
                          <p:tavLst>
                            <p:tav tm="0">
                              <p:val>
                                <p:strVal val="#ppt_x"/>
                              </p:val>
                            </p:tav>
                            <p:tav tm="100000">
                              <p:val>
                                <p:strVal val="#ppt_x"/>
                              </p:val>
                            </p:tav>
                          </p:tavLst>
                        </p:anim>
                        <p:anim calcmode="lin" valueType="num">
                          <p:cBhvr additive="base">
                            <p:cTn dur="750" fill="hold"/>
                            <p:tgtEl>
                              <p:spTgt spid="17"/>
                            </p:tgtEl>
                            <p:attrNameLst>
                              <p:attrName>ppt_y</p:attrName>
                            </p:attrNameLst>
                          </p:cBhvr>
                          <p:tavLst>
                            <p:tav tm="0">
                              <p:val>
                                <p:strVal val="0-#ppt_h/2"/>
                              </p:val>
                            </p:tav>
                            <p:tav tm="100000">
                              <p:val>
                                <p:strVal val="#ppt_y"/>
                              </p:val>
                            </p:tav>
                          </p:tavLst>
                        </p:anim>
                      </p:childTnLst>
                    </p:cTn>
                  </p:par>
                </p:tnLst>
              </p:tmpl>
              <p:tmpl lvl="2">
                <p:tnLst>
                  <p:par>
                    <p:cTn presetID="2" presetClass="entr" presetSubtype="4" decel="10000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750" fill="hold"/>
                            <p:tgtEl>
                              <p:spTgt spid="17"/>
                            </p:tgtEl>
                            <p:attrNameLst>
                              <p:attrName>ppt_x</p:attrName>
                            </p:attrNameLst>
                          </p:cBhvr>
                          <p:tavLst>
                            <p:tav tm="0">
                              <p:val>
                                <p:strVal val="#ppt_x"/>
                              </p:val>
                            </p:tav>
                            <p:tav tm="100000">
                              <p:val>
                                <p:strVal val="#ppt_x"/>
                              </p:val>
                            </p:tav>
                          </p:tavLst>
                        </p:anim>
                        <p:anim calcmode="lin" valueType="num">
                          <p:cBhvr additive="base">
                            <p:cTn dur="750" fill="hold"/>
                            <p:tgtEl>
                              <p:spTgt spid="17"/>
                            </p:tgtEl>
                            <p:attrNameLst>
                              <p:attrName>ppt_y</p:attrName>
                            </p:attrNameLst>
                          </p:cBhvr>
                          <p:tavLst>
                            <p:tav tm="0">
                              <p:val>
                                <p:strVal val="1+#ppt_h/2"/>
                              </p:val>
                            </p:tav>
                            <p:tav tm="100000">
                              <p:val>
                                <p:strVal val="#ppt_y"/>
                              </p:val>
                            </p:tav>
                          </p:tavLst>
                        </p:anim>
                      </p:childTnLst>
                    </p:cTn>
                  </p:par>
                </p:tnLst>
              </p:tmpl>
              <p:tmpl lvl="3">
                <p:tnLst>
                  <p:par>
                    <p:cTn presetID="2" presetClass="entr" presetSubtype="4" decel="10000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750" fill="hold"/>
                            <p:tgtEl>
                              <p:spTgt spid="17"/>
                            </p:tgtEl>
                            <p:attrNameLst>
                              <p:attrName>ppt_x</p:attrName>
                            </p:attrNameLst>
                          </p:cBhvr>
                          <p:tavLst>
                            <p:tav tm="0">
                              <p:val>
                                <p:strVal val="#ppt_x"/>
                              </p:val>
                            </p:tav>
                            <p:tav tm="100000">
                              <p:val>
                                <p:strVal val="#ppt_x"/>
                              </p:val>
                            </p:tav>
                          </p:tavLst>
                        </p:anim>
                        <p:anim calcmode="lin" valueType="num">
                          <p:cBhvr additive="base">
                            <p:cTn dur="750" fill="hold"/>
                            <p:tgtEl>
                              <p:spTgt spid="17"/>
                            </p:tgtEl>
                            <p:attrNameLst>
                              <p:attrName>ppt_y</p:attrName>
                            </p:attrNameLst>
                          </p:cBhvr>
                          <p:tavLst>
                            <p:tav tm="0">
                              <p:val>
                                <p:strVal val="1+#ppt_h/2"/>
                              </p:val>
                            </p:tav>
                            <p:tav tm="100000">
                              <p:val>
                                <p:strVal val="#ppt_y"/>
                              </p:val>
                            </p:tav>
                          </p:tavLst>
                        </p:anim>
                      </p:childTnLst>
                    </p:cTn>
                  </p:par>
                </p:tnLst>
              </p:tmpl>
              <p:tmpl lvl="4">
                <p:tnLst>
                  <p:par>
                    <p:cTn presetID="2" presetClass="entr" presetSubtype="4" decel="10000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750" fill="hold"/>
                            <p:tgtEl>
                              <p:spTgt spid="17"/>
                            </p:tgtEl>
                            <p:attrNameLst>
                              <p:attrName>ppt_x</p:attrName>
                            </p:attrNameLst>
                          </p:cBhvr>
                          <p:tavLst>
                            <p:tav tm="0">
                              <p:val>
                                <p:strVal val="#ppt_x"/>
                              </p:val>
                            </p:tav>
                            <p:tav tm="100000">
                              <p:val>
                                <p:strVal val="#ppt_x"/>
                              </p:val>
                            </p:tav>
                          </p:tavLst>
                        </p:anim>
                        <p:anim calcmode="lin" valueType="num">
                          <p:cBhvr additive="base">
                            <p:cTn dur="750" fill="hold"/>
                            <p:tgtEl>
                              <p:spTgt spid="17"/>
                            </p:tgtEl>
                            <p:attrNameLst>
                              <p:attrName>ppt_y</p:attrName>
                            </p:attrNameLst>
                          </p:cBhvr>
                          <p:tavLst>
                            <p:tav tm="0">
                              <p:val>
                                <p:strVal val="1+#ppt_h/2"/>
                              </p:val>
                            </p:tav>
                            <p:tav tm="100000">
                              <p:val>
                                <p:strVal val="#ppt_y"/>
                              </p:val>
                            </p:tav>
                          </p:tavLst>
                        </p:anim>
                      </p:childTnLst>
                    </p:cTn>
                  </p:par>
                </p:tnLst>
              </p:tmpl>
              <p:tmpl lvl="5">
                <p:tnLst>
                  <p:par>
                    <p:cTn presetID="2" presetClass="entr" presetSubtype="4" decel="10000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750" fill="hold"/>
                            <p:tgtEl>
                              <p:spTgt spid="17"/>
                            </p:tgtEl>
                            <p:attrNameLst>
                              <p:attrName>ppt_x</p:attrName>
                            </p:attrNameLst>
                          </p:cBhvr>
                          <p:tavLst>
                            <p:tav tm="0">
                              <p:val>
                                <p:strVal val="#ppt_x"/>
                              </p:val>
                            </p:tav>
                            <p:tav tm="100000">
                              <p:val>
                                <p:strVal val="#ppt_x"/>
                              </p:val>
                            </p:tav>
                          </p:tavLst>
                        </p:anim>
                        <p:anim calcmode="lin" valueType="num">
                          <p:cBhvr additive="base">
                            <p:cTn dur="750" fill="hold"/>
                            <p:tgtEl>
                              <p:spTgt spid="17"/>
                            </p:tgtEl>
                            <p:attrNameLst>
                              <p:attrName>ppt_y</p:attrName>
                            </p:attrNameLst>
                          </p:cBhvr>
                          <p:tavLst>
                            <p:tav tm="0">
                              <p:val>
                                <p:strVal val="1+#ppt_h/2"/>
                              </p:val>
                            </p:tav>
                            <p:tav tm="100000">
                              <p:val>
                                <p:strVal val="#ppt_y"/>
                              </p:val>
                            </p:tav>
                          </p:tavLst>
                        </p:anim>
                      </p:childTnLst>
                    </p:cTn>
                  </p:par>
                </p:tnLst>
              </p:tmpl>
            </p:tmplLst>
          </p:bldP>
          <p:bldP spid="18" grpId="0" uiExpand="1" build="p">
            <p:tmplLst>
              <p:tmpl lvl="1">
                <p:tnLst>
                  <p:par>
                    <p:cTn presetID="2" presetClass="entr" presetSubtype="1"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750" fill="hold"/>
                            <p:tgtEl>
                              <p:spTgt spid="18"/>
                            </p:tgtEl>
                            <p:attrNameLst>
                              <p:attrName>ppt_x</p:attrName>
                            </p:attrNameLst>
                          </p:cBhvr>
                          <p:tavLst>
                            <p:tav tm="0">
                              <p:val>
                                <p:strVal val="#ppt_x"/>
                              </p:val>
                            </p:tav>
                            <p:tav tm="100000">
                              <p:val>
                                <p:strVal val="#ppt_x"/>
                              </p:val>
                            </p:tav>
                          </p:tavLst>
                        </p:anim>
                        <p:anim calcmode="lin" valueType="num">
                          <p:cBhvr additive="base">
                            <p:cTn dur="750" fill="hold"/>
                            <p:tgtEl>
                              <p:spTgt spid="18"/>
                            </p:tgtEl>
                            <p:attrNameLst>
                              <p:attrName>ppt_y</p:attrName>
                            </p:attrNameLst>
                          </p:cBhvr>
                          <p:tavLst>
                            <p:tav tm="0">
                              <p:val>
                                <p:strVal val="0-#ppt_h/2"/>
                              </p:val>
                            </p:tav>
                            <p:tav tm="100000">
                              <p:val>
                                <p:strVal val="#ppt_y"/>
                              </p:val>
                            </p:tav>
                          </p:tavLst>
                        </p:anim>
                      </p:childTnLst>
                    </p:cTn>
                  </p:par>
                </p:tnLst>
              </p:tmpl>
              <p:tmpl lvl="2">
                <p:tnLst>
                  <p:par>
                    <p:cTn presetID="2" presetClass="entr" presetSubtype="4" decel="10000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750" fill="hold"/>
                            <p:tgtEl>
                              <p:spTgt spid="18"/>
                            </p:tgtEl>
                            <p:attrNameLst>
                              <p:attrName>ppt_x</p:attrName>
                            </p:attrNameLst>
                          </p:cBhvr>
                          <p:tavLst>
                            <p:tav tm="0">
                              <p:val>
                                <p:strVal val="#ppt_x"/>
                              </p:val>
                            </p:tav>
                            <p:tav tm="100000">
                              <p:val>
                                <p:strVal val="#ppt_x"/>
                              </p:val>
                            </p:tav>
                          </p:tavLst>
                        </p:anim>
                        <p:anim calcmode="lin" valueType="num">
                          <p:cBhvr additive="base">
                            <p:cTn dur="750" fill="hold"/>
                            <p:tgtEl>
                              <p:spTgt spid="18"/>
                            </p:tgtEl>
                            <p:attrNameLst>
                              <p:attrName>ppt_y</p:attrName>
                            </p:attrNameLst>
                          </p:cBhvr>
                          <p:tavLst>
                            <p:tav tm="0">
                              <p:val>
                                <p:strVal val="1+#ppt_h/2"/>
                              </p:val>
                            </p:tav>
                            <p:tav tm="100000">
                              <p:val>
                                <p:strVal val="#ppt_y"/>
                              </p:val>
                            </p:tav>
                          </p:tavLst>
                        </p:anim>
                      </p:childTnLst>
                    </p:cTn>
                  </p:par>
                </p:tnLst>
              </p:tmpl>
              <p:tmpl lvl="3">
                <p:tnLst>
                  <p:par>
                    <p:cTn presetID="2" presetClass="entr" presetSubtype="4" decel="10000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750" fill="hold"/>
                            <p:tgtEl>
                              <p:spTgt spid="18"/>
                            </p:tgtEl>
                            <p:attrNameLst>
                              <p:attrName>ppt_x</p:attrName>
                            </p:attrNameLst>
                          </p:cBhvr>
                          <p:tavLst>
                            <p:tav tm="0">
                              <p:val>
                                <p:strVal val="#ppt_x"/>
                              </p:val>
                            </p:tav>
                            <p:tav tm="100000">
                              <p:val>
                                <p:strVal val="#ppt_x"/>
                              </p:val>
                            </p:tav>
                          </p:tavLst>
                        </p:anim>
                        <p:anim calcmode="lin" valueType="num">
                          <p:cBhvr additive="base">
                            <p:cTn dur="750" fill="hold"/>
                            <p:tgtEl>
                              <p:spTgt spid="18"/>
                            </p:tgtEl>
                            <p:attrNameLst>
                              <p:attrName>ppt_y</p:attrName>
                            </p:attrNameLst>
                          </p:cBhvr>
                          <p:tavLst>
                            <p:tav tm="0">
                              <p:val>
                                <p:strVal val="1+#ppt_h/2"/>
                              </p:val>
                            </p:tav>
                            <p:tav tm="100000">
                              <p:val>
                                <p:strVal val="#ppt_y"/>
                              </p:val>
                            </p:tav>
                          </p:tavLst>
                        </p:anim>
                      </p:childTnLst>
                    </p:cTn>
                  </p:par>
                </p:tnLst>
              </p:tmpl>
              <p:tmpl lvl="4">
                <p:tnLst>
                  <p:par>
                    <p:cTn presetID="2" presetClass="entr" presetSubtype="4" decel="10000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750" fill="hold"/>
                            <p:tgtEl>
                              <p:spTgt spid="18"/>
                            </p:tgtEl>
                            <p:attrNameLst>
                              <p:attrName>ppt_x</p:attrName>
                            </p:attrNameLst>
                          </p:cBhvr>
                          <p:tavLst>
                            <p:tav tm="0">
                              <p:val>
                                <p:strVal val="#ppt_x"/>
                              </p:val>
                            </p:tav>
                            <p:tav tm="100000">
                              <p:val>
                                <p:strVal val="#ppt_x"/>
                              </p:val>
                            </p:tav>
                          </p:tavLst>
                        </p:anim>
                        <p:anim calcmode="lin" valueType="num">
                          <p:cBhvr additive="base">
                            <p:cTn dur="750" fill="hold"/>
                            <p:tgtEl>
                              <p:spTgt spid="18"/>
                            </p:tgtEl>
                            <p:attrNameLst>
                              <p:attrName>ppt_y</p:attrName>
                            </p:attrNameLst>
                          </p:cBhvr>
                          <p:tavLst>
                            <p:tav tm="0">
                              <p:val>
                                <p:strVal val="1+#ppt_h/2"/>
                              </p:val>
                            </p:tav>
                            <p:tav tm="100000">
                              <p:val>
                                <p:strVal val="#ppt_y"/>
                              </p:val>
                            </p:tav>
                          </p:tavLst>
                        </p:anim>
                      </p:childTnLst>
                    </p:cTn>
                  </p:par>
                </p:tnLst>
              </p:tmpl>
              <p:tmpl lvl="5">
                <p:tnLst>
                  <p:par>
                    <p:cTn presetID="2" presetClass="entr" presetSubtype="4" decel="10000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750" fill="hold"/>
                            <p:tgtEl>
                              <p:spTgt spid="18"/>
                            </p:tgtEl>
                            <p:attrNameLst>
                              <p:attrName>ppt_x</p:attrName>
                            </p:attrNameLst>
                          </p:cBhvr>
                          <p:tavLst>
                            <p:tav tm="0">
                              <p:val>
                                <p:strVal val="#ppt_x"/>
                              </p:val>
                            </p:tav>
                            <p:tav tm="100000">
                              <p:val>
                                <p:strVal val="#ppt_x"/>
                              </p:val>
                            </p:tav>
                          </p:tavLst>
                        </p:anim>
                        <p:anim calcmode="lin" valueType="num">
                          <p:cBhvr additive="base">
                            <p:cTn dur="750" fill="hold"/>
                            <p:tgtEl>
                              <p:spTgt spid="18"/>
                            </p:tgtEl>
                            <p:attrNameLst>
                              <p:attrName>ppt_y</p:attrName>
                            </p:attrNameLst>
                          </p:cBhvr>
                          <p:tavLst>
                            <p:tav tm="0">
                              <p:val>
                                <p:strVal val="1+#ppt_h/2"/>
                              </p:val>
                            </p:tav>
                            <p:tav tm="100000">
                              <p:val>
                                <p:strVal val="#ppt_y"/>
                              </p:val>
                            </p:tav>
                          </p:tavLst>
                        </p:anim>
                      </p:childTnLst>
                    </p:cTn>
                  </p:par>
                </p:tnLst>
              </p:tmpl>
            </p:tmplLst>
          </p:bldP>
          <p:bldP spid="19" grpId="0">
            <p:tmplLst>
              <p:tmpl>
                <p:tnLst>
                  <p:par>
                    <p:cTn presetID="2" presetClass="entr" presetSubtype="1" fill="hold" nodeType="withEffect">
                      <p:stCondLst>
                        <p:cond delay="0"/>
                      </p:stCondLst>
                      <p:childTnLst>
                        <p:set>
                          <p:cBhvr>
                            <p:cTn dur="1" fill="hold">
                              <p:stCondLst>
                                <p:cond delay="0"/>
                              </p:stCondLst>
                            </p:cTn>
                            <p:tgtEl>
                              <p:spTgt spid="19"/>
                            </p:tgtEl>
                            <p:attrNameLst>
                              <p:attrName>style.visibility</p:attrName>
                            </p:attrNameLst>
                          </p:cBhvr>
                          <p:to>
                            <p:strVal val="visible"/>
                          </p:to>
                        </p:set>
                        <p:anim calcmode="lin" valueType="num">
                          <p:cBhvr additive="base">
                            <p:cTn dur="750" fill="hold"/>
                            <p:tgtEl>
                              <p:spTgt spid="19"/>
                            </p:tgtEl>
                            <p:attrNameLst>
                              <p:attrName>ppt_x</p:attrName>
                            </p:attrNameLst>
                          </p:cBhvr>
                          <p:tavLst>
                            <p:tav tm="0">
                              <p:val>
                                <p:strVal val="#ppt_x"/>
                              </p:val>
                            </p:tav>
                            <p:tav tm="100000">
                              <p:val>
                                <p:strVal val="#ppt_x"/>
                              </p:val>
                            </p:tav>
                          </p:tavLst>
                        </p:anim>
                        <p:anim calcmode="lin" valueType="num">
                          <p:cBhvr additive="base">
                            <p:cTn dur="750" fill="hold"/>
                            <p:tgtEl>
                              <p:spTgt spid="19"/>
                            </p:tgtEl>
                            <p:attrNameLst>
                              <p:attrName>ppt_y</p:attrName>
                            </p:attrNameLst>
                          </p:cBhvr>
                          <p:tavLst>
                            <p:tav tm="0">
                              <p:val>
                                <p:strVal val="0-#ppt_h/2"/>
                              </p:val>
                            </p:tav>
                            <p:tav tm="100000">
                              <p:val>
                                <p:strVal val="#ppt_y"/>
                              </p:val>
                            </p:tav>
                          </p:tavLst>
                        </p:anim>
                      </p:childTnLst>
                    </p:cTn>
                  </p:par>
                </p:tnLst>
              </p:tmpl>
            </p:tmplLst>
          </p:bldP>
          <p:bldP spid="20" grpId="0">
            <p:tmplLst>
              <p:tmpl>
                <p:tnLst>
                  <p:par>
                    <p:cTn presetID="2" presetClass="entr" presetSubtype="1" fill="hold" nodeType="withEffect">
                      <p:stCondLst>
                        <p:cond delay="0"/>
                      </p:stCondLst>
                      <p:childTnLst>
                        <p:set>
                          <p:cBhvr>
                            <p:cTn dur="1" fill="hold">
                              <p:stCondLst>
                                <p:cond delay="0"/>
                              </p:stCondLst>
                            </p:cTn>
                            <p:tgtEl>
                              <p:spTgt spid="20"/>
                            </p:tgtEl>
                            <p:attrNameLst>
                              <p:attrName>style.visibility</p:attrName>
                            </p:attrNameLst>
                          </p:cBhvr>
                          <p:to>
                            <p:strVal val="visible"/>
                          </p:to>
                        </p:set>
                        <p:anim calcmode="lin" valueType="num">
                          <p:cBhvr additive="base">
                            <p:cTn dur="750" fill="hold"/>
                            <p:tgtEl>
                              <p:spTgt spid="20"/>
                            </p:tgtEl>
                            <p:attrNameLst>
                              <p:attrName>ppt_x</p:attrName>
                            </p:attrNameLst>
                          </p:cBhvr>
                          <p:tavLst>
                            <p:tav tm="0">
                              <p:val>
                                <p:strVal val="#ppt_x"/>
                              </p:val>
                            </p:tav>
                            <p:tav tm="100000">
                              <p:val>
                                <p:strVal val="#ppt_x"/>
                              </p:val>
                            </p:tav>
                          </p:tavLst>
                        </p:anim>
                        <p:anim calcmode="lin" valueType="num">
                          <p:cBhvr additive="base">
                            <p:cTn dur="750" fill="hold"/>
                            <p:tgtEl>
                              <p:spTgt spid="20"/>
                            </p:tgtEl>
                            <p:attrNameLst>
                              <p:attrName>ppt_y</p:attrName>
                            </p:attrNameLst>
                          </p:cBhvr>
                          <p:tavLst>
                            <p:tav tm="0">
                              <p:val>
                                <p:strVal val="0-#ppt_h/2"/>
                              </p:val>
                            </p:tav>
                            <p:tav tm="100000">
                              <p:val>
                                <p:strVal val="#ppt_y"/>
                              </p:val>
                            </p:tav>
                          </p:tavLst>
                        </p:anim>
                      </p:childTnLst>
                    </p:cTn>
                  </p:par>
                </p:tnLst>
              </p:tmpl>
            </p:tmplLst>
          </p:bldP>
          <p:bldP spid="21" grpId="0">
            <p:tmplLst>
              <p:tmpl>
                <p:tnLst>
                  <p:par>
                    <p:cTn presetID="2" presetClass="entr" presetSubtype="1" fill="hold" nodeType="withEffect">
                      <p:stCondLst>
                        <p:cond delay="0"/>
                      </p:stCondLst>
                      <p:childTnLst>
                        <p:set>
                          <p:cBhvr>
                            <p:cTn dur="1" fill="hold">
                              <p:stCondLst>
                                <p:cond delay="0"/>
                              </p:stCondLst>
                            </p:cTn>
                            <p:tgtEl>
                              <p:spTgt spid="21"/>
                            </p:tgtEl>
                            <p:attrNameLst>
                              <p:attrName>style.visibility</p:attrName>
                            </p:attrNameLst>
                          </p:cBhvr>
                          <p:to>
                            <p:strVal val="visible"/>
                          </p:to>
                        </p:set>
                        <p:anim calcmode="lin" valueType="num">
                          <p:cBhvr additive="base">
                            <p:cTn dur="750" fill="hold"/>
                            <p:tgtEl>
                              <p:spTgt spid="21"/>
                            </p:tgtEl>
                            <p:attrNameLst>
                              <p:attrName>ppt_x</p:attrName>
                            </p:attrNameLst>
                          </p:cBhvr>
                          <p:tavLst>
                            <p:tav tm="0">
                              <p:val>
                                <p:strVal val="#ppt_x"/>
                              </p:val>
                            </p:tav>
                            <p:tav tm="100000">
                              <p:val>
                                <p:strVal val="#ppt_x"/>
                              </p:val>
                            </p:tav>
                          </p:tavLst>
                        </p:anim>
                        <p:anim calcmode="lin" valueType="num">
                          <p:cBhvr additive="base">
                            <p:cTn dur="750" fill="hold"/>
                            <p:tgtEl>
                              <p:spTgt spid="21"/>
                            </p:tgtEl>
                            <p:attrNameLst>
                              <p:attrName>ppt_y</p:attrName>
                            </p:attrNameLst>
                          </p:cBhvr>
                          <p:tavLst>
                            <p:tav tm="0">
                              <p:val>
                                <p:strVal val="0-#ppt_h/2"/>
                              </p:val>
                            </p:tav>
                            <p:tav tm="100000">
                              <p:val>
                                <p:strVal val="#ppt_y"/>
                              </p:val>
                            </p:tav>
                          </p:tavLst>
                        </p:anim>
                      </p:childTnLst>
                    </p:cTn>
                  </p:par>
                </p:tnLst>
              </p:tmpl>
            </p:tmplLst>
          </p:bldP>
        </p:bldLst>
      </p:timing>
    </mc:Fallback>
  </mc:AlternateContent>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3_50-50 Right Photo Layout">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bwMode="ltGray">
          <a:xfrm>
            <a:off x="6129304" y="0"/>
            <a:ext cx="6062696" cy="6856100"/>
          </a:xfrm>
          <a:blipFill>
            <a:blip r:embed="rId2"/>
            <a:srcRect/>
            <a:stretch>
              <a:fillRect/>
            </a:stretch>
          </a:blipFill>
        </p:spPr>
        <p:txBody>
          <a:bodyPr tIns="548640" anchor="ctr" anchorCtr="0">
            <a:noAutofit/>
          </a:bodyPr>
          <a:lstStyle>
            <a:lvl1pPr marL="0" indent="0" algn="ctr">
              <a:buNone/>
              <a:defRPr sz="3600" b="1" cap="none" baseline="0">
                <a:solidFill>
                  <a:srgbClr val="FFC000"/>
                </a:solidFill>
                <a:latin typeface="+mn-lt"/>
              </a:defRPr>
            </a:lvl1pPr>
          </a:lstStyle>
          <a:p>
            <a:r>
              <a:rPr lang="en-US" dirty="0"/>
              <a:t>Click icon to add pictures or go online at…</a:t>
            </a:r>
          </a:p>
        </p:txBody>
      </p:sp>
      <p:sp>
        <p:nvSpPr>
          <p:cNvPr id="6" name="Content Placeholder 2"/>
          <p:cNvSpPr>
            <a:spLocks noGrp="1"/>
          </p:cNvSpPr>
          <p:nvPr>
            <p:ph idx="18" hasCustomPrompt="1"/>
          </p:nvPr>
        </p:nvSpPr>
        <p:spPr>
          <a:xfrm>
            <a:off x="1875949" y="419100"/>
            <a:ext cx="2377440" cy="840230"/>
          </a:xfrm>
        </p:spPr>
        <p:txBody>
          <a:bodyPr lIns="146304" rIns="146304"/>
          <a:lstStyle>
            <a:lvl1pPr marL="0" algn="ctr" defTabSz="914400" rtl="0" eaLnBrk="1" latinLnBrk="0" hangingPunct="1">
              <a:defRPr lang="en-US" sz="5400" kern="1200" dirty="0">
                <a:solidFill>
                  <a:schemeClr val="accent4"/>
                </a:solidFill>
                <a:latin typeface="Segoe UI Black" panose="020B0A02040204020203" pitchFamily="34" charset="0"/>
                <a:ea typeface="Segoe UI Black" panose="020B0A02040204020203" pitchFamily="34" charset="0"/>
                <a:cs typeface="Segoe UI Black" panose="020B0A02040204020203" pitchFamily="34" charset="0"/>
              </a:defRPr>
            </a:lvl1pPr>
            <a:lvl2pPr algn="ctr">
              <a:defRPr sz="220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lvl="0"/>
            <a:r>
              <a:rPr lang="en-US" dirty="0"/>
              <a:t>#</a:t>
            </a:r>
          </a:p>
        </p:txBody>
      </p:sp>
      <p:sp>
        <p:nvSpPr>
          <p:cNvPr id="8" name="Text Placeholder 6"/>
          <p:cNvSpPr>
            <a:spLocks noGrp="1"/>
          </p:cNvSpPr>
          <p:nvPr>
            <p:ph type="body" sz="quarter" idx="11"/>
          </p:nvPr>
        </p:nvSpPr>
        <p:spPr>
          <a:xfrm>
            <a:off x="0" y="3428050"/>
            <a:ext cx="6129304" cy="2754087"/>
          </a:xfrm>
        </p:spPr>
        <p:txBody>
          <a:bodyPr anchor="t" anchorCtr="0"/>
          <a:lstStyle>
            <a:lvl1pPr algn="ctr" defTabSz="914400" rtl="0" eaLnBrk="1" latinLnBrk="0" hangingPunct="1">
              <a:lnSpc>
                <a:spcPct val="90000"/>
              </a:lnSpc>
              <a:spcBef>
                <a:spcPct val="0"/>
              </a:spcBef>
              <a:spcAft>
                <a:spcPts val="3000"/>
              </a:spcAft>
              <a:buNone/>
              <a:defRPr lang="en-US" sz="3600" b="0" i="0" kern="1200" spc="0" baseline="0" dirty="0">
                <a:gradFill>
                  <a:gsLst>
                    <a:gs pos="0">
                      <a:schemeClr val="tx2"/>
                    </a:gs>
                    <a:gs pos="100000">
                      <a:schemeClr val="tx2"/>
                    </a:gs>
                  </a:gsLst>
                  <a:lin ang="5400000" scaled="1"/>
                </a:gradFill>
                <a:latin typeface="Segoe UI Semibold" panose="020B0702040204020203" pitchFamily="34" charset="0"/>
                <a:ea typeface="+mn-ea"/>
                <a:cs typeface="Segoe UI Semibold" panose="020B0702040204020203" pitchFamily="34" charset="0"/>
              </a:defRPr>
            </a:lvl1pPr>
            <a:lvl2pPr algn="ctr">
              <a:defRPr sz="2800"/>
            </a:lvl2pPr>
            <a:lvl3pPr algn="ctr">
              <a:defRPr lang="en-US" sz="2400" b="0" kern="1200" dirty="0">
                <a:solidFill>
                  <a:schemeClr val="tx1">
                    <a:lumMod val="85000"/>
                    <a:lumOff val="15000"/>
                  </a:schemeClr>
                </a:solidFill>
                <a:latin typeface="+mn-lt"/>
                <a:ea typeface="+mn-ea"/>
                <a:cs typeface="+mn-cs"/>
              </a:defRPr>
            </a:lvl3pPr>
            <a:lvl4pPr algn="ctr">
              <a:defRPr sz="2000" b="1"/>
            </a:lvl4pPr>
            <a:lvl5pPr algn="ctr">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2"/>
          <p:cNvSpPr>
            <a:spLocks noGrp="1"/>
          </p:cNvSpPr>
          <p:nvPr>
            <p:ph type="body" sz="quarter" idx="19"/>
          </p:nvPr>
        </p:nvSpPr>
        <p:spPr>
          <a:xfrm>
            <a:off x="0" y="1554163"/>
            <a:ext cx="6096000" cy="535531"/>
          </a:xfrm>
        </p:spPr>
        <p:txBody>
          <a:bodyPr/>
          <a:lstStyle>
            <a:lvl1pPr algn="ctr">
              <a:defRPr sz="3600" b="0">
                <a:latin typeface="+mj-lt"/>
              </a:defRPr>
            </a:lvl1pPr>
            <a:lvl2pPr algn="ctr">
              <a:defRPr lang="en-US" sz="3200" b="0" kern="1200" dirty="0" smtClean="0">
                <a:solidFill>
                  <a:schemeClr val="tx1">
                    <a:lumMod val="65000"/>
                    <a:lumOff val="35000"/>
                  </a:schemeClr>
                </a:solidFill>
                <a:latin typeface="+mj-lt"/>
                <a:ea typeface="+mn-ea"/>
                <a:cs typeface="+mn-cs"/>
              </a:defRPr>
            </a:lvl2pPr>
            <a:lvl3pPr algn="ctr">
              <a:defRPr/>
            </a:lvl3pPr>
            <a:lvl4pPr algn="ctr">
              <a:defRPr/>
            </a:lvl4pPr>
            <a:lvl5pPr algn="ctr">
              <a:defRPr/>
            </a:lvl5pPr>
          </a:lstStyle>
          <a:p>
            <a:pPr marL="0" lvl="0" indent="0" algn="ctr" defTabSz="914400" rtl="0" eaLnBrk="1" latinLnBrk="0" hangingPunct="1">
              <a:lnSpc>
                <a:spcPct val="90000"/>
              </a:lnSpc>
              <a:spcBef>
                <a:spcPts val="500"/>
              </a:spcBef>
              <a:buFont typeface="Arial" panose="020B0604020202020204" pitchFamily="34" charset="0"/>
              <a:buNone/>
            </a:pPr>
            <a:r>
              <a:rPr lang="en-US"/>
              <a:t>Edit Master text styles</a:t>
            </a:r>
          </a:p>
        </p:txBody>
      </p:sp>
      <p:sp>
        <p:nvSpPr>
          <p:cNvPr id="10" name="Slide Number Placeholder 7"/>
          <p:cNvSpPr>
            <a:spLocks noGrp="1"/>
          </p:cNvSpPr>
          <p:nvPr>
            <p:ph type="sldNum" sz="quarter" idx="4"/>
          </p:nvPr>
        </p:nvSpPr>
        <p:spPr>
          <a:xfrm>
            <a:off x="11668594" y="6484937"/>
            <a:ext cx="523406" cy="365125"/>
          </a:xfrm>
          <a:prstGeom prst="rect">
            <a:avLst/>
          </a:prstGeom>
        </p:spPr>
        <p:txBody>
          <a:bodyPr vert="horz" wrap="none" lIns="91440" tIns="45720" rIns="91440" bIns="45720" rtlCol="0" anchor="ctr"/>
          <a:lstStyle>
            <a:lvl1pPr algn="r">
              <a:defRPr sz="1200">
                <a:solidFill>
                  <a:schemeClr val="bg1"/>
                </a:solidFill>
              </a:defRPr>
            </a:lvl1pPr>
          </a:lstStyle>
          <a:p>
            <a:fld id="{4997E989-D798-4C62-8E93-3D2D613C2488}" type="slidenum">
              <a:rPr lang="en-US" smtClean="0"/>
              <a:pPr/>
              <a:t>‹#›</a:t>
            </a:fld>
            <a:endParaRPr lang="en-US"/>
          </a:p>
        </p:txBody>
      </p:sp>
    </p:spTree>
    <p:extLst>
      <p:ext uri="{BB962C8B-B14F-4D97-AF65-F5344CB8AC3E}">
        <p14:creationId xmlns:p14="http://schemas.microsoft.com/office/powerpoint/2010/main" val="19513367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50-50 Right Photo Layou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bwMode="ltGray">
          <a:xfrm>
            <a:off x="6129304" y="0"/>
            <a:ext cx="6062696" cy="6856100"/>
          </a:xfrm>
          <a:blipFill>
            <a:blip r:embed="rId2"/>
            <a:srcRect/>
            <a:stretch>
              <a:fillRect/>
            </a:stretch>
          </a:blipFill>
        </p:spPr>
        <p:txBody>
          <a:bodyPr tIns="548640" anchor="ctr" anchorCtr="0">
            <a:noAutofit/>
          </a:bodyPr>
          <a:lstStyle>
            <a:lvl1pPr marL="0" indent="0" algn="ctr">
              <a:buNone/>
              <a:defRPr sz="3600" b="1" cap="none" baseline="0">
                <a:solidFill>
                  <a:srgbClr val="FFC000"/>
                </a:solidFill>
                <a:latin typeface="+mn-lt"/>
              </a:defRPr>
            </a:lvl1pPr>
          </a:lstStyle>
          <a:p>
            <a:r>
              <a:rPr lang="en-US"/>
              <a:t>Click icon to add picture</a:t>
            </a:r>
            <a:endParaRPr lang="en-US" dirty="0"/>
          </a:p>
        </p:txBody>
      </p:sp>
      <p:sp>
        <p:nvSpPr>
          <p:cNvPr id="4" name="Slide Number Placeholder 5"/>
          <p:cNvSpPr>
            <a:spLocks noGrp="1"/>
          </p:cNvSpPr>
          <p:nvPr>
            <p:ph type="sldNum" sz="quarter" idx="4"/>
          </p:nvPr>
        </p:nvSpPr>
        <p:spPr>
          <a:xfrm>
            <a:off x="11837561" y="6484937"/>
            <a:ext cx="387743" cy="365125"/>
          </a:xfrm>
          <a:prstGeom prst="rect">
            <a:avLst/>
          </a:prstGeom>
        </p:spPr>
        <p:txBody>
          <a:bodyPr vert="horz" lIns="91440" tIns="45720" rIns="91440" bIns="45720" rtlCol="0" anchor="ctr"/>
          <a:lstStyle>
            <a:lvl1pPr algn="r">
              <a:defRPr sz="1100">
                <a:solidFill>
                  <a:schemeClr val="bg1"/>
                </a:solidFill>
              </a:defRPr>
            </a:lvl1pPr>
          </a:lstStyle>
          <a:p>
            <a:fld id="{5AE1514C-5E56-4738-A1FF-4B1CFD2A3E36}" type="slidenum">
              <a:rPr lang="en-US" smtClean="0"/>
              <a:pPr/>
              <a:t>‹#›</a:t>
            </a:fld>
            <a:endParaRPr lang="en-US"/>
          </a:p>
        </p:txBody>
      </p:sp>
      <p:sp>
        <p:nvSpPr>
          <p:cNvPr id="6" name="Content Placeholder 2"/>
          <p:cNvSpPr>
            <a:spLocks noGrp="1"/>
          </p:cNvSpPr>
          <p:nvPr>
            <p:ph idx="18" hasCustomPrompt="1"/>
          </p:nvPr>
        </p:nvSpPr>
        <p:spPr>
          <a:xfrm>
            <a:off x="1875949" y="419100"/>
            <a:ext cx="2377440" cy="840230"/>
          </a:xfrm>
        </p:spPr>
        <p:txBody>
          <a:bodyPr lIns="146304" rIns="146304"/>
          <a:lstStyle>
            <a:lvl1pPr marL="0" algn="ctr" defTabSz="914400" rtl="0" eaLnBrk="1" latinLnBrk="0" hangingPunct="1">
              <a:defRPr lang="en-US" sz="5400" kern="1200" dirty="0">
                <a:solidFill>
                  <a:schemeClr val="accent4"/>
                </a:solidFill>
                <a:latin typeface="Segoe UI Black" panose="020B0A02040204020203" pitchFamily="34" charset="0"/>
                <a:ea typeface="Segoe UI Black" panose="020B0A02040204020203" pitchFamily="34" charset="0"/>
                <a:cs typeface="Segoe UI Black" panose="020B0A02040204020203" pitchFamily="34" charset="0"/>
              </a:defRPr>
            </a:lvl1pPr>
            <a:lvl2pPr algn="ctr">
              <a:defRPr sz="220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lvl="0"/>
            <a:r>
              <a:rPr lang="en-US" dirty="0"/>
              <a:t>#</a:t>
            </a:r>
          </a:p>
        </p:txBody>
      </p:sp>
      <p:sp>
        <p:nvSpPr>
          <p:cNvPr id="9" name="Text Placeholder 6"/>
          <p:cNvSpPr>
            <a:spLocks noGrp="1"/>
          </p:cNvSpPr>
          <p:nvPr>
            <p:ph type="body" sz="quarter" idx="11"/>
          </p:nvPr>
        </p:nvSpPr>
        <p:spPr>
          <a:xfrm>
            <a:off x="0" y="3429000"/>
            <a:ext cx="6096000" cy="2594043"/>
          </a:xfrm>
        </p:spPr>
        <p:txBody>
          <a:bodyPr anchor="t" anchorCtr="0"/>
          <a:lstStyle>
            <a:lvl1pPr algn="ctr" defTabSz="914400" rtl="0" eaLnBrk="1" latinLnBrk="0" hangingPunct="1">
              <a:lnSpc>
                <a:spcPct val="90000"/>
              </a:lnSpc>
              <a:spcBef>
                <a:spcPct val="0"/>
              </a:spcBef>
              <a:spcAft>
                <a:spcPts val="3000"/>
              </a:spcAft>
              <a:buNone/>
              <a:defRPr lang="en-US" sz="3600" b="0" i="0" kern="1200" spc="0" baseline="0" dirty="0">
                <a:gradFill>
                  <a:gsLst>
                    <a:gs pos="0">
                      <a:schemeClr val="tx2"/>
                    </a:gs>
                    <a:gs pos="100000">
                      <a:schemeClr val="tx2"/>
                    </a:gs>
                  </a:gsLst>
                  <a:lin ang="5400000" scaled="1"/>
                </a:gradFill>
                <a:latin typeface="Segoe UI Semibold" panose="020B0702040204020203" pitchFamily="34" charset="0"/>
                <a:ea typeface="+mn-ea"/>
                <a:cs typeface="Segoe UI Semibold" panose="020B0702040204020203" pitchFamily="34" charset="0"/>
              </a:defRPr>
            </a:lvl1pPr>
            <a:lvl2pPr algn="ctr">
              <a:defRPr sz="2800"/>
            </a:lvl2pPr>
            <a:lvl3pPr algn="ctr">
              <a:spcAft>
                <a:spcPts val="600"/>
              </a:spcAft>
              <a:defRPr lang="en-US" sz="2400" b="0" kern="1200" dirty="0">
                <a:solidFill>
                  <a:schemeClr val="tx1">
                    <a:lumMod val="85000"/>
                    <a:lumOff val="15000"/>
                  </a:schemeClr>
                </a:solidFill>
                <a:latin typeface="+mn-lt"/>
                <a:ea typeface="+mn-ea"/>
                <a:cs typeface="+mn-cs"/>
              </a:defRPr>
            </a:lvl3pPr>
            <a:lvl4pPr algn="ctr">
              <a:defRPr sz="2000" b="1"/>
            </a:lvl4pPr>
            <a:lvl5pPr algn="ctr">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2"/>
          <p:cNvSpPr>
            <a:spLocks noGrp="1"/>
          </p:cNvSpPr>
          <p:nvPr>
            <p:ph type="body" sz="quarter" idx="19"/>
          </p:nvPr>
        </p:nvSpPr>
        <p:spPr>
          <a:xfrm>
            <a:off x="0" y="1554163"/>
            <a:ext cx="6096000" cy="548957"/>
          </a:xfrm>
        </p:spPr>
        <p:txBody>
          <a:bodyPr/>
          <a:lstStyle>
            <a:lvl1pPr algn="ctr">
              <a:defRPr sz="3600" b="0">
                <a:latin typeface="+mj-lt"/>
              </a:defRPr>
            </a:lvl1pPr>
            <a:lvl2pPr algn="ctr">
              <a:defRPr lang="en-US" sz="3200" b="0" kern="1200" dirty="0">
                <a:solidFill>
                  <a:schemeClr val="tx1">
                    <a:lumMod val="65000"/>
                    <a:lumOff val="35000"/>
                  </a:schemeClr>
                </a:solidFill>
                <a:latin typeface="+mj-lt"/>
                <a:ea typeface="+mn-ea"/>
                <a:cs typeface="+mn-cs"/>
              </a:defRPr>
            </a:lvl2pPr>
            <a:lvl3pPr algn="ctr">
              <a:defRPr/>
            </a:lvl3pPr>
            <a:lvl4pPr algn="ctr">
              <a:defRPr/>
            </a:lvl4pPr>
            <a:lvl5pPr algn="ctr">
              <a:defRPr/>
            </a:lvl5pPr>
          </a:lstStyle>
          <a:p>
            <a:pPr marL="0" lvl="0" indent="0" algn="ctr" defTabSz="914400" rtl="0" eaLnBrk="1" latinLnBrk="0" hangingPunct="1">
              <a:lnSpc>
                <a:spcPct val="90000"/>
              </a:lnSpc>
              <a:spcBef>
                <a:spcPts val="500"/>
              </a:spcBef>
              <a:buFont typeface="Arial" panose="020B0604020202020204" pitchFamily="34" charset="0"/>
              <a:buNone/>
            </a:pPr>
            <a:r>
              <a:rPr lang="en-US"/>
              <a:t>Edit Master text styles</a:t>
            </a:r>
          </a:p>
        </p:txBody>
      </p:sp>
      <p:sp>
        <p:nvSpPr>
          <p:cNvPr id="12" name="Slide Number Placeholder 7"/>
          <p:cNvSpPr txBox="1">
            <a:spLocks/>
          </p:cNvSpPr>
          <p:nvPr userDrawn="1"/>
        </p:nvSpPr>
        <p:spPr>
          <a:xfrm>
            <a:off x="10343911" y="6498718"/>
            <a:ext cx="523406" cy="365125"/>
          </a:xfrm>
          <a:prstGeom prst="rect">
            <a:avLst/>
          </a:prstGeom>
        </p:spPr>
        <p:txBody>
          <a:bodyPr vert="horz" wrap="none" lIns="91440" tIns="45720" rIns="91440" bIns="45720" rtlCol="0" anchor="ctr"/>
          <a:lstStyle>
            <a:defPPr>
              <a:defRPr lang="en-US"/>
            </a:defPPr>
            <a:lvl1pPr marL="0" algn="r"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997E989-D798-4C62-8E93-3D2D613C2488}" type="slidenum">
              <a:rPr lang="en-US" smtClean="0">
                <a:solidFill>
                  <a:schemeClr val="bg1"/>
                </a:solidFill>
              </a:rPr>
              <a:pPr/>
              <a:t>‹#›</a:t>
            </a:fld>
            <a:endParaRPr lang="en-US">
              <a:solidFill>
                <a:schemeClr val="bg1"/>
              </a:solidFill>
            </a:endParaRPr>
          </a:p>
        </p:txBody>
      </p:sp>
    </p:spTree>
    <p:extLst>
      <p:ext uri="{BB962C8B-B14F-4D97-AF65-F5344CB8AC3E}">
        <p14:creationId xmlns:p14="http://schemas.microsoft.com/office/powerpoint/2010/main" val="37711382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2_50-50 Right Photo Layou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bwMode="ltGray">
          <a:xfrm>
            <a:off x="6129304" y="0"/>
            <a:ext cx="6062696" cy="6856100"/>
          </a:xfrm>
          <a:blipFill>
            <a:blip r:embed="rId2"/>
            <a:srcRect/>
            <a:stretch>
              <a:fillRect/>
            </a:stretch>
          </a:blipFill>
        </p:spPr>
        <p:txBody>
          <a:bodyPr tIns="548640" anchor="ctr" anchorCtr="0">
            <a:noAutofit/>
          </a:bodyPr>
          <a:lstStyle>
            <a:lvl1pPr marL="0" indent="0" algn="ctr">
              <a:buNone/>
              <a:defRPr sz="3600" b="1" cap="none" baseline="0">
                <a:solidFill>
                  <a:srgbClr val="FFC000"/>
                </a:solidFill>
                <a:latin typeface="+mn-lt"/>
              </a:defRPr>
            </a:lvl1pPr>
          </a:lstStyle>
          <a:p>
            <a:r>
              <a:rPr lang="en-US"/>
              <a:t>Click icon to add picture</a:t>
            </a:r>
            <a:endParaRPr lang="en-US" dirty="0"/>
          </a:p>
        </p:txBody>
      </p:sp>
      <p:sp>
        <p:nvSpPr>
          <p:cNvPr id="7" name="Text Placeholder 6"/>
          <p:cNvSpPr>
            <a:spLocks noGrp="1"/>
          </p:cNvSpPr>
          <p:nvPr>
            <p:ph type="body" sz="quarter" idx="11"/>
          </p:nvPr>
        </p:nvSpPr>
        <p:spPr>
          <a:xfrm>
            <a:off x="0" y="3429000"/>
            <a:ext cx="6129304" cy="2754087"/>
          </a:xfrm>
        </p:spPr>
        <p:txBody>
          <a:bodyPr anchor="t" anchorCtr="0"/>
          <a:lstStyle>
            <a:lvl1pPr algn="ctr" defTabSz="914400" rtl="0" eaLnBrk="1" latinLnBrk="0" hangingPunct="1">
              <a:lnSpc>
                <a:spcPct val="90000"/>
              </a:lnSpc>
              <a:spcBef>
                <a:spcPct val="0"/>
              </a:spcBef>
              <a:spcAft>
                <a:spcPts val="3000"/>
              </a:spcAft>
              <a:buNone/>
              <a:defRPr lang="en-US" sz="3600" b="0" i="0" kern="1200" spc="0" baseline="0" dirty="0">
                <a:gradFill>
                  <a:gsLst>
                    <a:gs pos="0">
                      <a:schemeClr val="tx2"/>
                    </a:gs>
                    <a:gs pos="100000">
                      <a:schemeClr val="tx2"/>
                    </a:gs>
                  </a:gsLst>
                  <a:lin ang="5400000" scaled="1"/>
                </a:gradFill>
                <a:latin typeface="Segoe UI Semibold" panose="020B0702040204020203" pitchFamily="34" charset="0"/>
                <a:ea typeface="+mn-ea"/>
                <a:cs typeface="Segoe UI Semibold" panose="020B0702040204020203" pitchFamily="34" charset="0"/>
              </a:defRPr>
            </a:lvl1pPr>
            <a:lvl2pPr algn="ctr">
              <a:defRPr sz="2800"/>
            </a:lvl2pPr>
            <a:lvl3pPr algn="ctr">
              <a:defRPr lang="en-US" sz="2400" b="0" kern="1200" dirty="0">
                <a:solidFill>
                  <a:schemeClr val="tx1">
                    <a:lumMod val="85000"/>
                    <a:lumOff val="15000"/>
                  </a:schemeClr>
                </a:solidFill>
                <a:latin typeface="+mn-lt"/>
                <a:ea typeface="+mn-ea"/>
                <a:cs typeface="+mn-cs"/>
              </a:defRPr>
            </a:lvl3pPr>
            <a:lvl4pPr algn="ctr">
              <a:defRPr sz="2000" b="1"/>
            </a:lvl4pPr>
            <a:lvl5pPr algn="ctr">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2"/>
          <p:cNvSpPr>
            <a:spLocks noGrp="1"/>
          </p:cNvSpPr>
          <p:nvPr>
            <p:ph idx="18" hasCustomPrompt="1"/>
          </p:nvPr>
        </p:nvSpPr>
        <p:spPr>
          <a:xfrm>
            <a:off x="1875949" y="419100"/>
            <a:ext cx="2377440" cy="840230"/>
          </a:xfrm>
        </p:spPr>
        <p:txBody>
          <a:bodyPr lIns="146304" rIns="146304"/>
          <a:lstStyle>
            <a:lvl1pPr marL="0" algn="ctr" defTabSz="914400" rtl="0" eaLnBrk="1" latinLnBrk="0" hangingPunct="1">
              <a:defRPr lang="en-US" sz="5400" kern="1200" dirty="0">
                <a:solidFill>
                  <a:schemeClr val="accent4"/>
                </a:solidFill>
                <a:latin typeface="Segoe UI Black" panose="020B0A02040204020203" pitchFamily="34" charset="0"/>
                <a:ea typeface="Segoe UI Black" panose="020B0A02040204020203" pitchFamily="34" charset="0"/>
                <a:cs typeface="Segoe UI Black" panose="020B0A02040204020203" pitchFamily="34" charset="0"/>
              </a:defRPr>
            </a:lvl1pPr>
            <a:lvl2pPr algn="ctr">
              <a:defRPr sz="220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lvl="0"/>
            <a:r>
              <a:rPr lang="en-US" dirty="0"/>
              <a:t>#</a:t>
            </a:r>
          </a:p>
        </p:txBody>
      </p:sp>
      <p:sp>
        <p:nvSpPr>
          <p:cNvPr id="3" name="Text Placeholder 2"/>
          <p:cNvSpPr>
            <a:spLocks noGrp="1"/>
          </p:cNvSpPr>
          <p:nvPr>
            <p:ph type="body" sz="quarter" idx="19"/>
          </p:nvPr>
        </p:nvSpPr>
        <p:spPr>
          <a:xfrm>
            <a:off x="0" y="1554163"/>
            <a:ext cx="6129304" cy="535531"/>
          </a:xfrm>
        </p:spPr>
        <p:txBody>
          <a:bodyPr/>
          <a:lstStyle>
            <a:lvl1pPr algn="ctr">
              <a:defRPr sz="3600" b="0">
                <a:latin typeface="+mj-lt"/>
              </a:defRPr>
            </a:lvl1pPr>
            <a:lvl2pPr algn="ctr">
              <a:defRPr lang="en-US" sz="3200" b="0" kern="1200" dirty="0">
                <a:solidFill>
                  <a:schemeClr val="tx1">
                    <a:lumMod val="65000"/>
                    <a:lumOff val="35000"/>
                  </a:schemeClr>
                </a:solidFill>
                <a:latin typeface="+mj-lt"/>
                <a:ea typeface="+mn-ea"/>
                <a:cs typeface="+mn-cs"/>
              </a:defRPr>
            </a:lvl2pPr>
            <a:lvl3pPr algn="ctr">
              <a:defRPr/>
            </a:lvl3pPr>
            <a:lvl4pPr algn="ctr">
              <a:defRPr/>
            </a:lvl4pPr>
            <a:lvl5pPr algn="ctr">
              <a:defRPr/>
            </a:lvl5pPr>
          </a:lstStyle>
          <a:p>
            <a:pPr marL="0" lvl="0" indent="0" algn="ctr" defTabSz="914400" rtl="0" eaLnBrk="1" latinLnBrk="0" hangingPunct="1">
              <a:lnSpc>
                <a:spcPct val="90000"/>
              </a:lnSpc>
              <a:spcBef>
                <a:spcPts val="500"/>
              </a:spcBef>
              <a:buFont typeface="Arial" panose="020B0604020202020204" pitchFamily="34" charset="0"/>
              <a:buNone/>
            </a:pPr>
            <a:r>
              <a:rPr lang="en-US"/>
              <a:t>Edit Master text styles</a:t>
            </a:r>
          </a:p>
        </p:txBody>
      </p:sp>
      <p:sp>
        <p:nvSpPr>
          <p:cNvPr id="8" name="Slide Number Placeholder 7"/>
          <p:cNvSpPr>
            <a:spLocks noGrp="1"/>
          </p:cNvSpPr>
          <p:nvPr>
            <p:ph type="sldNum" sz="quarter" idx="4"/>
          </p:nvPr>
        </p:nvSpPr>
        <p:spPr>
          <a:xfrm>
            <a:off x="11668594" y="6484937"/>
            <a:ext cx="523406" cy="365125"/>
          </a:xfrm>
          <a:prstGeom prst="rect">
            <a:avLst/>
          </a:prstGeom>
        </p:spPr>
        <p:txBody>
          <a:bodyPr vert="horz" wrap="none" lIns="91440" tIns="45720" rIns="91440" bIns="45720" rtlCol="0" anchor="ctr"/>
          <a:lstStyle>
            <a:lvl1pPr algn="r">
              <a:defRPr sz="1200">
                <a:solidFill>
                  <a:schemeClr val="bg1"/>
                </a:solidFill>
              </a:defRPr>
            </a:lvl1pPr>
          </a:lstStyle>
          <a:p>
            <a:fld id="{4997E989-D798-4C62-8E93-3D2D613C2488}" type="slidenum">
              <a:rPr lang="en-US" smtClean="0"/>
              <a:pPr/>
              <a:t>‹#›</a:t>
            </a:fld>
            <a:endParaRPr lang="en-US"/>
          </a:p>
        </p:txBody>
      </p:sp>
    </p:spTree>
    <p:extLst>
      <p:ext uri="{BB962C8B-B14F-4D97-AF65-F5344CB8AC3E}">
        <p14:creationId xmlns:p14="http://schemas.microsoft.com/office/powerpoint/2010/main" val="337214036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1_50-50 Left Photo Layout with tex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bwMode="ltGray">
          <a:xfrm flipH="1">
            <a:off x="-1" y="0"/>
            <a:ext cx="6094444" cy="6856100"/>
          </a:xfrm>
          <a:blipFill>
            <a:blip r:embed="rId2"/>
            <a:stretch>
              <a:fillRect/>
            </a:stretch>
          </a:blipFill>
        </p:spPr>
        <p:txBody>
          <a:bodyPr tIns="548640" anchor="ctr" anchorCtr="0">
            <a:noAutofit/>
          </a:bodyPr>
          <a:lstStyle>
            <a:lvl1pPr marL="0" indent="0" algn="ctr">
              <a:buNone/>
              <a:defRPr sz="1568" b="1" cap="none" baseline="0">
                <a:gradFill>
                  <a:gsLst>
                    <a:gs pos="0">
                      <a:srgbClr val="FFFFFF"/>
                    </a:gs>
                    <a:gs pos="27000">
                      <a:srgbClr val="FFFFFF"/>
                    </a:gs>
                  </a:gsLst>
                  <a:lin ang="5400000" scaled="0"/>
                </a:gradFill>
                <a:latin typeface="+mn-lt"/>
              </a:defRPr>
            </a:lvl1pPr>
          </a:lstStyle>
          <a:p>
            <a:r>
              <a:rPr lang="en-US"/>
              <a:t>Click icon to add picture</a:t>
            </a:r>
            <a:endParaRPr lang="en-US" dirty="0"/>
          </a:p>
        </p:txBody>
      </p:sp>
      <p:sp>
        <p:nvSpPr>
          <p:cNvPr id="8" name="Text Placeholder 6"/>
          <p:cNvSpPr>
            <a:spLocks noGrp="1"/>
          </p:cNvSpPr>
          <p:nvPr>
            <p:ph type="body" sz="quarter" idx="11"/>
          </p:nvPr>
        </p:nvSpPr>
        <p:spPr>
          <a:xfrm>
            <a:off x="6094443" y="3425619"/>
            <a:ext cx="6097555" cy="2754087"/>
          </a:xfrm>
        </p:spPr>
        <p:txBody>
          <a:bodyPr anchor="t" anchorCtr="0"/>
          <a:lstStyle>
            <a:lvl1pPr algn="ctr" defTabSz="914400" rtl="0" eaLnBrk="1" latinLnBrk="0" hangingPunct="1">
              <a:lnSpc>
                <a:spcPct val="90000"/>
              </a:lnSpc>
              <a:spcBef>
                <a:spcPct val="0"/>
              </a:spcBef>
              <a:spcAft>
                <a:spcPts val="3000"/>
              </a:spcAft>
              <a:buNone/>
              <a:defRPr lang="en-US" sz="3600" b="0" i="0" kern="1200" spc="0" baseline="0" dirty="0">
                <a:gradFill>
                  <a:gsLst>
                    <a:gs pos="0">
                      <a:schemeClr val="tx2"/>
                    </a:gs>
                    <a:gs pos="100000">
                      <a:schemeClr val="tx2"/>
                    </a:gs>
                  </a:gsLst>
                  <a:lin ang="5400000" scaled="1"/>
                </a:gradFill>
                <a:latin typeface="Segoe UI Semibold" panose="020B0702040204020203" pitchFamily="34" charset="0"/>
                <a:ea typeface="+mn-ea"/>
                <a:cs typeface="Segoe UI Semibold" panose="020B0702040204020203" pitchFamily="34" charset="0"/>
              </a:defRPr>
            </a:lvl1pPr>
            <a:lvl2pPr algn="ctr">
              <a:defRPr sz="2800"/>
            </a:lvl2pPr>
            <a:lvl3pPr algn="ctr">
              <a:defRPr lang="en-US" sz="2400" b="0" kern="1200" dirty="0">
                <a:solidFill>
                  <a:schemeClr val="tx1">
                    <a:lumMod val="85000"/>
                    <a:lumOff val="15000"/>
                  </a:schemeClr>
                </a:solidFill>
                <a:latin typeface="+mn-lt"/>
                <a:ea typeface="+mn-ea"/>
                <a:cs typeface="+mn-cs"/>
              </a:defRPr>
            </a:lvl3pPr>
            <a:lvl4pPr algn="ctr">
              <a:defRPr sz="2000" b="1"/>
            </a:lvl4pPr>
            <a:lvl5pPr algn="ctr">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2"/>
          <p:cNvSpPr>
            <a:spLocks noGrp="1"/>
          </p:cNvSpPr>
          <p:nvPr>
            <p:ph type="body" sz="quarter" idx="19"/>
          </p:nvPr>
        </p:nvSpPr>
        <p:spPr>
          <a:xfrm>
            <a:off x="6094443" y="1554163"/>
            <a:ext cx="6097556" cy="535531"/>
          </a:xfrm>
        </p:spPr>
        <p:txBody>
          <a:bodyPr/>
          <a:lstStyle>
            <a:lvl1pPr algn="ctr">
              <a:defRPr sz="3600" b="0">
                <a:latin typeface="+mj-lt"/>
              </a:defRPr>
            </a:lvl1pPr>
            <a:lvl2pPr algn="ctr">
              <a:defRPr lang="en-US" sz="3200" b="0" kern="1200" dirty="0">
                <a:solidFill>
                  <a:schemeClr val="tx1">
                    <a:lumMod val="65000"/>
                    <a:lumOff val="35000"/>
                  </a:schemeClr>
                </a:solidFill>
                <a:latin typeface="+mj-lt"/>
                <a:ea typeface="+mn-ea"/>
                <a:cs typeface="+mn-cs"/>
              </a:defRPr>
            </a:lvl2pPr>
            <a:lvl3pPr algn="ctr">
              <a:defRPr/>
            </a:lvl3pPr>
            <a:lvl4pPr algn="ctr">
              <a:defRPr/>
            </a:lvl4pPr>
            <a:lvl5pPr algn="ctr">
              <a:defRPr/>
            </a:lvl5pPr>
          </a:lstStyle>
          <a:p>
            <a:pPr marL="0" lvl="0" indent="0" algn="ctr" defTabSz="914400" rtl="0" eaLnBrk="1" latinLnBrk="0" hangingPunct="1">
              <a:lnSpc>
                <a:spcPct val="90000"/>
              </a:lnSpc>
              <a:spcBef>
                <a:spcPts val="500"/>
              </a:spcBef>
              <a:buFont typeface="Arial" panose="020B0604020202020204" pitchFamily="34" charset="0"/>
              <a:buNone/>
            </a:pPr>
            <a:r>
              <a:rPr lang="en-US"/>
              <a:t>Edit Master text styles</a:t>
            </a:r>
          </a:p>
        </p:txBody>
      </p:sp>
      <p:sp>
        <p:nvSpPr>
          <p:cNvPr id="10" name="Content Placeholder 2"/>
          <p:cNvSpPr>
            <a:spLocks noGrp="1"/>
          </p:cNvSpPr>
          <p:nvPr>
            <p:ph idx="18" hasCustomPrompt="1"/>
          </p:nvPr>
        </p:nvSpPr>
        <p:spPr>
          <a:xfrm>
            <a:off x="7743349" y="419100"/>
            <a:ext cx="2377440" cy="840230"/>
          </a:xfrm>
        </p:spPr>
        <p:txBody>
          <a:bodyPr lIns="146304" rIns="146304"/>
          <a:lstStyle>
            <a:lvl1pPr marL="0" algn="ctr" defTabSz="914400" rtl="0" eaLnBrk="1" latinLnBrk="0" hangingPunct="1">
              <a:defRPr lang="en-US" sz="5400" kern="1200" dirty="0">
                <a:solidFill>
                  <a:schemeClr val="accent4"/>
                </a:solidFill>
                <a:latin typeface="Segoe UI Black" panose="020B0A02040204020203" pitchFamily="34" charset="0"/>
                <a:ea typeface="Segoe UI Black" panose="020B0A02040204020203" pitchFamily="34" charset="0"/>
                <a:cs typeface="Segoe UI Black" panose="020B0A02040204020203" pitchFamily="34" charset="0"/>
              </a:defRPr>
            </a:lvl1pPr>
            <a:lvl2pPr algn="ctr">
              <a:defRPr sz="220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lvl="0"/>
            <a:r>
              <a:rPr lang="en-US" dirty="0"/>
              <a:t>#</a:t>
            </a:r>
          </a:p>
        </p:txBody>
      </p:sp>
      <p:sp>
        <p:nvSpPr>
          <p:cNvPr id="11" name="Slide Number Placeholder 7"/>
          <p:cNvSpPr>
            <a:spLocks noGrp="1"/>
          </p:cNvSpPr>
          <p:nvPr>
            <p:ph type="sldNum" sz="quarter" idx="4"/>
          </p:nvPr>
        </p:nvSpPr>
        <p:spPr>
          <a:xfrm>
            <a:off x="11668594" y="6484937"/>
            <a:ext cx="523406" cy="365125"/>
          </a:xfrm>
          <a:prstGeom prst="rect">
            <a:avLst/>
          </a:prstGeom>
        </p:spPr>
        <p:txBody>
          <a:bodyPr vert="horz" wrap="none" lIns="91440" tIns="45720" rIns="91440" bIns="45720" rtlCol="0" anchor="ctr"/>
          <a:lstStyle>
            <a:lvl1pPr algn="r">
              <a:defRPr sz="1200">
                <a:solidFill>
                  <a:schemeClr val="tx2"/>
                </a:solidFill>
              </a:defRPr>
            </a:lvl1pPr>
          </a:lstStyle>
          <a:p>
            <a:fld id="{4997E989-D798-4C62-8E93-3D2D613C2488}" type="slidenum">
              <a:rPr lang="en-US" smtClean="0"/>
              <a:pPr/>
              <a:t>‹#›</a:t>
            </a:fld>
            <a:endParaRPr lang="en-US"/>
          </a:p>
        </p:txBody>
      </p:sp>
    </p:spTree>
    <p:extLst>
      <p:ext uri="{BB962C8B-B14F-4D97-AF65-F5344CB8AC3E}">
        <p14:creationId xmlns:p14="http://schemas.microsoft.com/office/powerpoint/2010/main" val="402254659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5_50-50 Left Photo Layout with tex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bwMode="ltGray">
          <a:xfrm>
            <a:off x="0" y="0"/>
            <a:ext cx="6094444" cy="6856100"/>
          </a:xfrm>
          <a:blipFill>
            <a:blip r:embed="rId2"/>
            <a:srcRect/>
            <a:stretch>
              <a:fillRect/>
            </a:stretch>
          </a:blipFill>
        </p:spPr>
        <p:txBody>
          <a:bodyPr tIns="548640" anchor="ctr" anchorCtr="0">
            <a:noAutofit/>
          </a:bodyPr>
          <a:lstStyle>
            <a:lvl1pPr marL="0" indent="0" algn="ctr">
              <a:buNone/>
              <a:defRPr sz="1568" b="1" cap="none" baseline="0">
                <a:gradFill>
                  <a:gsLst>
                    <a:gs pos="0">
                      <a:srgbClr val="FFFFFF"/>
                    </a:gs>
                    <a:gs pos="27000">
                      <a:srgbClr val="FFFFFF"/>
                    </a:gs>
                  </a:gsLst>
                  <a:lin ang="5400000" scaled="0"/>
                </a:gradFill>
                <a:latin typeface="+mn-lt"/>
              </a:defRPr>
            </a:lvl1pPr>
          </a:lstStyle>
          <a:p>
            <a:r>
              <a:rPr lang="en-US"/>
              <a:t>Click icon to add picture</a:t>
            </a:r>
            <a:endParaRPr lang="en-US" dirty="0"/>
          </a:p>
        </p:txBody>
      </p:sp>
      <p:sp>
        <p:nvSpPr>
          <p:cNvPr id="8" name="Text Placeholder 6"/>
          <p:cNvSpPr>
            <a:spLocks noGrp="1"/>
          </p:cNvSpPr>
          <p:nvPr>
            <p:ph type="body" sz="quarter" idx="11"/>
          </p:nvPr>
        </p:nvSpPr>
        <p:spPr>
          <a:xfrm>
            <a:off x="6180534" y="3429000"/>
            <a:ext cx="6011466" cy="2754087"/>
          </a:xfrm>
        </p:spPr>
        <p:txBody>
          <a:bodyPr anchor="t" anchorCtr="0"/>
          <a:lstStyle>
            <a:lvl1pPr algn="ctr" defTabSz="914400" rtl="0" eaLnBrk="1" latinLnBrk="0" hangingPunct="1">
              <a:lnSpc>
                <a:spcPct val="90000"/>
              </a:lnSpc>
              <a:spcBef>
                <a:spcPct val="0"/>
              </a:spcBef>
              <a:spcAft>
                <a:spcPts val="3000"/>
              </a:spcAft>
              <a:buNone/>
              <a:defRPr lang="en-US" sz="3600" b="0" i="0" kern="1200" spc="0" baseline="0" dirty="0">
                <a:solidFill>
                  <a:schemeClr val="tx2"/>
                </a:solidFill>
                <a:latin typeface="Segoe UI Semibold" panose="020B0702040204020203" pitchFamily="34" charset="0"/>
                <a:ea typeface="+mn-ea"/>
                <a:cs typeface="Segoe UI Semibold" panose="020B0702040204020203" pitchFamily="34" charset="0"/>
              </a:defRPr>
            </a:lvl1pPr>
            <a:lvl2pPr algn="ctr">
              <a:defRPr sz="2800"/>
            </a:lvl2pPr>
            <a:lvl3pPr algn="ctr">
              <a:defRPr lang="en-US" sz="2400" b="0" kern="1200" dirty="0">
                <a:solidFill>
                  <a:schemeClr val="tx1">
                    <a:lumMod val="85000"/>
                    <a:lumOff val="15000"/>
                  </a:schemeClr>
                </a:solidFill>
                <a:latin typeface="+mn-lt"/>
                <a:ea typeface="+mn-ea"/>
                <a:cs typeface="+mn-cs"/>
              </a:defRPr>
            </a:lvl3pPr>
            <a:lvl4pPr algn="ctr">
              <a:defRPr sz="2000" b="1"/>
            </a:lvl4pPr>
            <a:lvl5pPr algn="ctr">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2"/>
          <p:cNvSpPr>
            <a:spLocks noGrp="1"/>
          </p:cNvSpPr>
          <p:nvPr>
            <p:ph type="body" sz="quarter" idx="19"/>
          </p:nvPr>
        </p:nvSpPr>
        <p:spPr>
          <a:xfrm>
            <a:off x="6180534" y="1554163"/>
            <a:ext cx="5791200" cy="535531"/>
          </a:xfrm>
        </p:spPr>
        <p:txBody>
          <a:bodyPr/>
          <a:lstStyle>
            <a:lvl1pPr algn="ctr">
              <a:defRPr sz="3600" b="0">
                <a:latin typeface="+mj-lt"/>
              </a:defRPr>
            </a:lvl1pPr>
            <a:lvl2pPr algn="ctr">
              <a:defRPr lang="en-US" sz="3200" b="0" kern="1200" dirty="0" smtClean="0">
                <a:solidFill>
                  <a:schemeClr val="tx1">
                    <a:lumMod val="65000"/>
                    <a:lumOff val="35000"/>
                  </a:schemeClr>
                </a:solidFill>
                <a:latin typeface="+mj-lt"/>
                <a:ea typeface="+mn-ea"/>
                <a:cs typeface="+mn-cs"/>
              </a:defRPr>
            </a:lvl2pPr>
            <a:lvl3pPr algn="ctr">
              <a:defRPr/>
            </a:lvl3pPr>
            <a:lvl4pPr algn="ctr">
              <a:defRPr/>
            </a:lvl4pPr>
            <a:lvl5pPr algn="ctr">
              <a:defRPr/>
            </a:lvl5pPr>
          </a:lstStyle>
          <a:p>
            <a:pPr marL="0" lvl="0" indent="0" algn="ctr" defTabSz="914400" rtl="0" eaLnBrk="1" latinLnBrk="0" hangingPunct="1">
              <a:lnSpc>
                <a:spcPct val="90000"/>
              </a:lnSpc>
              <a:spcBef>
                <a:spcPts val="500"/>
              </a:spcBef>
              <a:buFont typeface="Arial" panose="020B0604020202020204" pitchFamily="34" charset="0"/>
              <a:buNone/>
            </a:pPr>
            <a:r>
              <a:rPr lang="en-US"/>
              <a:t>Edit Master text styles</a:t>
            </a:r>
          </a:p>
        </p:txBody>
      </p:sp>
      <p:sp>
        <p:nvSpPr>
          <p:cNvPr id="11" name="Content Placeholder 2"/>
          <p:cNvSpPr>
            <a:spLocks noGrp="1"/>
          </p:cNvSpPr>
          <p:nvPr>
            <p:ph idx="18" hasCustomPrompt="1"/>
          </p:nvPr>
        </p:nvSpPr>
        <p:spPr>
          <a:xfrm>
            <a:off x="7743349" y="419100"/>
            <a:ext cx="2377440" cy="840230"/>
          </a:xfrm>
        </p:spPr>
        <p:txBody>
          <a:bodyPr lIns="146304" rIns="146304"/>
          <a:lstStyle>
            <a:lvl1pPr marL="0" algn="ctr" defTabSz="914400" rtl="0" eaLnBrk="1" latinLnBrk="0" hangingPunct="1">
              <a:defRPr lang="en-US" sz="5400" kern="1200" dirty="0">
                <a:solidFill>
                  <a:schemeClr val="accent4"/>
                </a:solidFill>
                <a:latin typeface="Segoe UI Black" panose="020B0A02040204020203" pitchFamily="34" charset="0"/>
                <a:ea typeface="Segoe UI Black" panose="020B0A02040204020203" pitchFamily="34" charset="0"/>
                <a:cs typeface="Segoe UI Black" panose="020B0A02040204020203" pitchFamily="34" charset="0"/>
              </a:defRPr>
            </a:lvl1pPr>
            <a:lvl2pPr algn="ctr">
              <a:defRPr sz="220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lvl="0"/>
            <a:r>
              <a:rPr lang="en-US" dirty="0"/>
              <a:t>#</a:t>
            </a:r>
          </a:p>
        </p:txBody>
      </p:sp>
      <p:sp>
        <p:nvSpPr>
          <p:cNvPr id="12" name="Slide Number Placeholder 7"/>
          <p:cNvSpPr>
            <a:spLocks noGrp="1"/>
          </p:cNvSpPr>
          <p:nvPr>
            <p:ph type="sldNum" sz="quarter" idx="4"/>
          </p:nvPr>
        </p:nvSpPr>
        <p:spPr>
          <a:xfrm>
            <a:off x="11668594" y="6484937"/>
            <a:ext cx="523406" cy="365125"/>
          </a:xfrm>
          <a:prstGeom prst="rect">
            <a:avLst/>
          </a:prstGeom>
        </p:spPr>
        <p:txBody>
          <a:bodyPr vert="horz" wrap="none" lIns="91440" tIns="45720" rIns="91440" bIns="45720" rtlCol="0" anchor="ctr"/>
          <a:lstStyle>
            <a:lvl1pPr algn="r">
              <a:defRPr sz="1200">
                <a:solidFill>
                  <a:schemeClr val="tx2"/>
                </a:solidFill>
              </a:defRPr>
            </a:lvl1pPr>
          </a:lstStyle>
          <a:p>
            <a:fld id="{4997E989-D798-4C62-8E93-3D2D613C2488}" type="slidenum">
              <a:rPr lang="en-US" smtClean="0"/>
              <a:pPr/>
              <a:t>‹#›</a:t>
            </a:fld>
            <a:endParaRPr lang="en-US"/>
          </a:p>
        </p:txBody>
      </p:sp>
    </p:spTree>
    <p:extLst>
      <p:ext uri="{BB962C8B-B14F-4D97-AF65-F5344CB8AC3E}">
        <p14:creationId xmlns:p14="http://schemas.microsoft.com/office/powerpoint/2010/main" val="189667646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4_50-50 Left Photo Layout with tex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bwMode="ltGray">
          <a:xfrm flipH="1">
            <a:off x="0" y="0"/>
            <a:ext cx="6094444" cy="6856100"/>
          </a:xfrm>
          <a:blipFill>
            <a:blip r:embed="rId2"/>
            <a:stretch>
              <a:fillRect/>
            </a:stretch>
          </a:blipFill>
        </p:spPr>
        <p:txBody>
          <a:bodyPr tIns="548640" anchor="ctr" anchorCtr="0">
            <a:noAutofit/>
          </a:bodyPr>
          <a:lstStyle>
            <a:lvl1pPr marL="0" indent="0" algn="ctr">
              <a:buNone/>
              <a:defRPr sz="1568" b="1" cap="none" baseline="0">
                <a:gradFill>
                  <a:gsLst>
                    <a:gs pos="0">
                      <a:srgbClr val="FFFFFF"/>
                    </a:gs>
                    <a:gs pos="27000">
                      <a:srgbClr val="FFFFFF"/>
                    </a:gs>
                  </a:gsLst>
                  <a:lin ang="5400000" scaled="0"/>
                </a:gradFill>
                <a:latin typeface="+mn-lt"/>
              </a:defRPr>
            </a:lvl1pPr>
          </a:lstStyle>
          <a:p>
            <a:r>
              <a:rPr lang="en-US"/>
              <a:t>Click icon to add picture</a:t>
            </a:r>
            <a:endParaRPr lang="en-US" dirty="0"/>
          </a:p>
        </p:txBody>
      </p:sp>
      <p:sp>
        <p:nvSpPr>
          <p:cNvPr id="7" name="Text Placeholder 6"/>
          <p:cNvSpPr>
            <a:spLocks noGrp="1"/>
          </p:cNvSpPr>
          <p:nvPr>
            <p:ph type="body" sz="quarter" idx="11"/>
          </p:nvPr>
        </p:nvSpPr>
        <p:spPr>
          <a:xfrm>
            <a:off x="6138266" y="3457545"/>
            <a:ext cx="6053733" cy="2754087"/>
          </a:xfrm>
        </p:spPr>
        <p:txBody>
          <a:bodyPr anchor="t" anchorCtr="0"/>
          <a:lstStyle>
            <a:lvl1pPr algn="ctr" defTabSz="914400" rtl="0" eaLnBrk="1" latinLnBrk="0" hangingPunct="1">
              <a:lnSpc>
                <a:spcPct val="90000"/>
              </a:lnSpc>
              <a:spcBef>
                <a:spcPct val="0"/>
              </a:spcBef>
              <a:spcAft>
                <a:spcPts val="3000"/>
              </a:spcAft>
              <a:buNone/>
              <a:defRPr lang="en-US" sz="3600" b="0" i="0" kern="1200" spc="0" baseline="0" dirty="0">
                <a:solidFill>
                  <a:schemeClr val="tx2"/>
                </a:solidFill>
                <a:latin typeface="Segoe UI Semibold" panose="020B0702040204020203" pitchFamily="34" charset="0"/>
                <a:ea typeface="+mn-ea"/>
                <a:cs typeface="Segoe UI Semibold" panose="020B0702040204020203" pitchFamily="34" charset="0"/>
              </a:defRPr>
            </a:lvl1pPr>
            <a:lvl2pPr algn="ctr">
              <a:defRPr sz="2800"/>
            </a:lvl2pPr>
            <a:lvl3pPr algn="ctr">
              <a:defRPr lang="en-US" sz="2400" b="0" kern="1200" dirty="0">
                <a:solidFill>
                  <a:schemeClr val="tx1">
                    <a:lumMod val="85000"/>
                    <a:lumOff val="15000"/>
                  </a:schemeClr>
                </a:solidFill>
                <a:latin typeface="+mn-lt"/>
                <a:ea typeface="+mn-ea"/>
                <a:cs typeface="+mn-cs"/>
              </a:defRPr>
            </a:lvl3pPr>
            <a:lvl4pPr algn="ctr">
              <a:defRPr sz="2000" b="1"/>
            </a:lvl4pPr>
            <a:lvl5pPr algn="ctr">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2"/>
          <p:cNvSpPr>
            <a:spLocks noGrp="1"/>
          </p:cNvSpPr>
          <p:nvPr>
            <p:ph type="body" sz="quarter" idx="19" hasCustomPrompt="1"/>
          </p:nvPr>
        </p:nvSpPr>
        <p:spPr>
          <a:xfrm>
            <a:off x="6138267" y="1554164"/>
            <a:ext cx="5875734" cy="535531"/>
          </a:xfrm>
        </p:spPr>
        <p:txBody>
          <a:bodyPr/>
          <a:lstStyle>
            <a:lvl1pPr algn="ctr">
              <a:defRPr sz="3600" b="0">
                <a:latin typeface="+mj-lt"/>
              </a:defRPr>
            </a:lvl1pPr>
            <a:lvl2pPr marL="0" indent="0" algn="ctr" defTabSz="914400" rtl="0" eaLnBrk="1" latinLnBrk="0" hangingPunct="1">
              <a:lnSpc>
                <a:spcPct val="90000"/>
              </a:lnSpc>
              <a:spcBef>
                <a:spcPts val="500"/>
              </a:spcBef>
              <a:buFont typeface="Arial" panose="020B0604020202020204" pitchFamily="34" charset="0"/>
              <a:buNone/>
              <a:defRPr lang="en-US" sz="3200" b="0" kern="1200" dirty="0" smtClean="0">
                <a:solidFill>
                  <a:schemeClr val="tx1">
                    <a:lumMod val="65000"/>
                    <a:lumOff val="35000"/>
                  </a:schemeClr>
                </a:solidFill>
                <a:latin typeface="+mj-lt"/>
                <a:ea typeface="+mn-ea"/>
                <a:cs typeface="+mn-cs"/>
              </a:defRPr>
            </a:lvl2pPr>
            <a:lvl3pPr algn="ctr">
              <a:defRPr/>
            </a:lvl3pPr>
            <a:lvl4pPr algn="ctr">
              <a:defRPr/>
            </a:lvl4pPr>
            <a:lvl5pPr algn="ctr">
              <a:defRPr/>
            </a:lvl5pPr>
          </a:lstStyle>
          <a:p>
            <a:pPr marL="0" lvl="1" indent="0" algn="ctr" defTabSz="914400" rtl="0" eaLnBrk="1" latinLnBrk="0" hangingPunct="1">
              <a:lnSpc>
                <a:spcPct val="90000"/>
              </a:lnSpc>
              <a:spcBef>
                <a:spcPts val="500"/>
              </a:spcBef>
              <a:buFont typeface="Arial" panose="020B0604020202020204" pitchFamily="34" charset="0"/>
              <a:buNone/>
            </a:pPr>
            <a:r>
              <a:rPr lang="en-US" dirty="0"/>
              <a:t>50/50 photo layout</a:t>
            </a:r>
          </a:p>
        </p:txBody>
      </p:sp>
      <p:sp>
        <p:nvSpPr>
          <p:cNvPr id="9" name="Slide Number Placeholder 7"/>
          <p:cNvSpPr>
            <a:spLocks noGrp="1"/>
          </p:cNvSpPr>
          <p:nvPr>
            <p:ph type="sldNum" sz="quarter" idx="4"/>
          </p:nvPr>
        </p:nvSpPr>
        <p:spPr>
          <a:xfrm>
            <a:off x="11668594" y="6484937"/>
            <a:ext cx="523406" cy="365125"/>
          </a:xfrm>
          <a:prstGeom prst="rect">
            <a:avLst/>
          </a:prstGeom>
        </p:spPr>
        <p:txBody>
          <a:bodyPr vert="horz" wrap="none" lIns="91440" tIns="45720" rIns="91440" bIns="45720" rtlCol="0" anchor="ctr"/>
          <a:lstStyle>
            <a:lvl1pPr algn="r">
              <a:defRPr sz="1200">
                <a:solidFill>
                  <a:schemeClr val="tx2"/>
                </a:solidFill>
              </a:defRPr>
            </a:lvl1pPr>
          </a:lstStyle>
          <a:p>
            <a:fld id="{4997E989-D798-4C62-8E93-3D2D613C2488}" type="slidenum">
              <a:rPr lang="en-US" smtClean="0"/>
              <a:pPr/>
              <a:t>‹#›</a:t>
            </a:fld>
            <a:endParaRPr lang="en-US"/>
          </a:p>
        </p:txBody>
      </p:sp>
    </p:spTree>
    <p:extLst>
      <p:ext uri="{BB962C8B-B14F-4D97-AF65-F5344CB8AC3E}">
        <p14:creationId xmlns:p14="http://schemas.microsoft.com/office/powerpoint/2010/main" val="32485689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DB459A-46BE-46AC-8E8D-70FB9817F3A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26F0187-1AE8-4A7F-A3F5-48A06FF10FF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F551CE3D-2450-4073-8EEE-69AB1994E7B8}"/>
              </a:ext>
            </a:extLst>
          </p:cNvPr>
          <p:cNvSpPr>
            <a:spLocks noGrp="1"/>
          </p:cNvSpPr>
          <p:nvPr>
            <p:ph type="dt" sz="half" idx="10"/>
          </p:nvPr>
        </p:nvSpPr>
        <p:spPr/>
        <p:txBody>
          <a:bodyPr/>
          <a:lstStyle/>
          <a:p>
            <a:fld id="{78B3BB61-5714-4B44-AEBA-B64D93EF6BE9}" type="datetimeFigureOut">
              <a:rPr lang="en-US" smtClean="0"/>
              <a:t>3/4/2019</a:t>
            </a:fld>
            <a:endParaRPr lang="en-US"/>
          </a:p>
        </p:txBody>
      </p:sp>
      <p:sp>
        <p:nvSpPr>
          <p:cNvPr id="5" name="Footer Placeholder 4">
            <a:extLst>
              <a:ext uri="{FF2B5EF4-FFF2-40B4-BE49-F238E27FC236}">
                <a16:creationId xmlns:a16="http://schemas.microsoft.com/office/drawing/2014/main" id="{B8A903F9-40E8-461E-88CB-488944C7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F5590F-271A-4615-A8E1-19F163C5495F}"/>
              </a:ext>
            </a:extLst>
          </p:cNvPr>
          <p:cNvSpPr>
            <a:spLocks noGrp="1"/>
          </p:cNvSpPr>
          <p:nvPr>
            <p:ph type="sldNum" sz="quarter" idx="12"/>
          </p:nvPr>
        </p:nvSpPr>
        <p:spPr/>
        <p:txBody>
          <a:bodyPr/>
          <a:lstStyle/>
          <a:p>
            <a:fld id="{0516A97F-AA09-497A-9D5A-7F188A9DBFA1}" type="slidenum">
              <a:rPr lang="en-US" smtClean="0"/>
              <a:t>‹#›</a:t>
            </a:fld>
            <a:endParaRPr lang="en-US"/>
          </a:p>
        </p:txBody>
      </p:sp>
    </p:spTree>
    <p:extLst>
      <p:ext uri="{BB962C8B-B14F-4D97-AF65-F5344CB8AC3E}">
        <p14:creationId xmlns:p14="http://schemas.microsoft.com/office/powerpoint/2010/main" val="24447315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2_50-50 Left Photo Layout with tex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bwMode="ltGray">
          <a:xfrm flipH="1">
            <a:off x="-1" y="0"/>
            <a:ext cx="6094444" cy="6856100"/>
          </a:xfrm>
          <a:blipFill>
            <a:blip r:embed="rId2"/>
            <a:stretch>
              <a:fillRect/>
            </a:stretch>
          </a:blipFill>
        </p:spPr>
        <p:txBody>
          <a:bodyPr tIns="548640" anchor="ctr" anchorCtr="0">
            <a:noAutofit/>
          </a:bodyPr>
          <a:lstStyle>
            <a:lvl1pPr marL="0" indent="0" algn="ctr">
              <a:buNone/>
              <a:defRPr sz="1568" b="1" cap="none" baseline="0">
                <a:gradFill>
                  <a:gsLst>
                    <a:gs pos="0">
                      <a:srgbClr val="FFFFFF"/>
                    </a:gs>
                    <a:gs pos="27000">
                      <a:srgbClr val="FFFFFF"/>
                    </a:gs>
                  </a:gsLst>
                  <a:lin ang="5400000" scaled="0"/>
                </a:gradFill>
                <a:latin typeface="+mn-lt"/>
              </a:defRPr>
            </a:lvl1pPr>
          </a:lstStyle>
          <a:p>
            <a:r>
              <a:rPr lang="en-US"/>
              <a:t>Click icon to add picture</a:t>
            </a:r>
            <a:endParaRPr lang="en-US" dirty="0"/>
          </a:p>
        </p:txBody>
      </p:sp>
      <p:sp>
        <p:nvSpPr>
          <p:cNvPr id="7" name="Text Placeholder 6"/>
          <p:cNvSpPr>
            <a:spLocks noGrp="1"/>
          </p:cNvSpPr>
          <p:nvPr>
            <p:ph type="body" sz="quarter" idx="11"/>
          </p:nvPr>
        </p:nvSpPr>
        <p:spPr>
          <a:xfrm>
            <a:off x="6096000" y="2356398"/>
            <a:ext cx="6096000" cy="2145203"/>
          </a:xfrm>
        </p:spPr>
        <p:txBody>
          <a:bodyPr anchor="ctr" anchorCtr="0"/>
          <a:lstStyle>
            <a:lvl1pPr algn="ctr" defTabSz="914400" rtl="0" eaLnBrk="1" latinLnBrk="0" hangingPunct="1">
              <a:lnSpc>
                <a:spcPct val="90000"/>
              </a:lnSpc>
              <a:spcBef>
                <a:spcPts val="2400"/>
              </a:spcBef>
              <a:spcAft>
                <a:spcPts val="600"/>
              </a:spcAft>
              <a:buNone/>
              <a:defRPr lang="en-US" sz="3600" b="0" i="0" kern="1200" spc="0" baseline="0" dirty="0">
                <a:gradFill>
                  <a:gsLst>
                    <a:gs pos="0">
                      <a:schemeClr val="tx2"/>
                    </a:gs>
                    <a:gs pos="100000">
                      <a:schemeClr val="tx2"/>
                    </a:gs>
                  </a:gsLst>
                  <a:lin ang="5400000" scaled="1"/>
                </a:gradFill>
                <a:latin typeface="Segoe UI Semibold" panose="020B0702040204020203" pitchFamily="34" charset="0"/>
                <a:ea typeface="+mn-ea"/>
                <a:cs typeface="Segoe UI Semibold" panose="020B0702040204020203" pitchFamily="34" charset="0"/>
              </a:defRPr>
            </a:lvl1pPr>
            <a:lvl2pPr algn="ctr">
              <a:spcBef>
                <a:spcPts val="0"/>
              </a:spcBef>
              <a:spcAft>
                <a:spcPts val="600"/>
              </a:spcAft>
              <a:defRPr sz="2800"/>
            </a:lvl2pPr>
            <a:lvl3pPr algn="ctr">
              <a:spcBef>
                <a:spcPts val="0"/>
              </a:spcBef>
              <a:spcAft>
                <a:spcPts val="600"/>
              </a:spcAft>
              <a:defRPr lang="en-US" sz="2400" b="0" kern="1200" dirty="0">
                <a:solidFill>
                  <a:schemeClr val="tx1">
                    <a:lumMod val="85000"/>
                    <a:lumOff val="15000"/>
                  </a:schemeClr>
                </a:solidFill>
                <a:latin typeface="+mn-lt"/>
                <a:ea typeface="+mn-ea"/>
                <a:cs typeface="+mn-cs"/>
              </a:defRPr>
            </a:lvl3pPr>
            <a:lvl4pPr algn="ctr">
              <a:spcBef>
                <a:spcPts val="0"/>
              </a:spcBef>
              <a:spcAft>
                <a:spcPts val="600"/>
              </a:spcAft>
              <a:defRPr sz="2000" b="1"/>
            </a:lvl4pPr>
            <a:lvl5pPr algn="ctr">
              <a:spcBef>
                <a:spcPts val="0"/>
              </a:spcBef>
              <a:spcAft>
                <a:spcPts val="600"/>
              </a:spcAft>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7"/>
          <p:cNvSpPr>
            <a:spLocks noGrp="1"/>
          </p:cNvSpPr>
          <p:nvPr>
            <p:ph type="sldNum" sz="quarter" idx="4"/>
          </p:nvPr>
        </p:nvSpPr>
        <p:spPr>
          <a:xfrm>
            <a:off x="11668594" y="6484937"/>
            <a:ext cx="523406" cy="365125"/>
          </a:xfrm>
          <a:prstGeom prst="rect">
            <a:avLst/>
          </a:prstGeom>
        </p:spPr>
        <p:txBody>
          <a:bodyPr vert="horz" wrap="none" lIns="91440" tIns="45720" rIns="91440" bIns="45720" rtlCol="0" anchor="ctr"/>
          <a:lstStyle>
            <a:lvl1pPr algn="r">
              <a:defRPr sz="1200">
                <a:solidFill>
                  <a:schemeClr val="tx2"/>
                </a:solidFill>
              </a:defRPr>
            </a:lvl1pPr>
          </a:lstStyle>
          <a:p>
            <a:fld id="{4997E989-D798-4C62-8E93-3D2D613C2488}" type="slidenum">
              <a:rPr lang="en-US" smtClean="0"/>
              <a:pPr/>
              <a:t>‹#›</a:t>
            </a:fld>
            <a:endParaRPr lang="en-US"/>
          </a:p>
        </p:txBody>
      </p:sp>
    </p:spTree>
    <p:extLst>
      <p:ext uri="{BB962C8B-B14F-4D97-AF65-F5344CB8AC3E}">
        <p14:creationId xmlns:p14="http://schemas.microsoft.com/office/powerpoint/2010/main" val="32749061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3_50-50 Left Photo Layout with text">
    <p:spTree>
      <p:nvGrpSpPr>
        <p:cNvPr id="1" name=""/>
        <p:cNvGrpSpPr/>
        <p:nvPr/>
      </p:nvGrpSpPr>
      <p:grpSpPr>
        <a:xfrm>
          <a:off x="0" y="0"/>
          <a:ext cx="0" cy="0"/>
          <a:chOff x="0" y="0"/>
          <a:chExt cx="0" cy="0"/>
        </a:xfrm>
      </p:grpSpPr>
      <p:sp>
        <p:nvSpPr>
          <p:cNvPr id="10" name="Picture Placeholder 9"/>
          <p:cNvSpPr>
            <a:spLocks noGrp="1"/>
          </p:cNvSpPr>
          <p:nvPr>
            <p:ph type="pic" sz="quarter" idx="12" hasCustomPrompt="1"/>
          </p:nvPr>
        </p:nvSpPr>
        <p:spPr>
          <a:xfrm>
            <a:off x="0" y="0"/>
            <a:ext cx="12190413" cy="6858000"/>
          </a:xfrm>
          <a:blipFill>
            <a:blip r:embed="rId2"/>
            <a:stretch>
              <a:fillRect/>
            </a:stretch>
          </a:blipFill>
        </p:spPr>
        <p:txBody>
          <a:bodyPr anchor="ctr" anchorCtr="0">
            <a:noAutofit/>
          </a:bodyPr>
          <a:lstStyle>
            <a:lvl1pPr algn="r">
              <a:defRPr baseline="0"/>
            </a:lvl1pPr>
          </a:lstStyle>
          <a:p>
            <a:r>
              <a:rPr lang="en-US" dirty="0"/>
              <a:t>Full Bleed Picture</a:t>
            </a:r>
          </a:p>
        </p:txBody>
      </p:sp>
      <p:sp>
        <p:nvSpPr>
          <p:cNvPr id="7" name="Content Placeholder 2"/>
          <p:cNvSpPr>
            <a:spLocks noGrp="1"/>
          </p:cNvSpPr>
          <p:nvPr>
            <p:ph idx="18" hasCustomPrompt="1"/>
          </p:nvPr>
        </p:nvSpPr>
        <p:spPr>
          <a:xfrm>
            <a:off x="1875949" y="419100"/>
            <a:ext cx="2377440" cy="840230"/>
          </a:xfrm>
        </p:spPr>
        <p:txBody>
          <a:bodyPr lIns="146304" rIns="146304"/>
          <a:lstStyle>
            <a:lvl1pPr marL="0" algn="ctr" defTabSz="914400" rtl="0" eaLnBrk="1" latinLnBrk="0" hangingPunct="1">
              <a:defRPr lang="en-US" sz="5400" kern="1200" dirty="0">
                <a:solidFill>
                  <a:schemeClr val="accent4"/>
                </a:solidFill>
                <a:latin typeface="Segoe UI Black" panose="020B0A02040204020203" pitchFamily="34" charset="0"/>
                <a:ea typeface="Segoe UI Black" panose="020B0A02040204020203" pitchFamily="34" charset="0"/>
                <a:cs typeface="Segoe UI Black" panose="020B0A02040204020203" pitchFamily="34" charset="0"/>
              </a:defRPr>
            </a:lvl1pPr>
            <a:lvl2pPr algn="ctr">
              <a:defRPr sz="220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lvl="0"/>
            <a:r>
              <a:rPr lang="en-US" dirty="0"/>
              <a:t>#</a:t>
            </a:r>
          </a:p>
        </p:txBody>
      </p:sp>
      <p:sp>
        <p:nvSpPr>
          <p:cNvPr id="11" name="Text Placeholder 6"/>
          <p:cNvSpPr>
            <a:spLocks noGrp="1"/>
          </p:cNvSpPr>
          <p:nvPr>
            <p:ph type="body" sz="quarter" idx="11"/>
          </p:nvPr>
        </p:nvSpPr>
        <p:spPr>
          <a:xfrm>
            <a:off x="304800" y="3429000"/>
            <a:ext cx="5960269" cy="2754087"/>
          </a:xfrm>
        </p:spPr>
        <p:txBody>
          <a:bodyPr anchor="t" anchorCtr="0"/>
          <a:lstStyle>
            <a:lvl1pPr algn="ctr" defTabSz="914400" rtl="0" eaLnBrk="1" latinLnBrk="0" hangingPunct="1">
              <a:lnSpc>
                <a:spcPct val="90000"/>
              </a:lnSpc>
              <a:spcBef>
                <a:spcPct val="0"/>
              </a:spcBef>
              <a:spcAft>
                <a:spcPts val="3000"/>
              </a:spcAft>
              <a:buNone/>
              <a:defRPr lang="en-US" sz="3600" b="0" i="0" kern="1200" spc="0" baseline="0" dirty="0">
                <a:gradFill>
                  <a:gsLst>
                    <a:gs pos="0">
                      <a:schemeClr val="tx2"/>
                    </a:gs>
                    <a:gs pos="100000">
                      <a:schemeClr val="tx2"/>
                    </a:gs>
                  </a:gsLst>
                  <a:lin ang="5400000" scaled="1"/>
                </a:gradFill>
                <a:latin typeface="Segoe UI Semibold" panose="020B0702040204020203" pitchFamily="34" charset="0"/>
                <a:ea typeface="+mn-ea"/>
                <a:cs typeface="Segoe UI Semibold" panose="020B0702040204020203" pitchFamily="34" charset="0"/>
              </a:defRPr>
            </a:lvl1pPr>
            <a:lvl2pPr algn="ctr">
              <a:defRPr sz="2800"/>
            </a:lvl2pPr>
            <a:lvl3pPr algn="ctr">
              <a:defRPr lang="en-US" sz="2400" b="0" kern="1200" dirty="0">
                <a:solidFill>
                  <a:schemeClr val="tx1">
                    <a:lumMod val="85000"/>
                    <a:lumOff val="15000"/>
                  </a:schemeClr>
                </a:solidFill>
                <a:latin typeface="+mn-lt"/>
                <a:ea typeface="+mn-ea"/>
                <a:cs typeface="+mn-cs"/>
              </a:defRPr>
            </a:lvl3pPr>
            <a:lvl4pPr algn="ctr">
              <a:defRPr sz="2000" b="1"/>
            </a:lvl4pPr>
            <a:lvl5pPr algn="ctr">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2"/>
          <p:cNvSpPr>
            <a:spLocks noGrp="1"/>
          </p:cNvSpPr>
          <p:nvPr>
            <p:ph type="body" sz="quarter" idx="19" hasCustomPrompt="1"/>
          </p:nvPr>
        </p:nvSpPr>
        <p:spPr>
          <a:xfrm>
            <a:off x="304800" y="1554164"/>
            <a:ext cx="5875734" cy="535531"/>
          </a:xfrm>
        </p:spPr>
        <p:txBody>
          <a:bodyPr/>
          <a:lstStyle>
            <a:lvl1pPr algn="ctr">
              <a:defRPr sz="3600" b="0">
                <a:latin typeface="+mj-lt"/>
              </a:defRPr>
            </a:lvl1pPr>
            <a:lvl2pPr marL="0" indent="0" algn="ctr" defTabSz="914400" rtl="0" eaLnBrk="1" latinLnBrk="0" hangingPunct="1">
              <a:lnSpc>
                <a:spcPct val="90000"/>
              </a:lnSpc>
              <a:spcBef>
                <a:spcPts val="500"/>
              </a:spcBef>
              <a:buFont typeface="Arial" panose="020B0604020202020204" pitchFamily="34" charset="0"/>
              <a:buNone/>
              <a:defRPr lang="en-US" sz="3200" b="0" kern="1200" dirty="0" smtClean="0">
                <a:solidFill>
                  <a:schemeClr val="tx1">
                    <a:lumMod val="65000"/>
                    <a:lumOff val="35000"/>
                  </a:schemeClr>
                </a:solidFill>
                <a:latin typeface="+mj-lt"/>
                <a:ea typeface="+mn-ea"/>
                <a:cs typeface="+mn-cs"/>
              </a:defRPr>
            </a:lvl2pPr>
            <a:lvl3pPr algn="ctr">
              <a:defRPr/>
            </a:lvl3pPr>
            <a:lvl4pPr algn="ctr">
              <a:defRPr/>
            </a:lvl4pPr>
            <a:lvl5pPr algn="ctr">
              <a:defRPr/>
            </a:lvl5pPr>
          </a:lstStyle>
          <a:p>
            <a:pPr marL="0" lvl="1" indent="0" algn="ctr" defTabSz="914400" rtl="0" eaLnBrk="1" latinLnBrk="0" hangingPunct="1">
              <a:lnSpc>
                <a:spcPct val="90000"/>
              </a:lnSpc>
              <a:spcBef>
                <a:spcPts val="500"/>
              </a:spcBef>
              <a:buFont typeface="Arial" panose="020B0604020202020204" pitchFamily="34" charset="0"/>
              <a:buNone/>
            </a:pPr>
            <a:r>
              <a:rPr lang="en-US" dirty="0"/>
              <a:t>Headline</a:t>
            </a:r>
          </a:p>
        </p:txBody>
      </p:sp>
      <p:sp>
        <p:nvSpPr>
          <p:cNvPr id="13" name="Slide Number Placeholder 7"/>
          <p:cNvSpPr>
            <a:spLocks noGrp="1"/>
          </p:cNvSpPr>
          <p:nvPr>
            <p:ph type="sldNum" sz="quarter" idx="4"/>
          </p:nvPr>
        </p:nvSpPr>
        <p:spPr>
          <a:xfrm>
            <a:off x="11668594" y="6484937"/>
            <a:ext cx="523406" cy="365125"/>
          </a:xfrm>
          <a:prstGeom prst="rect">
            <a:avLst/>
          </a:prstGeom>
        </p:spPr>
        <p:txBody>
          <a:bodyPr vert="horz" wrap="none" lIns="91440" tIns="45720" rIns="91440" bIns="45720" rtlCol="0" anchor="ctr"/>
          <a:lstStyle>
            <a:lvl1pPr algn="r">
              <a:defRPr sz="1200">
                <a:solidFill>
                  <a:schemeClr val="bg1"/>
                </a:solidFill>
              </a:defRPr>
            </a:lvl1pPr>
          </a:lstStyle>
          <a:p>
            <a:fld id="{4997E989-D798-4C62-8E93-3D2D613C2488}" type="slidenum">
              <a:rPr lang="en-US" smtClean="0"/>
              <a:pPr/>
              <a:t>‹#›</a:t>
            </a:fld>
            <a:endParaRPr lang="en-US"/>
          </a:p>
        </p:txBody>
      </p:sp>
    </p:spTree>
    <p:extLst>
      <p:ext uri="{BB962C8B-B14F-4D97-AF65-F5344CB8AC3E}">
        <p14:creationId xmlns:p14="http://schemas.microsoft.com/office/powerpoint/2010/main" val="345708401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Callout with small Non-bulleted">
    <p:spTree>
      <p:nvGrpSpPr>
        <p:cNvPr id="1" name=""/>
        <p:cNvGrpSpPr/>
        <p:nvPr/>
      </p:nvGrpSpPr>
      <p:grpSpPr>
        <a:xfrm>
          <a:off x="0" y="0"/>
          <a:ext cx="0" cy="0"/>
          <a:chOff x="0" y="0"/>
          <a:chExt cx="0" cy="0"/>
        </a:xfrm>
      </p:grpSpPr>
      <p:sp>
        <p:nvSpPr>
          <p:cNvPr id="10" name="Rectangle 9"/>
          <p:cNvSpPr/>
          <p:nvPr userDrawn="1"/>
        </p:nvSpPr>
        <p:spPr>
          <a:xfrm>
            <a:off x="0" y="0"/>
            <a:ext cx="12192000" cy="297484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quarter" idx="10" hasCustomPrompt="1"/>
          </p:nvPr>
        </p:nvSpPr>
        <p:spPr>
          <a:xfrm>
            <a:off x="269240" y="3367878"/>
            <a:ext cx="5192775" cy="1830245"/>
          </a:xfrm>
        </p:spPr>
        <p:txBody>
          <a:bodyPr wrap="square">
            <a:spAutoFit/>
          </a:bodyPr>
          <a:lstStyle>
            <a:lvl1pPr marL="0" marR="0" indent="0" algn="l" defTabSz="914367" rtl="0" eaLnBrk="1" fontAlgn="auto" latinLnBrk="0" hangingPunct="1">
              <a:lnSpc>
                <a:spcPct val="90000"/>
              </a:lnSpc>
              <a:spcBef>
                <a:spcPts val="1200"/>
              </a:spcBef>
              <a:spcAft>
                <a:spcPts val="0"/>
              </a:spcAft>
              <a:buClr>
                <a:schemeClr val="tx1"/>
              </a:buClr>
              <a:buSzPct val="90000"/>
              <a:buFont typeface="Wingdings" pitchFamily="2" charset="2"/>
              <a:buNone/>
              <a:tabLst/>
              <a:defRPr lang="en-US" sz="3137" kern="1200" spc="0" baseline="0" dirty="0">
                <a:gradFill>
                  <a:gsLst>
                    <a:gs pos="1250">
                      <a:schemeClr val="tx2"/>
                    </a:gs>
                    <a:gs pos="99000">
                      <a:schemeClr val="tx2"/>
                    </a:gs>
                  </a:gsLst>
                  <a:lin ang="5400000" scaled="0"/>
                </a:gradFill>
                <a:latin typeface="+mj-lt"/>
                <a:ea typeface="+mn-ea"/>
                <a:cs typeface="+mn-cs"/>
              </a:defRPr>
            </a:lvl1pPr>
            <a:lvl2pPr marL="0" indent="0">
              <a:buNone/>
              <a:defRPr sz="1961"/>
            </a:lvl2pPr>
            <a:lvl3pPr marL="227209" indent="0">
              <a:buNone/>
              <a:tabLst/>
              <a:defRPr sz="1961"/>
            </a:lvl3pPr>
            <a:lvl4pPr marL="451306" indent="0">
              <a:buNone/>
              <a:defRPr/>
            </a:lvl4pPr>
            <a:lvl5pPr marL="672290" indent="0">
              <a:buNone/>
              <a:tabLst/>
              <a:defRPr/>
            </a:lvl5pPr>
          </a:lstStyle>
          <a:p>
            <a:r>
              <a:rPr lang="en-US" dirty="0"/>
              <a:t>A short introduction</a:t>
            </a:r>
            <a:br>
              <a:rPr lang="en-US" dirty="0"/>
            </a:br>
            <a:r>
              <a:rPr lang="en-US" dirty="0"/>
              <a:t>to the data, revealing</a:t>
            </a:r>
            <a:br>
              <a:rPr lang="en-US" dirty="0"/>
            </a:br>
            <a:r>
              <a:rPr lang="en-US" dirty="0"/>
              <a:t>points one at a time, will enhance comprehension.</a:t>
            </a:r>
          </a:p>
        </p:txBody>
      </p:sp>
      <p:sp>
        <p:nvSpPr>
          <p:cNvPr id="9" name="Text Placeholder 8"/>
          <p:cNvSpPr>
            <a:spLocks noGrp="1"/>
          </p:cNvSpPr>
          <p:nvPr>
            <p:ph type="body" sz="quarter" idx="11"/>
          </p:nvPr>
        </p:nvSpPr>
        <p:spPr>
          <a:xfrm>
            <a:off x="6253316" y="3503950"/>
            <a:ext cx="5671764" cy="1705723"/>
          </a:xfrm>
        </p:spPr>
        <p:txBody>
          <a:bodyPr/>
          <a:lstStyle>
            <a:lvl1pPr marL="0" indent="0" algn="l">
              <a:buNone/>
              <a:defRPr sz="1961">
                <a:latin typeface="+mn-lt"/>
              </a:defRPr>
            </a:lvl1pPr>
            <a:lvl2pPr marL="0" indent="0" algn="l">
              <a:buNone/>
              <a:defRPr sz="1765">
                <a:latin typeface="+mn-lt"/>
              </a:defRPr>
            </a:lvl2pPr>
            <a:lvl3pPr marL="0" indent="0" algn="l">
              <a:buNone/>
              <a:defRPr sz="1568">
                <a:latin typeface="+mn-lt"/>
              </a:defRPr>
            </a:lvl3pPr>
            <a:lvl4pPr marL="0" indent="0" algn="l">
              <a:buNone/>
              <a:defRPr sz="1372">
                <a:latin typeface="+mn-lt"/>
              </a:defRPr>
            </a:lvl4pPr>
            <a:lvl5pPr marL="0" indent="0" algn="l">
              <a:buNone/>
              <a:defRPr sz="1372">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Picture Placeholder 2"/>
          <p:cNvSpPr>
            <a:spLocks noGrp="1"/>
          </p:cNvSpPr>
          <p:nvPr>
            <p:ph type="pic" sz="quarter" idx="12"/>
          </p:nvPr>
        </p:nvSpPr>
        <p:spPr>
          <a:xfrm>
            <a:off x="0" y="0"/>
            <a:ext cx="12192000" cy="2974848"/>
          </a:xfrm>
          <a:blipFill>
            <a:blip r:embed="rId2"/>
            <a:srcRect/>
            <a:stretch>
              <a:fillRect t="-65721" r="-4798" b="-46455"/>
            </a:stretch>
          </a:blipFill>
        </p:spPr>
        <p:txBody>
          <a:bodyPr anchor="ctr" anchorCtr="0">
            <a:noAutofit/>
          </a:bodyPr>
          <a:lstStyle/>
          <a:p>
            <a:r>
              <a:rPr lang="en-US"/>
              <a:t>Click icon to add picture</a:t>
            </a:r>
          </a:p>
        </p:txBody>
      </p:sp>
      <p:sp>
        <p:nvSpPr>
          <p:cNvPr id="2" name="Title 1"/>
          <p:cNvSpPr>
            <a:spLocks noGrp="1"/>
          </p:cNvSpPr>
          <p:nvPr>
            <p:ph type="title"/>
          </p:nvPr>
        </p:nvSpPr>
        <p:spPr/>
        <p:txBody>
          <a:bodyPr/>
          <a:lstStyle/>
          <a:p>
            <a:r>
              <a:rPr lang="en-US"/>
              <a:t>Click to edit Master title style</a:t>
            </a:r>
            <a:endParaRPr lang="en-US" dirty="0"/>
          </a:p>
        </p:txBody>
      </p:sp>
      <p:sp>
        <p:nvSpPr>
          <p:cNvPr id="11" name="Slide Number Placeholder 7"/>
          <p:cNvSpPr>
            <a:spLocks noGrp="1"/>
          </p:cNvSpPr>
          <p:nvPr>
            <p:ph type="sldNum" sz="quarter" idx="4"/>
          </p:nvPr>
        </p:nvSpPr>
        <p:spPr>
          <a:xfrm>
            <a:off x="11668594" y="6484937"/>
            <a:ext cx="523406" cy="365125"/>
          </a:xfrm>
          <a:prstGeom prst="rect">
            <a:avLst/>
          </a:prstGeom>
        </p:spPr>
        <p:txBody>
          <a:bodyPr vert="horz" wrap="none" lIns="91440" tIns="45720" rIns="91440" bIns="45720" rtlCol="0" anchor="ctr"/>
          <a:lstStyle>
            <a:lvl1pPr algn="r">
              <a:defRPr sz="1200">
                <a:solidFill>
                  <a:schemeClr val="tx2"/>
                </a:solidFill>
              </a:defRPr>
            </a:lvl1pPr>
          </a:lstStyle>
          <a:p>
            <a:fld id="{4997E989-D798-4C62-8E93-3D2D613C2488}" type="slidenum">
              <a:rPr lang="en-US" smtClean="0"/>
              <a:pPr/>
              <a:t>‹#›</a:t>
            </a:fld>
            <a:endParaRPr lang="en-US"/>
          </a:p>
        </p:txBody>
      </p:sp>
    </p:spTree>
    <p:extLst>
      <p:ext uri="{BB962C8B-B14F-4D97-AF65-F5344CB8AC3E}">
        <p14:creationId xmlns:p14="http://schemas.microsoft.com/office/powerpoint/2010/main" val="388984092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lank">
    <p:bg>
      <p:bgRef idx="1001">
        <a:schemeClr val="bg2"/>
      </p:bgRef>
    </p:bg>
    <p:spTree>
      <p:nvGrpSpPr>
        <p:cNvPr id="1" name=""/>
        <p:cNvGrpSpPr/>
        <p:nvPr/>
      </p:nvGrpSpPr>
      <p:grpSpPr>
        <a:xfrm>
          <a:off x="0" y="0"/>
          <a:ext cx="0" cy="0"/>
          <a:chOff x="0" y="0"/>
          <a:chExt cx="0" cy="0"/>
        </a:xfrm>
      </p:grpSpPr>
      <p:sp>
        <p:nvSpPr>
          <p:cNvPr id="7" name="Picture Placeholder 6"/>
          <p:cNvSpPr>
            <a:spLocks noGrp="1" noChangeAspect="1"/>
          </p:cNvSpPr>
          <p:nvPr>
            <p:ph type="pic" sz="quarter" idx="14"/>
          </p:nvPr>
        </p:nvSpPr>
        <p:spPr>
          <a:xfrm>
            <a:off x="0" y="0"/>
            <a:ext cx="12192000" cy="6858000"/>
          </a:xfrm>
        </p:spPr>
        <p:txBody>
          <a:bodyPr lIns="91440">
            <a:noAutofit/>
          </a:bodyPr>
          <a:lstStyle>
            <a:lvl1pPr algn="ctr">
              <a:defRPr/>
            </a:lvl1pPr>
          </a:lstStyle>
          <a:p>
            <a:r>
              <a:rPr lang="en-US" baseline="0"/>
              <a:t>Click icon to add picture</a:t>
            </a:r>
            <a:endParaRPr lang="en-US" dirty="0"/>
          </a:p>
        </p:txBody>
      </p:sp>
      <p:sp>
        <p:nvSpPr>
          <p:cNvPr id="4" name="Slide Number Placeholder 3"/>
          <p:cNvSpPr>
            <a:spLocks noGrp="1"/>
          </p:cNvSpPr>
          <p:nvPr>
            <p:ph type="sldNum" sz="quarter" idx="12"/>
          </p:nvPr>
        </p:nvSpPr>
        <p:spPr>
          <a:xfrm>
            <a:off x="11747687" y="6465381"/>
            <a:ext cx="431425" cy="365125"/>
          </a:xfrm>
          <a:prstGeom prst="rect">
            <a:avLst/>
          </a:prstGeom>
        </p:spPr>
        <p:txBody>
          <a:bodyPr/>
          <a:lstStyle/>
          <a:p>
            <a:fld id="{5AE1514C-5E56-4738-A1FF-4B1CFD2A3E36}" type="slidenum">
              <a:rPr lang="en-US" smtClean="0"/>
              <a:t>‹#›</a:t>
            </a:fld>
            <a:endParaRPr lang="en-US"/>
          </a:p>
        </p:txBody>
      </p:sp>
      <p:sp>
        <p:nvSpPr>
          <p:cNvPr id="2" name="Title 1"/>
          <p:cNvSpPr>
            <a:spLocks noGrp="1"/>
          </p:cNvSpPr>
          <p:nvPr>
            <p:ph type="title" hasCustomPrompt="1"/>
          </p:nvPr>
        </p:nvSpPr>
        <p:spPr>
          <a:xfrm>
            <a:off x="966652" y="2567613"/>
            <a:ext cx="8804365" cy="1403495"/>
          </a:xfrm>
          <a:prstGeom prst="rect">
            <a:avLst/>
          </a:prstGeom>
        </p:spPr>
        <p:txBody>
          <a:bodyPr/>
          <a:lstStyle>
            <a:lvl1pPr algn="l">
              <a:defRPr lang="en-US" sz="8800" b="1" i="0" kern="1200" spc="100" dirty="0">
                <a:gradFill>
                  <a:gsLst>
                    <a:gs pos="0">
                      <a:schemeClr val="accent1">
                        <a:lumMod val="5000"/>
                        <a:lumOff val="95000"/>
                      </a:schemeClr>
                    </a:gs>
                    <a:gs pos="100000">
                      <a:srgbClr val="FFFFFF"/>
                    </a:gs>
                  </a:gsLst>
                  <a:lin ang="5400000" scaled="1"/>
                </a:gradFill>
                <a:latin typeface="+mn-lt"/>
                <a:ea typeface="+mn-ea"/>
                <a:cs typeface="Segoe UI Semilight" panose="020B0402040204020203" pitchFamily="34" charset="0"/>
              </a:defRPr>
            </a:lvl1pPr>
          </a:lstStyle>
          <a:p>
            <a:r>
              <a:rPr lang="en-US" dirty="0"/>
              <a:t>CLICK TO EDIT</a:t>
            </a:r>
          </a:p>
        </p:txBody>
      </p:sp>
      <p:sp>
        <p:nvSpPr>
          <p:cNvPr id="5" name="Text Placeholder 4"/>
          <p:cNvSpPr>
            <a:spLocks noGrp="1"/>
          </p:cNvSpPr>
          <p:nvPr>
            <p:ph type="body" sz="quarter" idx="13" hasCustomPrompt="1"/>
          </p:nvPr>
        </p:nvSpPr>
        <p:spPr>
          <a:xfrm>
            <a:off x="1581150" y="3971108"/>
            <a:ext cx="9461500" cy="757130"/>
          </a:xfrm>
        </p:spPr>
        <p:txBody>
          <a:bodyPr/>
          <a:lstStyle>
            <a:lvl1pPr algn="l">
              <a:defRPr lang="en-US" sz="4800" b="1" i="0" kern="1200" spc="300" dirty="0" smtClean="0">
                <a:gradFill>
                  <a:gsLst>
                    <a:gs pos="0">
                      <a:schemeClr val="accent1">
                        <a:lumMod val="5000"/>
                        <a:lumOff val="95000"/>
                      </a:schemeClr>
                    </a:gs>
                    <a:gs pos="100000">
                      <a:srgbClr val="FFFFFF"/>
                    </a:gs>
                  </a:gsLst>
                  <a:lin ang="5400000" scaled="1"/>
                </a:gradFill>
                <a:latin typeface="+mn-lt"/>
                <a:ea typeface="+mn-ea"/>
                <a:cs typeface="Segoe UI Semilight" panose="020B0402040204020203" pitchFamily="34" charset="0"/>
              </a:defRPr>
            </a:lvl1pPr>
            <a:lvl2pPr algn="l">
              <a:defRPr/>
            </a:lvl2pPr>
            <a:lvl3pPr algn="l">
              <a:defRPr/>
            </a:lvl3pPr>
            <a:lvl4pPr algn="l">
              <a:defRPr/>
            </a:lvl4pPr>
            <a:lvl5pPr algn="l">
              <a:defRPr/>
            </a:lvl5pPr>
          </a:lstStyle>
          <a:p>
            <a:pPr lvl="0"/>
            <a:r>
              <a:rPr lang="en-US" dirty="0"/>
              <a:t>EDIT MASTER TEXT</a:t>
            </a:r>
          </a:p>
        </p:txBody>
      </p:sp>
    </p:spTree>
    <p:extLst>
      <p:ext uri="{BB962C8B-B14F-4D97-AF65-F5344CB8AC3E}">
        <p14:creationId xmlns:p14="http://schemas.microsoft.com/office/powerpoint/2010/main" val="3051405044"/>
      </p:ext>
    </p:extLst>
  </p:cSld>
  <p:clrMapOvr>
    <a:overrideClrMapping bg1="dk1" tx1="lt1" bg2="dk2" tx2="lt2" accent1="accent1" accent2="accent2" accent3="accent3" accent4="accent4" accent5="accent5" accent6="accent6" hlink="hlink" folHlink="folHlink"/>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Blank with Pictur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747687" y="6465381"/>
            <a:ext cx="431425" cy="365125"/>
          </a:xfrm>
          <a:prstGeom prst="rect">
            <a:avLst/>
          </a:prstGeom>
        </p:spPr>
        <p:txBody>
          <a:bodyPr/>
          <a:lstStyle/>
          <a:p>
            <a:fld id="{5AE1514C-5E56-4738-A1FF-4B1CFD2A3E36}" type="slidenum">
              <a:rPr lang="en-US" smtClean="0"/>
              <a:t>‹#›</a:t>
            </a:fld>
            <a:endParaRPr lang="en-US"/>
          </a:p>
        </p:txBody>
      </p:sp>
      <p:sp>
        <p:nvSpPr>
          <p:cNvPr id="3" name="Picture Placeholder 2"/>
          <p:cNvSpPr>
            <a:spLocks noGrp="1" noChangeAspect="1"/>
          </p:cNvSpPr>
          <p:nvPr>
            <p:ph type="pic" sz="quarter" idx="13"/>
          </p:nvPr>
        </p:nvSpPr>
        <p:spPr>
          <a:xfrm>
            <a:off x="0" y="0"/>
            <a:ext cx="12066954" cy="6858000"/>
          </a:xfrm>
        </p:spPr>
        <p:txBody>
          <a:bodyPr anchor="ctr">
            <a:noAutofit/>
          </a:bodyPr>
          <a:lstStyle>
            <a:lvl1pPr algn="ctr">
              <a:defRPr>
                <a:solidFill>
                  <a:schemeClr val="tx2"/>
                </a:solidFill>
              </a:defRPr>
            </a:lvl1pPr>
          </a:lstStyle>
          <a:p>
            <a:r>
              <a:rPr lang="en-US"/>
              <a:t>Click icon to add picture</a:t>
            </a:r>
            <a:endParaRPr lang="en-US" dirty="0"/>
          </a:p>
        </p:txBody>
      </p:sp>
    </p:spTree>
    <p:extLst>
      <p:ext uri="{BB962C8B-B14F-4D97-AF65-F5344CB8AC3E}">
        <p14:creationId xmlns:p14="http://schemas.microsoft.com/office/powerpoint/2010/main" val="371399033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747687" y="6465381"/>
            <a:ext cx="431425" cy="365125"/>
          </a:xfrm>
          <a:prstGeom prst="rect">
            <a:avLst/>
          </a:prstGeom>
        </p:spPr>
        <p:txBody>
          <a:bodyPr/>
          <a:lstStyle/>
          <a:p>
            <a:fld id="{5AE1514C-5E56-4738-A1FF-4B1CFD2A3E36}" type="slidenum">
              <a:rPr lang="en-US" smtClean="0"/>
              <a:t>‹#›</a:t>
            </a:fld>
            <a:endParaRPr lang="en-US"/>
          </a:p>
        </p:txBody>
      </p:sp>
    </p:spTree>
    <p:extLst>
      <p:ext uri="{BB962C8B-B14F-4D97-AF65-F5344CB8AC3E}">
        <p14:creationId xmlns:p14="http://schemas.microsoft.com/office/powerpoint/2010/main" val="5125461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steps">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14BDA58-9C93-4222-A4EC-4BEB46CE061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175"/>
            <a:ext cx="12192000" cy="6851649"/>
          </a:xfrm>
          <a:prstGeom prst="rect">
            <a:avLst/>
          </a:prstGeom>
        </p:spPr>
      </p:pic>
      <p:sp>
        <p:nvSpPr>
          <p:cNvPr id="4" name="Slide Number Placeholder 3"/>
          <p:cNvSpPr>
            <a:spLocks noGrp="1"/>
          </p:cNvSpPr>
          <p:nvPr>
            <p:ph type="sldNum" sz="quarter" idx="12"/>
          </p:nvPr>
        </p:nvSpPr>
        <p:spPr>
          <a:xfrm>
            <a:off x="11747687" y="6465381"/>
            <a:ext cx="431425" cy="365125"/>
          </a:xfrm>
          <a:prstGeom prst="rect">
            <a:avLst/>
          </a:prstGeom>
        </p:spPr>
        <p:txBody>
          <a:bodyPr/>
          <a:lstStyle/>
          <a:p>
            <a:fld id="{5AE1514C-5E56-4738-A1FF-4B1CFD2A3E36}" type="slidenum">
              <a:rPr lang="en-US" smtClean="0"/>
              <a:t>‹#›</a:t>
            </a:fld>
            <a:endParaRPr lang="en-US"/>
          </a:p>
        </p:txBody>
      </p:sp>
      <p:sp>
        <p:nvSpPr>
          <p:cNvPr id="6" name="TextBox 5">
            <a:hlinkClick r:id="rId3"/>
            <a:extLst>
              <a:ext uri="{FF2B5EF4-FFF2-40B4-BE49-F238E27FC236}">
                <a16:creationId xmlns:a16="http://schemas.microsoft.com/office/drawing/2014/main" id="{FC5E276D-531E-45A9-B450-EFEC62CDC8DF}"/>
              </a:ext>
            </a:extLst>
          </p:cNvPr>
          <p:cNvSpPr txBox="1"/>
          <p:nvPr userDrawn="1"/>
        </p:nvSpPr>
        <p:spPr>
          <a:xfrm>
            <a:off x="4961284" y="93791"/>
            <a:ext cx="2269433" cy="316517"/>
          </a:xfrm>
          <a:prstGeom prst="roundRect">
            <a:avLst>
              <a:gd name="adj" fmla="val 50000"/>
            </a:avLst>
          </a:prstGeom>
          <a:solidFill>
            <a:schemeClr val="accent4"/>
          </a:solidFill>
        </p:spPr>
        <p:txBody>
          <a:bodyPr wrap="square" lIns="0" rIns="0" rtlCol="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schemeClr val="tx1"/>
                </a:solidFill>
                <a:effectLst/>
                <a:uLnTx/>
                <a:uFillTx/>
              </a:rPr>
              <a:t>Neal Creative  | click &amp; </a:t>
            </a:r>
            <a:r>
              <a:rPr kumimoji="0" lang="en-US" sz="1050" b="1" i="0" u="none" strike="noStrike" kern="0" cap="none" spc="0" normalizeH="0" baseline="0" noProof="0" dirty="0">
                <a:ln>
                  <a:noFill/>
                </a:ln>
                <a:solidFill>
                  <a:schemeClr val="tx1"/>
                </a:solidFill>
                <a:effectLst/>
                <a:uLnTx/>
                <a:uFillTx/>
              </a:rPr>
              <a:t>Learn more</a:t>
            </a:r>
          </a:p>
        </p:txBody>
      </p:sp>
      <p:sp>
        <p:nvSpPr>
          <p:cNvPr id="7" name="TextBox 6">
            <a:hlinkClick r:id="rId4"/>
            <a:extLst/>
          </p:cNvPr>
          <p:cNvSpPr txBox="1"/>
          <p:nvPr userDrawn="1"/>
        </p:nvSpPr>
        <p:spPr>
          <a:xfrm>
            <a:off x="0" y="6548363"/>
            <a:ext cx="1209664" cy="346234"/>
          </a:xfrm>
          <a:prstGeom prst="roundRect">
            <a:avLst>
              <a:gd name="adj" fmla="val 50000"/>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rPr>
              <a:t>Neal Creative </a:t>
            </a:r>
            <a:r>
              <a:rPr lang="en-US" sz="900" kern="1200" dirty="0">
                <a:solidFill>
                  <a:schemeClr val="tx1"/>
                </a:solidFill>
                <a:latin typeface="+mn-lt"/>
                <a:ea typeface="+mn-ea"/>
                <a:cs typeface="+mn-cs"/>
              </a:rPr>
              <a:t>©</a:t>
            </a:r>
            <a:r>
              <a:rPr lang="en-US" sz="1000" baseline="0" dirty="0">
                <a:solidFill>
                  <a:schemeClr val="tx1"/>
                </a:solidFill>
              </a:rPr>
              <a:t> </a:t>
            </a:r>
            <a:endParaRPr lang="en-US" sz="1000" b="1" dirty="0">
              <a:solidFill>
                <a:schemeClr val="tx1"/>
              </a:solidFill>
            </a:endParaRPr>
          </a:p>
        </p:txBody>
      </p:sp>
      <p:grpSp>
        <p:nvGrpSpPr>
          <p:cNvPr id="8" name="Group 7">
            <a:extLst>
              <a:ext uri="{FF2B5EF4-FFF2-40B4-BE49-F238E27FC236}">
                <a16:creationId xmlns:a16="http://schemas.microsoft.com/office/drawing/2014/main" id="{EF273A61-5610-4355-89F3-7C90515BFCC9}"/>
              </a:ext>
            </a:extLst>
          </p:cNvPr>
          <p:cNvGrpSpPr/>
          <p:nvPr userDrawn="1"/>
        </p:nvGrpSpPr>
        <p:grpSpPr>
          <a:xfrm>
            <a:off x="5976075" y="3634505"/>
            <a:ext cx="1700633" cy="1798732"/>
            <a:chOff x="5976075" y="3634505"/>
            <a:chExt cx="1700633" cy="1798732"/>
          </a:xfrm>
        </p:grpSpPr>
        <p:pic>
          <p:nvPicPr>
            <p:cNvPr id="9" name="Picture 8">
              <a:extLst>
                <a:ext uri="{FF2B5EF4-FFF2-40B4-BE49-F238E27FC236}">
                  <a16:creationId xmlns:a16="http://schemas.microsoft.com/office/drawing/2014/main" id="{6A49345F-7A53-4131-8BB4-087032A6CCD0}"/>
                </a:ext>
              </a:extLst>
            </p:cNvPr>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a:xfrm>
              <a:off x="6061135" y="4142336"/>
              <a:ext cx="860601" cy="1290901"/>
            </a:xfrm>
            <a:prstGeom prst="rect">
              <a:avLst/>
            </a:prstGeom>
          </p:spPr>
        </p:pic>
        <p:sp>
          <p:nvSpPr>
            <p:cNvPr id="10" name="TextBox 9">
              <a:extLst>
                <a:ext uri="{FF2B5EF4-FFF2-40B4-BE49-F238E27FC236}">
                  <a16:creationId xmlns:a16="http://schemas.microsoft.com/office/drawing/2014/main" id="{5596D35F-1F19-4447-829C-790DF2B8D2DD}"/>
                </a:ext>
              </a:extLst>
            </p:cNvPr>
            <p:cNvSpPr txBox="1"/>
            <p:nvPr/>
          </p:nvSpPr>
          <p:spPr>
            <a:xfrm>
              <a:off x="5976075" y="3634505"/>
              <a:ext cx="1700633" cy="507831"/>
            </a:xfrm>
            <a:prstGeom prst="rect">
              <a:avLst/>
            </a:prstGeom>
            <a:noFill/>
          </p:spPr>
          <p:txBody>
            <a:bodyPr wrap="square" rtlCol="0">
              <a:spAutoFit/>
            </a:bodyPr>
            <a:lstStyle/>
            <a:p>
              <a:r>
                <a:rPr lang="en-US" sz="900" dirty="0">
                  <a:solidFill>
                    <a:schemeClr val="tx1">
                      <a:lumMod val="65000"/>
                      <a:lumOff val="35000"/>
                    </a:schemeClr>
                  </a:solidFill>
                </a:rPr>
                <a:t>TIP </a:t>
              </a:r>
              <a:r>
                <a:rPr lang="en-US" sz="900" dirty="0">
                  <a:solidFill>
                    <a:schemeClr val="tx1">
                      <a:lumMod val="65000"/>
                      <a:lumOff val="35000"/>
                    </a:schemeClr>
                  </a:solidFill>
                  <a:latin typeface="Calibri" panose="020F0502020204030204" pitchFamily="34" charset="0"/>
                  <a:cs typeface="Calibri" panose="020F0502020204030204" pitchFamily="34" charset="0"/>
                </a:rPr>
                <a:t>│ Use the built-in c</a:t>
              </a:r>
              <a:r>
                <a:rPr lang="en-US" sz="900" dirty="0">
                  <a:solidFill>
                    <a:schemeClr val="tx1">
                      <a:lumMod val="65000"/>
                      <a:lumOff val="35000"/>
                    </a:schemeClr>
                  </a:solidFill>
                </a:rPr>
                <a:t>olor palette with green and yellow for callouts and accents</a:t>
              </a:r>
            </a:p>
          </p:txBody>
        </p:sp>
      </p:grpSp>
    </p:spTree>
    <p:extLst>
      <p:ext uri="{BB962C8B-B14F-4D97-AF65-F5344CB8AC3E}">
        <p14:creationId xmlns:p14="http://schemas.microsoft.com/office/powerpoint/2010/main" val="186131983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1_TITLE OR TRANSITION">
    <p:bg>
      <p:bgPr>
        <a:solidFill>
          <a:schemeClr val="bg2"/>
        </a:solidFill>
        <a:effectLst/>
      </p:bgPr>
    </p:bg>
    <p:spTree>
      <p:nvGrpSpPr>
        <p:cNvPr id="1" name=""/>
        <p:cNvGrpSpPr/>
        <p:nvPr/>
      </p:nvGrpSpPr>
      <p:grpSpPr>
        <a:xfrm>
          <a:off x="0" y="0"/>
          <a:ext cx="0" cy="0"/>
          <a:chOff x="0" y="0"/>
          <a:chExt cx="0" cy="0"/>
        </a:xfrm>
      </p:grpSpPr>
      <p:sp>
        <p:nvSpPr>
          <p:cNvPr id="18" name="Oval 17"/>
          <p:cNvSpPr/>
          <p:nvPr userDrawn="1"/>
        </p:nvSpPr>
        <p:spPr>
          <a:xfrm>
            <a:off x="1219939" y="-739444"/>
            <a:ext cx="9107555" cy="9034439"/>
          </a:xfrm>
          <a:prstGeom prst="ellipse">
            <a:avLst/>
          </a:prstGeom>
          <a:noFill/>
          <a:ln w="19050" cap="flat" cmpd="sng" algn="ctr">
            <a:solidFill>
              <a:srgbClr val="75D1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19" name="Oval 18"/>
          <p:cNvSpPr/>
          <p:nvPr userDrawn="1"/>
        </p:nvSpPr>
        <p:spPr>
          <a:xfrm>
            <a:off x="1219939" y="-739444"/>
            <a:ext cx="9107555" cy="9034439"/>
          </a:xfrm>
          <a:prstGeom prst="ellipse">
            <a:avLst/>
          </a:prstGeom>
          <a:noFill/>
          <a:ln w="19050" cap="flat" cmpd="sng" algn="ctr">
            <a:solidFill>
              <a:srgbClr val="75D1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21" name="Oval 20"/>
          <p:cNvSpPr/>
          <p:nvPr userDrawn="1"/>
        </p:nvSpPr>
        <p:spPr>
          <a:xfrm>
            <a:off x="5907634" y="3213970"/>
            <a:ext cx="2805809" cy="2783284"/>
          </a:xfrm>
          <a:prstGeom prst="ellipse">
            <a:avLst/>
          </a:prstGeom>
          <a:noFill/>
          <a:ln w="19050" cap="flat" cmpd="sng" algn="ctr">
            <a:solidFill>
              <a:srgbClr val="75D1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22" name="Oval 21"/>
          <p:cNvSpPr/>
          <p:nvPr userDrawn="1"/>
        </p:nvSpPr>
        <p:spPr>
          <a:xfrm>
            <a:off x="5907634" y="3213970"/>
            <a:ext cx="2805809" cy="2783284"/>
          </a:xfrm>
          <a:prstGeom prst="ellipse">
            <a:avLst/>
          </a:prstGeom>
          <a:noFill/>
          <a:ln w="19050" cap="flat" cmpd="sng" algn="ctr">
            <a:solidFill>
              <a:srgbClr val="75D1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2" name="Title 1"/>
          <p:cNvSpPr>
            <a:spLocks noGrp="1"/>
          </p:cNvSpPr>
          <p:nvPr>
            <p:ph type="ctrTitle" hasCustomPrompt="1"/>
          </p:nvPr>
        </p:nvSpPr>
        <p:spPr>
          <a:xfrm>
            <a:off x="1219939" y="916229"/>
            <a:ext cx="9107555" cy="3632325"/>
          </a:xfrm>
          <a:prstGeom prst="rect">
            <a:avLst/>
          </a:prstGeom>
          <a:noFill/>
        </p:spPr>
        <p:txBody>
          <a:bodyPr anchor="b"/>
          <a:lstStyle>
            <a:lvl1pPr algn="ctr" defTabSz="914400" rtl="0" eaLnBrk="1" latinLnBrk="0" hangingPunct="1">
              <a:lnSpc>
                <a:spcPct val="90000"/>
              </a:lnSpc>
              <a:spcBef>
                <a:spcPct val="0"/>
              </a:spcBef>
              <a:buNone/>
              <a:defRPr lang="en-US" sz="8000" b="1" i="0" kern="1200" spc="-300" dirty="0">
                <a:gradFill>
                  <a:gsLst>
                    <a:gs pos="0">
                      <a:schemeClr val="accent1">
                        <a:lumMod val="5000"/>
                        <a:lumOff val="95000"/>
                      </a:schemeClr>
                    </a:gs>
                    <a:gs pos="100000">
                      <a:schemeClr val="tx1"/>
                    </a:gs>
                  </a:gsLst>
                  <a:lin ang="5400000" scaled="1"/>
                </a:gradFill>
                <a:latin typeface="+mn-lt"/>
                <a:ea typeface="+mn-ea"/>
                <a:cs typeface="Segoe UI Semilight" panose="020B0402040204020203" pitchFamily="34" charset="0"/>
              </a:defRPr>
            </a:lvl1pPr>
          </a:lstStyle>
          <a:p>
            <a:r>
              <a:rPr lang="en-US" dirty="0"/>
              <a:t>CLICK TO EDIT TITLE</a:t>
            </a:r>
          </a:p>
        </p:txBody>
      </p:sp>
      <p:sp>
        <p:nvSpPr>
          <p:cNvPr id="7" name="TextBox 6">
            <a:hlinkClick r:id="rId2"/>
            <a:extLst>
              <a:ext uri="{FF2B5EF4-FFF2-40B4-BE49-F238E27FC236}">
                <a16:creationId xmlns:a16="http://schemas.microsoft.com/office/drawing/2014/main" id="{B60F28C6-9BA0-4632-B8B5-5A793D03AFC7}"/>
              </a:ext>
            </a:extLst>
          </p:cNvPr>
          <p:cNvSpPr txBox="1"/>
          <p:nvPr userDrawn="1"/>
        </p:nvSpPr>
        <p:spPr>
          <a:xfrm>
            <a:off x="9005881" y="6316156"/>
            <a:ext cx="2466220" cy="367873"/>
          </a:xfrm>
          <a:prstGeom prst="roundRect">
            <a:avLst>
              <a:gd name="adj" fmla="val 50000"/>
            </a:avLst>
          </a:prstGeom>
          <a:solidFill>
            <a:schemeClr val="accent2"/>
          </a:solidFill>
        </p:spPr>
        <p:txBody>
          <a:bodyPr wrap="none" rtlCol="0">
            <a:spAutoFit/>
          </a:bodyPr>
          <a:lstStyle/>
          <a:p>
            <a:r>
              <a:rPr lang="en-US" sz="1100" dirty="0">
                <a:solidFill>
                  <a:schemeClr val="tx1"/>
                </a:solidFill>
              </a:rPr>
              <a:t>Neal Creative</a:t>
            </a:r>
            <a:r>
              <a:rPr lang="en-US" sz="1100" baseline="0" dirty="0">
                <a:solidFill>
                  <a:schemeClr val="tx1"/>
                </a:solidFill>
              </a:rPr>
              <a:t>  | click &amp; </a:t>
            </a:r>
            <a:r>
              <a:rPr lang="en-US" sz="1100" b="1" baseline="0" dirty="0">
                <a:solidFill>
                  <a:schemeClr val="tx1"/>
                </a:solidFill>
              </a:rPr>
              <a:t>Learn more</a:t>
            </a:r>
            <a:endParaRPr lang="en-US" sz="1100" b="1" dirty="0">
              <a:solidFill>
                <a:schemeClr val="tx1"/>
              </a:solidFill>
            </a:endParaRPr>
          </a:p>
        </p:txBody>
      </p:sp>
      <p:sp>
        <p:nvSpPr>
          <p:cNvPr id="8" name="TextBox 7">
            <a:hlinkClick r:id="rId2"/>
            <a:extLst>
              <a:ext uri="{FF2B5EF4-FFF2-40B4-BE49-F238E27FC236}">
                <a16:creationId xmlns:a16="http://schemas.microsoft.com/office/drawing/2014/main" id="{E516C148-33F4-423B-AB9D-096AA82E12F1}"/>
              </a:ext>
            </a:extLst>
          </p:cNvPr>
          <p:cNvSpPr txBox="1"/>
          <p:nvPr userDrawn="1"/>
        </p:nvSpPr>
        <p:spPr>
          <a:xfrm>
            <a:off x="191616" y="6337795"/>
            <a:ext cx="1209664" cy="346234"/>
          </a:xfrm>
          <a:prstGeom prst="roundRect">
            <a:avLst>
              <a:gd name="adj" fmla="val 50000"/>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bg2">
                    <a:lumMod val="50000"/>
                  </a:schemeClr>
                </a:solidFill>
              </a:rPr>
              <a:t>Neal Creative </a:t>
            </a:r>
            <a:r>
              <a:rPr lang="en-US" sz="900" kern="1200" dirty="0">
                <a:solidFill>
                  <a:schemeClr val="bg2">
                    <a:lumMod val="50000"/>
                  </a:schemeClr>
                </a:solidFill>
                <a:latin typeface="+mn-lt"/>
                <a:ea typeface="+mn-ea"/>
                <a:cs typeface="+mn-cs"/>
              </a:rPr>
              <a:t>©</a:t>
            </a:r>
            <a:r>
              <a:rPr lang="en-US" sz="1000" baseline="0" dirty="0">
                <a:solidFill>
                  <a:schemeClr val="bg2">
                    <a:lumMod val="50000"/>
                  </a:schemeClr>
                </a:solidFill>
              </a:rPr>
              <a:t> </a:t>
            </a:r>
            <a:endParaRPr lang="en-US" sz="1000" b="1" dirty="0">
              <a:solidFill>
                <a:schemeClr val="bg2">
                  <a:lumMod val="50000"/>
                </a:schemeClr>
              </a:solidFill>
            </a:endParaRPr>
          </a:p>
        </p:txBody>
      </p:sp>
    </p:spTree>
    <p:extLst>
      <p:ext uri="{BB962C8B-B14F-4D97-AF65-F5344CB8AC3E}">
        <p14:creationId xmlns:p14="http://schemas.microsoft.com/office/powerpoint/2010/main" val="164916372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par>
                                <p:cTn id="10" presetID="10" presetClass="exit" presetSubtype="0" fill="hold" grpId="1" nodeType="withEffect">
                                  <p:stCondLst>
                                    <p:cond delay="250"/>
                                  </p:stCondLst>
                                  <p:childTnLst>
                                    <p:animEffect transition="out" filter="fade">
                                      <p:cBhvr>
                                        <p:cTn id="11" dur="500"/>
                                        <p:tgtEl>
                                          <p:spTgt spid="18"/>
                                        </p:tgtEl>
                                      </p:cBhvr>
                                    </p:animEffect>
                                    <p:set>
                                      <p:cBhvr>
                                        <p:cTn id="12" dur="1" fill="hold">
                                          <p:stCondLst>
                                            <p:cond delay="499"/>
                                          </p:stCondLst>
                                        </p:cTn>
                                        <p:tgtEl>
                                          <p:spTgt spid="18"/>
                                        </p:tgtEl>
                                        <p:attrNameLst>
                                          <p:attrName>style.visibility</p:attrName>
                                        </p:attrNameLst>
                                      </p:cBhvr>
                                      <p:to>
                                        <p:strVal val="hidden"/>
                                      </p:to>
                                    </p:set>
                                  </p:childTnLst>
                                </p:cTn>
                              </p:par>
                              <p:par>
                                <p:cTn id="13" presetID="53" presetClass="entr" presetSubtype="16" fill="hold" grpId="0" nodeType="withEffect">
                                  <p:stCondLst>
                                    <p:cond delay="250"/>
                                  </p:stCondLst>
                                  <p:childTnLst>
                                    <p:set>
                                      <p:cBhvr>
                                        <p:cTn id="14" dur="1" fill="hold">
                                          <p:stCondLst>
                                            <p:cond delay="0"/>
                                          </p:stCondLst>
                                        </p:cTn>
                                        <p:tgtEl>
                                          <p:spTgt spid="19"/>
                                        </p:tgtEl>
                                        <p:attrNameLst>
                                          <p:attrName>style.visibility</p:attrName>
                                        </p:attrNameLst>
                                      </p:cBhvr>
                                      <p:to>
                                        <p:strVal val="visible"/>
                                      </p:to>
                                    </p:set>
                                    <p:anim calcmode="lin" valueType="num">
                                      <p:cBhvr>
                                        <p:cTn id="15" dur="500" fill="hold"/>
                                        <p:tgtEl>
                                          <p:spTgt spid="19"/>
                                        </p:tgtEl>
                                        <p:attrNameLst>
                                          <p:attrName>ppt_w</p:attrName>
                                        </p:attrNameLst>
                                      </p:cBhvr>
                                      <p:tavLst>
                                        <p:tav tm="0">
                                          <p:val>
                                            <p:fltVal val="0"/>
                                          </p:val>
                                        </p:tav>
                                        <p:tav tm="100000">
                                          <p:val>
                                            <p:strVal val="#ppt_w"/>
                                          </p:val>
                                        </p:tav>
                                      </p:tavLst>
                                    </p:anim>
                                    <p:anim calcmode="lin" valueType="num">
                                      <p:cBhvr>
                                        <p:cTn id="16" dur="500" fill="hold"/>
                                        <p:tgtEl>
                                          <p:spTgt spid="19"/>
                                        </p:tgtEl>
                                        <p:attrNameLst>
                                          <p:attrName>ppt_h</p:attrName>
                                        </p:attrNameLst>
                                      </p:cBhvr>
                                      <p:tavLst>
                                        <p:tav tm="0">
                                          <p:val>
                                            <p:fltVal val="0"/>
                                          </p:val>
                                        </p:tav>
                                        <p:tav tm="100000">
                                          <p:val>
                                            <p:strVal val="#ppt_h"/>
                                          </p:val>
                                        </p:tav>
                                      </p:tavLst>
                                    </p:anim>
                                    <p:animEffect transition="in" filter="fade">
                                      <p:cBhvr>
                                        <p:cTn id="17" dur="500"/>
                                        <p:tgtEl>
                                          <p:spTgt spid="19"/>
                                        </p:tgtEl>
                                      </p:cBhvr>
                                    </p:animEffect>
                                  </p:childTnLst>
                                </p:cTn>
                              </p:par>
                              <p:par>
                                <p:cTn id="18" presetID="10" presetClass="exit" presetSubtype="0" fill="hold" grpId="1" nodeType="withEffect">
                                  <p:stCondLst>
                                    <p:cond delay="500"/>
                                  </p:stCondLst>
                                  <p:childTnLst>
                                    <p:animEffect transition="out" filter="fade">
                                      <p:cBhvr>
                                        <p:cTn id="19" dur="500"/>
                                        <p:tgtEl>
                                          <p:spTgt spid="19"/>
                                        </p:tgtEl>
                                      </p:cBhvr>
                                    </p:animEffect>
                                    <p:set>
                                      <p:cBhvr>
                                        <p:cTn id="20" dur="1" fill="hold">
                                          <p:stCondLst>
                                            <p:cond delay="499"/>
                                          </p:stCondLst>
                                        </p:cTn>
                                        <p:tgtEl>
                                          <p:spTgt spid="19"/>
                                        </p:tgtEl>
                                        <p:attrNameLst>
                                          <p:attrName>style.visibility</p:attrName>
                                        </p:attrNameLst>
                                      </p:cBhvr>
                                      <p:to>
                                        <p:strVal val="hidden"/>
                                      </p:to>
                                    </p:set>
                                  </p:childTnLst>
                                </p:cTn>
                              </p:par>
                              <p:par>
                                <p:cTn id="21" presetID="53" presetClass="entr" presetSubtype="16"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cBhvr>
                                        <p:cTn id="23" dur="500" fill="hold"/>
                                        <p:tgtEl>
                                          <p:spTgt spid="21"/>
                                        </p:tgtEl>
                                        <p:attrNameLst>
                                          <p:attrName>ppt_w</p:attrName>
                                        </p:attrNameLst>
                                      </p:cBhvr>
                                      <p:tavLst>
                                        <p:tav tm="0">
                                          <p:val>
                                            <p:fltVal val="0"/>
                                          </p:val>
                                        </p:tav>
                                        <p:tav tm="100000">
                                          <p:val>
                                            <p:strVal val="#ppt_w"/>
                                          </p:val>
                                        </p:tav>
                                      </p:tavLst>
                                    </p:anim>
                                    <p:anim calcmode="lin" valueType="num">
                                      <p:cBhvr>
                                        <p:cTn id="24" dur="500" fill="hold"/>
                                        <p:tgtEl>
                                          <p:spTgt spid="21"/>
                                        </p:tgtEl>
                                        <p:attrNameLst>
                                          <p:attrName>ppt_h</p:attrName>
                                        </p:attrNameLst>
                                      </p:cBhvr>
                                      <p:tavLst>
                                        <p:tav tm="0">
                                          <p:val>
                                            <p:fltVal val="0"/>
                                          </p:val>
                                        </p:tav>
                                        <p:tav tm="100000">
                                          <p:val>
                                            <p:strVal val="#ppt_h"/>
                                          </p:val>
                                        </p:tav>
                                      </p:tavLst>
                                    </p:anim>
                                    <p:animEffect transition="in" filter="fade">
                                      <p:cBhvr>
                                        <p:cTn id="25" dur="500"/>
                                        <p:tgtEl>
                                          <p:spTgt spid="21"/>
                                        </p:tgtEl>
                                      </p:cBhvr>
                                    </p:animEffect>
                                  </p:childTnLst>
                                </p:cTn>
                              </p:par>
                              <p:par>
                                <p:cTn id="26" presetID="10" presetClass="exit" presetSubtype="0" fill="hold" grpId="1" nodeType="withEffect">
                                  <p:stCondLst>
                                    <p:cond delay="250"/>
                                  </p:stCondLst>
                                  <p:childTnLst>
                                    <p:animEffect transition="out" filter="fade">
                                      <p:cBhvr>
                                        <p:cTn id="27" dur="500"/>
                                        <p:tgtEl>
                                          <p:spTgt spid="21"/>
                                        </p:tgtEl>
                                      </p:cBhvr>
                                    </p:animEffect>
                                    <p:set>
                                      <p:cBhvr>
                                        <p:cTn id="28" dur="1" fill="hold">
                                          <p:stCondLst>
                                            <p:cond delay="499"/>
                                          </p:stCondLst>
                                        </p:cTn>
                                        <p:tgtEl>
                                          <p:spTgt spid="21"/>
                                        </p:tgtEl>
                                        <p:attrNameLst>
                                          <p:attrName>style.visibility</p:attrName>
                                        </p:attrNameLst>
                                      </p:cBhvr>
                                      <p:to>
                                        <p:strVal val="hidden"/>
                                      </p:to>
                                    </p:set>
                                  </p:childTnLst>
                                </p:cTn>
                              </p:par>
                              <p:par>
                                <p:cTn id="29" presetID="53" presetClass="entr" presetSubtype="16" fill="hold" grpId="0" nodeType="withEffect">
                                  <p:stCondLst>
                                    <p:cond delay="250"/>
                                  </p:stCondLst>
                                  <p:childTnLst>
                                    <p:set>
                                      <p:cBhvr>
                                        <p:cTn id="30" dur="1" fill="hold">
                                          <p:stCondLst>
                                            <p:cond delay="0"/>
                                          </p:stCondLst>
                                        </p:cTn>
                                        <p:tgtEl>
                                          <p:spTgt spid="22"/>
                                        </p:tgtEl>
                                        <p:attrNameLst>
                                          <p:attrName>style.visibility</p:attrName>
                                        </p:attrNameLst>
                                      </p:cBhvr>
                                      <p:to>
                                        <p:strVal val="visible"/>
                                      </p:to>
                                    </p:set>
                                    <p:anim calcmode="lin" valueType="num">
                                      <p:cBhvr>
                                        <p:cTn id="31" dur="500" fill="hold"/>
                                        <p:tgtEl>
                                          <p:spTgt spid="22"/>
                                        </p:tgtEl>
                                        <p:attrNameLst>
                                          <p:attrName>ppt_w</p:attrName>
                                        </p:attrNameLst>
                                      </p:cBhvr>
                                      <p:tavLst>
                                        <p:tav tm="0">
                                          <p:val>
                                            <p:fltVal val="0"/>
                                          </p:val>
                                        </p:tav>
                                        <p:tav tm="100000">
                                          <p:val>
                                            <p:strVal val="#ppt_w"/>
                                          </p:val>
                                        </p:tav>
                                      </p:tavLst>
                                    </p:anim>
                                    <p:anim calcmode="lin" valueType="num">
                                      <p:cBhvr>
                                        <p:cTn id="32" dur="500" fill="hold"/>
                                        <p:tgtEl>
                                          <p:spTgt spid="22"/>
                                        </p:tgtEl>
                                        <p:attrNameLst>
                                          <p:attrName>ppt_h</p:attrName>
                                        </p:attrNameLst>
                                      </p:cBhvr>
                                      <p:tavLst>
                                        <p:tav tm="0">
                                          <p:val>
                                            <p:fltVal val="0"/>
                                          </p:val>
                                        </p:tav>
                                        <p:tav tm="100000">
                                          <p:val>
                                            <p:strVal val="#ppt_h"/>
                                          </p:val>
                                        </p:tav>
                                      </p:tavLst>
                                    </p:anim>
                                    <p:animEffect transition="in" filter="fade">
                                      <p:cBhvr>
                                        <p:cTn id="33" dur="500"/>
                                        <p:tgtEl>
                                          <p:spTgt spid="22"/>
                                        </p:tgtEl>
                                      </p:cBhvr>
                                    </p:animEffect>
                                  </p:childTnLst>
                                </p:cTn>
                              </p:par>
                              <p:par>
                                <p:cTn id="34" presetID="10" presetClass="exit" presetSubtype="0" fill="hold" grpId="1" nodeType="withEffect">
                                  <p:stCondLst>
                                    <p:cond delay="500"/>
                                  </p:stCondLst>
                                  <p:childTnLst>
                                    <p:animEffect transition="out" filter="fade">
                                      <p:cBhvr>
                                        <p:cTn id="35" dur="500"/>
                                        <p:tgtEl>
                                          <p:spTgt spid="22"/>
                                        </p:tgtEl>
                                      </p:cBhvr>
                                    </p:animEffect>
                                    <p:set>
                                      <p:cBhvr>
                                        <p:cTn id="36"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19" grpId="0" animBg="1"/>
      <p:bldP spid="19" grpId="1" animBg="1"/>
      <p:bldP spid="21" grpId="0" animBg="1"/>
      <p:bldP spid="21" grpId="1" animBg="1"/>
      <p:bldP spid="22" grpId="0" animBg="1"/>
      <p:bldP spid="22" grpId="1" animBg="1"/>
    </p:bld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5_Callout with small Non-bulleted">
    <p:spTree>
      <p:nvGrpSpPr>
        <p:cNvPr id="1" name=""/>
        <p:cNvGrpSpPr/>
        <p:nvPr/>
      </p:nvGrpSpPr>
      <p:grpSpPr>
        <a:xfrm>
          <a:off x="0" y="0"/>
          <a:ext cx="0" cy="0"/>
          <a:chOff x="0" y="0"/>
          <a:chExt cx="0" cy="0"/>
        </a:xfrm>
      </p:grpSpPr>
      <p:sp>
        <p:nvSpPr>
          <p:cNvPr id="10" name="Rectangle 9"/>
          <p:cNvSpPr/>
          <p:nvPr userDrawn="1"/>
        </p:nvSpPr>
        <p:spPr>
          <a:xfrm>
            <a:off x="0" y="0"/>
            <a:ext cx="12192000" cy="297484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quarter" idx="10" hasCustomPrompt="1"/>
          </p:nvPr>
        </p:nvSpPr>
        <p:spPr>
          <a:xfrm>
            <a:off x="269240" y="3367878"/>
            <a:ext cx="5192775" cy="1830245"/>
          </a:xfrm>
        </p:spPr>
        <p:txBody>
          <a:bodyPr wrap="square">
            <a:spAutoFit/>
          </a:bodyPr>
          <a:lstStyle>
            <a:lvl1pPr marL="0" marR="0" indent="0" algn="l" defTabSz="914367" rtl="0" eaLnBrk="1" fontAlgn="auto" latinLnBrk="0" hangingPunct="1">
              <a:lnSpc>
                <a:spcPct val="90000"/>
              </a:lnSpc>
              <a:spcBef>
                <a:spcPts val="1200"/>
              </a:spcBef>
              <a:spcAft>
                <a:spcPts val="0"/>
              </a:spcAft>
              <a:buClr>
                <a:schemeClr val="tx1"/>
              </a:buClr>
              <a:buSzPct val="90000"/>
              <a:buFont typeface="Wingdings" pitchFamily="2" charset="2"/>
              <a:buNone/>
              <a:tabLst/>
              <a:defRPr lang="en-US" sz="3137" kern="1200" spc="0" baseline="0" dirty="0">
                <a:gradFill>
                  <a:gsLst>
                    <a:gs pos="1250">
                      <a:schemeClr val="tx2"/>
                    </a:gs>
                    <a:gs pos="99000">
                      <a:schemeClr val="tx2"/>
                    </a:gs>
                  </a:gsLst>
                  <a:lin ang="5400000" scaled="0"/>
                </a:gradFill>
                <a:latin typeface="+mj-lt"/>
                <a:ea typeface="+mn-ea"/>
                <a:cs typeface="+mn-cs"/>
              </a:defRPr>
            </a:lvl1pPr>
            <a:lvl2pPr marL="0" indent="0">
              <a:buNone/>
              <a:defRPr sz="1961"/>
            </a:lvl2pPr>
            <a:lvl3pPr marL="227209" indent="0">
              <a:buNone/>
              <a:tabLst/>
              <a:defRPr sz="1961"/>
            </a:lvl3pPr>
            <a:lvl4pPr marL="451306" indent="0">
              <a:buNone/>
              <a:defRPr/>
            </a:lvl4pPr>
            <a:lvl5pPr marL="672290" indent="0">
              <a:buNone/>
              <a:tabLst/>
              <a:defRPr/>
            </a:lvl5pPr>
          </a:lstStyle>
          <a:p>
            <a:r>
              <a:rPr lang="en-US" dirty="0"/>
              <a:t>A short introduction</a:t>
            </a:r>
            <a:br>
              <a:rPr lang="en-US" dirty="0"/>
            </a:br>
            <a:r>
              <a:rPr lang="en-US" dirty="0"/>
              <a:t>to the data, revealing</a:t>
            </a:r>
            <a:br>
              <a:rPr lang="en-US" dirty="0"/>
            </a:br>
            <a:r>
              <a:rPr lang="en-US" dirty="0"/>
              <a:t>points one at a time, will enhance comprehension.</a:t>
            </a:r>
          </a:p>
        </p:txBody>
      </p:sp>
      <p:sp>
        <p:nvSpPr>
          <p:cNvPr id="9" name="Text Placeholder 8"/>
          <p:cNvSpPr>
            <a:spLocks noGrp="1"/>
          </p:cNvSpPr>
          <p:nvPr>
            <p:ph type="body" sz="quarter" idx="11"/>
          </p:nvPr>
        </p:nvSpPr>
        <p:spPr>
          <a:xfrm>
            <a:off x="6253316" y="3503950"/>
            <a:ext cx="5671764" cy="1705723"/>
          </a:xfrm>
        </p:spPr>
        <p:txBody>
          <a:bodyPr/>
          <a:lstStyle>
            <a:lvl1pPr marL="0" indent="0" algn="l">
              <a:buNone/>
              <a:defRPr sz="1961">
                <a:latin typeface="+mn-lt"/>
              </a:defRPr>
            </a:lvl1pPr>
            <a:lvl2pPr marL="0" indent="0" algn="l">
              <a:buNone/>
              <a:defRPr sz="1765">
                <a:latin typeface="+mn-lt"/>
              </a:defRPr>
            </a:lvl2pPr>
            <a:lvl3pPr marL="0" indent="0" algn="l">
              <a:buNone/>
              <a:defRPr sz="1568">
                <a:latin typeface="+mn-lt"/>
              </a:defRPr>
            </a:lvl3pPr>
            <a:lvl4pPr marL="0" indent="0" algn="l">
              <a:buNone/>
              <a:defRPr sz="1372">
                <a:latin typeface="+mn-lt"/>
              </a:defRPr>
            </a:lvl4pPr>
            <a:lvl5pPr marL="0" indent="0" algn="l">
              <a:buNone/>
              <a:defRPr sz="1372">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Picture Placeholder 2"/>
          <p:cNvSpPr>
            <a:spLocks noGrp="1"/>
          </p:cNvSpPr>
          <p:nvPr>
            <p:ph type="pic" sz="quarter" idx="12"/>
          </p:nvPr>
        </p:nvSpPr>
        <p:spPr>
          <a:xfrm>
            <a:off x="0" y="0"/>
            <a:ext cx="12192000" cy="2974848"/>
          </a:xfrm>
          <a:blipFill>
            <a:blip r:embed="rId2"/>
            <a:srcRect/>
            <a:stretch>
              <a:fillRect t="-65721" r="-4798" b="-46455"/>
            </a:stretch>
          </a:blipFill>
        </p:spPr>
        <p:txBody>
          <a:bodyPr anchor="ctr" anchorCtr="0">
            <a:noAutofit/>
          </a:bodyPr>
          <a:lstStyle/>
          <a:p>
            <a:r>
              <a:rPr lang="en-US"/>
              <a:t>Click icon to add picture</a:t>
            </a:r>
          </a:p>
        </p:txBody>
      </p:sp>
      <p:sp>
        <p:nvSpPr>
          <p:cNvPr id="12" name="TextBox 11">
            <a:hlinkClick r:id="rId3"/>
            <a:extLst>
              <a:ext uri="{FF2B5EF4-FFF2-40B4-BE49-F238E27FC236}">
                <a16:creationId xmlns:a16="http://schemas.microsoft.com/office/drawing/2014/main" id="{B2DA80A1-9E22-4BFF-8562-466123B36943}"/>
              </a:ext>
            </a:extLst>
          </p:cNvPr>
          <p:cNvSpPr txBox="1"/>
          <p:nvPr userDrawn="1"/>
        </p:nvSpPr>
        <p:spPr>
          <a:xfrm>
            <a:off x="9089198" y="6298102"/>
            <a:ext cx="2466220" cy="367873"/>
          </a:xfrm>
          <a:prstGeom prst="roundRect">
            <a:avLst>
              <a:gd name="adj" fmla="val 50000"/>
            </a:avLst>
          </a:prstGeom>
          <a:solidFill>
            <a:srgbClr val="004568"/>
          </a:solid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rgbClr val="FFFFFF"/>
                </a:solidFill>
                <a:effectLst/>
                <a:uLnTx/>
                <a:uFillTx/>
              </a:rPr>
              <a:t>Neal Creative  | click &amp; </a:t>
            </a:r>
            <a:r>
              <a:rPr kumimoji="0" lang="en-US" sz="1100" b="1" i="0" u="none" strike="noStrike" kern="0" cap="none" spc="0" normalizeH="0" baseline="0" noProof="0" dirty="0">
                <a:ln>
                  <a:noFill/>
                </a:ln>
                <a:solidFill>
                  <a:srgbClr val="FFFFFF"/>
                </a:solidFill>
                <a:effectLst/>
                <a:uLnTx/>
                <a:uFillTx/>
              </a:rPr>
              <a:t>Learn more</a:t>
            </a:r>
          </a:p>
        </p:txBody>
      </p:sp>
      <p:sp>
        <p:nvSpPr>
          <p:cNvPr id="2" name="Title 1"/>
          <p:cNvSpPr>
            <a:spLocks noGrp="1"/>
          </p:cNvSpPr>
          <p:nvPr>
            <p:ph type="title" hasCustomPrompt="1"/>
          </p:nvPr>
        </p:nvSpPr>
        <p:spPr>
          <a:xfrm>
            <a:off x="304800" y="419099"/>
            <a:ext cx="8917577" cy="625929"/>
          </a:xfrm>
        </p:spPr>
        <p:txBody>
          <a:bodyPr/>
          <a:lstStyle/>
          <a:p>
            <a:r>
              <a:rPr lang="en-US" dirty="0"/>
              <a:t>CLICK TO EDIT MASTER TITLE STYLE</a:t>
            </a:r>
          </a:p>
        </p:txBody>
      </p:sp>
      <p:sp>
        <p:nvSpPr>
          <p:cNvPr id="11" name="Slide Number Placeholder 7"/>
          <p:cNvSpPr>
            <a:spLocks noGrp="1"/>
          </p:cNvSpPr>
          <p:nvPr>
            <p:ph type="sldNum" sz="quarter" idx="4"/>
          </p:nvPr>
        </p:nvSpPr>
        <p:spPr>
          <a:xfrm>
            <a:off x="11668594" y="6484937"/>
            <a:ext cx="523406" cy="365125"/>
          </a:xfrm>
          <a:prstGeom prst="rect">
            <a:avLst/>
          </a:prstGeom>
        </p:spPr>
        <p:txBody>
          <a:bodyPr vert="horz" wrap="none" lIns="91440" tIns="45720" rIns="91440" bIns="45720" rtlCol="0" anchor="ctr"/>
          <a:lstStyle>
            <a:lvl1pPr algn="r">
              <a:defRPr sz="1200">
                <a:solidFill>
                  <a:schemeClr val="tx2"/>
                </a:solidFill>
              </a:defRPr>
            </a:lvl1pPr>
          </a:lstStyle>
          <a:p>
            <a:fld id="{4997E989-D798-4C62-8E93-3D2D613C2488}" type="slidenum">
              <a:rPr lang="en-US" smtClean="0"/>
              <a:pPr/>
              <a:t>‹#›</a:t>
            </a:fld>
            <a:endParaRPr lang="en-US"/>
          </a:p>
        </p:txBody>
      </p:sp>
      <p:sp>
        <p:nvSpPr>
          <p:cNvPr id="13" name="TextBox 12">
            <a:hlinkClick r:id="rId4"/>
            <a:extLst>
              <a:ext uri="{FF2B5EF4-FFF2-40B4-BE49-F238E27FC236}">
                <a16:creationId xmlns:a16="http://schemas.microsoft.com/office/drawing/2014/main" id="{1AF511EA-044E-4300-B921-D56138FE402E}"/>
              </a:ext>
            </a:extLst>
          </p:cNvPr>
          <p:cNvSpPr txBox="1"/>
          <p:nvPr userDrawn="1"/>
        </p:nvSpPr>
        <p:spPr>
          <a:xfrm>
            <a:off x="191616" y="6337795"/>
            <a:ext cx="1209664" cy="346234"/>
          </a:xfrm>
          <a:prstGeom prst="roundRect">
            <a:avLst>
              <a:gd name="adj" fmla="val 50000"/>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bg1">
                    <a:lumMod val="75000"/>
                  </a:schemeClr>
                </a:solidFill>
              </a:rPr>
              <a:t>Neal Creative </a:t>
            </a:r>
            <a:r>
              <a:rPr lang="en-US" sz="900" kern="1200" dirty="0">
                <a:solidFill>
                  <a:schemeClr val="bg1">
                    <a:lumMod val="75000"/>
                  </a:schemeClr>
                </a:solidFill>
                <a:latin typeface="+mn-lt"/>
                <a:ea typeface="+mn-ea"/>
                <a:cs typeface="+mn-cs"/>
              </a:rPr>
              <a:t>©</a:t>
            </a:r>
            <a:r>
              <a:rPr lang="en-US" sz="1000" baseline="0" dirty="0">
                <a:solidFill>
                  <a:schemeClr val="bg1">
                    <a:lumMod val="75000"/>
                  </a:schemeClr>
                </a:solidFill>
              </a:rPr>
              <a:t> </a:t>
            </a:r>
            <a:endParaRPr lang="en-US" sz="1000" b="1" dirty="0">
              <a:solidFill>
                <a:schemeClr val="bg1">
                  <a:lumMod val="75000"/>
                </a:schemeClr>
              </a:solidFill>
            </a:endParaRPr>
          </a:p>
        </p:txBody>
      </p:sp>
    </p:spTree>
    <p:extLst>
      <p:ext uri="{BB962C8B-B14F-4D97-AF65-F5344CB8AC3E}">
        <p14:creationId xmlns:p14="http://schemas.microsoft.com/office/powerpoint/2010/main" val="236694240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Slide with Dat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DAC5403-E1D0-4032-A9FE-410B2982643C}"/>
              </a:ext>
            </a:extLst>
          </p:cNvPr>
          <p:cNvSpPr/>
          <p:nvPr userDrawn="1"/>
        </p:nvSpPr>
        <p:spPr>
          <a:xfrm>
            <a:off x="129540" y="128016"/>
            <a:ext cx="11932920" cy="6601968"/>
          </a:xfrm>
          <a:prstGeom prst="rect">
            <a:avLst/>
          </a:prstGeom>
          <a:blipFill>
            <a:blip r:embed="rId2"/>
            <a:srcRect/>
            <a:stretch>
              <a:fillRect l="-17" r="-17"/>
            </a:stretch>
          </a:blipFill>
          <a:ln w="12700" cap="flat">
            <a:noFill/>
            <a:prstDash val="solid"/>
            <a:miter/>
          </a:ln>
        </p:spPr>
        <p:txBody>
          <a:bodyPr rtlCol="0" anchor="ctr"/>
          <a:lstStyle/>
          <a:p>
            <a:pPr algn="l"/>
            <a:endParaRPr lang="ru-RU" dirty="0"/>
          </a:p>
        </p:txBody>
      </p:sp>
      <p:sp>
        <p:nvSpPr>
          <p:cNvPr id="12" name="Rectangle 11">
            <a:extLst>
              <a:ext uri="{FF2B5EF4-FFF2-40B4-BE49-F238E27FC236}">
                <a16:creationId xmlns:a16="http://schemas.microsoft.com/office/drawing/2014/main" id="{D846C517-01CF-4924-81A5-DAD4CE0BFA6C}"/>
              </a:ext>
            </a:extLst>
          </p:cNvPr>
          <p:cNvSpPr/>
          <p:nvPr userDrawn="1"/>
        </p:nvSpPr>
        <p:spPr>
          <a:xfrm>
            <a:off x="129540" y="128016"/>
            <a:ext cx="11932920" cy="6601968"/>
          </a:xfrm>
          <a:prstGeom prst="rect">
            <a:avLst/>
          </a:prstGeom>
          <a:gradFill flip="none" rotWithShape="1">
            <a:gsLst>
              <a:gs pos="0">
                <a:schemeClr val="accent2">
                  <a:alpha val="70000"/>
                </a:schemeClr>
              </a:gs>
              <a:gs pos="100000">
                <a:schemeClr val="accent3">
                  <a:alpha val="70000"/>
                </a:schemeClr>
              </a:gs>
            </a:gsLst>
            <a:lin ang="0" scaled="1"/>
            <a:tileRect/>
          </a:gradFill>
          <a:ln w="12700" cap="flat">
            <a:noFill/>
            <a:prstDash val="solid"/>
            <a:miter/>
          </a:ln>
        </p:spPr>
        <p:txBody>
          <a:bodyPr rtlCol="0" anchor="ctr"/>
          <a:lstStyle/>
          <a:p>
            <a:pPr algn="l"/>
            <a:endParaRPr lang="ru-RU" dirty="0"/>
          </a:p>
        </p:txBody>
      </p:sp>
      <p:sp>
        <p:nvSpPr>
          <p:cNvPr id="21" name="Text Placeholder 26">
            <a:extLst>
              <a:ext uri="{FF2B5EF4-FFF2-40B4-BE49-F238E27FC236}">
                <a16:creationId xmlns:a16="http://schemas.microsoft.com/office/drawing/2014/main" id="{E013E669-E15F-4096-81CC-6637C4A9F9E7}"/>
              </a:ext>
            </a:extLst>
          </p:cNvPr>
          <p:cNvSpPr>
            <a:spLocks noGrp="1"/>
          </p:cNvSpPr>
          <p:nvPr>
            <p:ph type="body" sz="quarter" idx="21" hasCustomPrompt="1"/>
          </p:nvPr>
        </p:nvSpPr>
        <p:spPr>
          <a:xfrm>
            <a:off x="3912235" y="1680191"/>
            <a:ext cx="4367531" cy="324417"/>
          </a:xfrm>
        </p:spPr>
        <p:txBody>
          <a:bodyPr>
            <a:noAutofit/>
          </a:bodyPr>
          <a:lstStyle>
            <a:lvl1pPr marL="0" indent="0" algn="ctr">
              <a:buNone/>
              <a:defRPr sz="2000" b="1" i="0">
                <a:solidFill>
                  <a:schemeClr val="bg1"/>
                </a:solidFill>
                <a:latin typeface="+mn-lt"/>
              </a:defRPr>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dirty="0"/>
              <a:t>20XX</a:t>
            </a:r>
          </a:p>
        </p:txBody>
      </p:sp>
      <p:sp>
        <p:nvSpPr>
          <p:cNvPr id="2" name="Title 1">
            <a:extLst>
              <a:ext uri="{FF2B5EF4-FFF2-40B4-BE49-F238E27FC236}">
                <a16:creationId xmlns:a16="http://schemas.microsoft.com/office/drawing/2014/main" id="{199AD403-A15F-4A2F-B050-AB874136E732}"/>
              </a:ext>
            </a:extLst>
          </p:cNvPr>
          <p:cNvSpPr>
            <a:spLocks noGrp="1"/>
          </p:cNvSpPr>
          <p:nvPr>
            <p:ph type="title" hasCustomPrompt="1"/>
          </p:nvPr>
        </p:nvSpPr>
        <p:spPr>
          <a:xfrm>
            <a:off x="1037021" y="2107415"/>
            <a:ext cx="10117959" cy="2281355"/>
          </a:xfrm>
        </p:spPr>
        <p:txBody>
          <a:bodyPr>
            <a:noAutofit/>
          </a:bodyPr>
          <a:lstStyle>
            <a:lvl1pPr algn="ctr">
              <a:defRPr sz="8000" b="0">
                <a:solidFill>
                  <a:schemeClr val="bg1"/>
                </a:solidFill>
              </a:defRPr>
            </a:lvl1pPr>
          </a:lstStyle>
          <a:p>
            <a:r>
              <a:rPr lang="en-US" dirty="0"/>
              <a:t>PRESENTATION</a:t>
            </a:r>
            <a:br>
              <a:rPr lang="ru-RU" dirty="0"/>
            </a:br>
            <a:r>
              <a:rPr lang="en-US" dirty="0"/>
              <a:t>TITLE</a:t>
            </a:r>
            <a:endParaRPr lang="ru-RU" dirty="0"/>
          </a:p>
        </p:txBody>
      </p:sp>
      <p:sp>
        <p:nvSpPr>
          <p:cNvPr id="23" name="Text Placeholder 26">
            <a:extLst>
              <a:ext uri="{FF2B5EF4-FFF2-40B4-BE49-F238E27FC236}">
                <a16:creationId xmlns:a16="http://schemas.microsoft.com/office/drawing/2014/main" id="{5BB088E3-63C1-423F-A939-150B8E1F87A7}"/>
              </a:ext>
            </a:extLst>
          </p:cNvPr>
          <p:cNvSpPr>
            <a:spLocks noGrp="1"/>
          </p:cNvSpPr>
          <p:nvPr>
            <p:ph type="body" sz="quarter" idx="20" hasCustomPrompt="1"/>
          </p:nvPr>
        </p:nvSpPr>
        <p:spPr>
          <a:xfrm>
            <a:off x="3912235" y="1333943"/>
            <a:ext cx="4367531" cy="324417"/>
          </a:xfrm>
        </p:spPr>
        <p:txBody>
          <a:bodyPr>
            <a:noAutofit/>
          </a:bodyPr>
          <a:lstStyle>
            <a:lvl1pPr marL="0" indent="0" algn="ctr">
              <a:buNone/>
              <a:defRPr sz="2300" b="0" i="0">
                <a:solidFill>
                  <a:schemeClr val="bg2"/>
                </a:solidFill>
                <a:latin typeface="+mn-lt"/>
              </a:defRPr>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dirty="0"/>
              <a:t>Month</a:t>
            </a:r>
          </a:p>
        </p:txBody>
      </p:sp>
      <p:sp>
        <p:nvSpPr>
          <p:cNvPr id="36" name="Text Placeholder 14">
            <a:extLst>
              <a:ext uri="{FF2B5EF4-FFF2-40B4-BE49-F238E27FC236}">
                <a16:creationId xmlns:a16="http://schemas.microsoft.com/office/drawing/2014/main" id="{2A3D73F7-77EC-4576-B541-20C032F462DC}"/>
              </a:ext>
            </a:extLst>
          </p:cNvPr>
          <p:cNvSpPr>
            <a:spLocks noGrp="1"/>
          </p:cNvSpPr>
          <p:nvPr userDrawn="1">
            <p:ph type="body" sz="quarter" idx="13" hasCustomPrompt="1"/>
          </p:nvPr>
        </p:nvSpPr>
        <p:spPr>
          <a:xfrm>
            <a:off x="1050857" y="4720037"/>
            <a:ext cx="10090287" cy="1101897"/>
          </a:xfrm>
        </p:spPr>
        <p:txBody>
          <a:bodyPr>
            <a:noAutofit/>
          </a:bodyPr>
          <a:lstStyle>
            <a:lvl1pPr marL="0" indent="0" algn="ctr">
              <a:buNone/>
              <a:defRPr sz="3500" b="0" i="0">
                <a:solidFill>
                  <a:schemeClr val="bg2"/>
                </a:solidFill>
              </a:defRPr>
            </a:lvl1pPr>
          </a:lstStyle>
          <a:p>
            <a:pPr lvl="0"/>
            <a:r>
              <a:rPr lang="en-US" dirty="0"/>
              <a:t>Presentation</a:t>
            </a:r>
            <a:br>
              <a:rPr lang="en-US" dirty="0"/>
            </a:br>
            <a:r>
              <a:rPr lang="en-US" dirty="0"/>
              <a:t>Tagline</a:t>
            </a:r>
          </a:p>
        </p:txBody>
      </p:sp>
      <p:sp>
        <p:nvSpPr>
          <p:cNvPr id="5" name="Rectangle 4">
            <a:extLst>
              <a:ext uri="{FF2B5EF4-FFF2-40B4-BE49-F238E27FC236}">
                <a16:creationId xmlns:a16="http://schemas.microsoft.com/office/drawing/2014/main" id="{6691BBC0-FAFE-4A57-9925-6182B74C4CB1}"/>
              </a:ext>
            </a:extLst>
          </p:cNvPr>
          <p:cNvSpPr/>
          <p:nvPr userDrawn="1"/>
        </p:nvSpPr>
        <p:spPr>
          <a:xfrm>
            <a:off x="4879848" y="4453465"/>
            <a:ext cx="2432304" cy="64008"/>
          </a:xfrm>
          <a:prstGeom prst="rect">
            <a:avLst/>
          </a:prstGeom>
          <a:solidFill>
            <a:schemeClr val="bg2"/>
          </a:solidFill>
          <a:ln w="12700" cap="flat">
            <a:noFill/>
            <a:prstDash val="solid"/>
            <a:miter/>
          </a:ln>
        </p:spPr>
        <p:txBody>
          <a:bodyPr rtlCol="0" anchor="ctr"/>
          <a:lstStyle/>
          <a:p>
            <a:pPr algn="l"/>
            <a:endParaRPr lang="ru-RU" dirty="0"/>
          </a:p>
        </p:txBody>
      </p:sp>
    </p:spTree>
    <p:extLst>
      <p:ext uri="{BB962C8B-B14F-4D97-AF65-F5344CB8AC3E}">
        <p14:creationId xmlns:p14="http://schemas.microsoft.com/office/powerpoint/2010/main" val="4664816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8EEA6E-D7A5-41DE-A2FD-E213839D3B1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53D4CC5-EA25-48DF-8DCC-D7C9A59E4822}"/>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6FBC2C8-05B7-4643-A0B0-E1DA0AABA439}"/>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C65148E-1A67-4E56-B48C-3CC2A1E51567}"/>
              </a:ext>
            </a:extLst>
          </p:cNvPr>
          <p:cNvSpPr>
            <a:spLocks noGrp="1"/>
          </p:cNvSpPr>
          <p:nvPr>
            <p:ph type="dt" sz="half" idx="10"/>
          </p:nvPr>
        </p:nvSpPr>
        <p:spPr/>
        <p:txBody>
          <a:bodyPr/>
          <a:lstStyle/>
          <a:p>
            <a:fld id="{78B3BB61-5714-4B44-AEBA-B64D93EF6BE9}" type="datetimeFigureOut">
              <a:rPr lang="en-US" smtClean="0"/>
              <a:t>3/4/2019</a:t>
            </a:fld>
            <a:endParaRPr lang="en-US"/>
          </a:p>
        </p:txBody>
      </p:sp>
      <p:sp>
        <p:nvSpPr>
          <p:cNvPr id="6" name="Footer Placeholder 5">
            <a:extLst>
              <a:ext uri="{FF2B5EF4-FFF2-40B4-BE49-F238E27FC236}">
                <a16:creationId xmlns:a16="http://schemas.microsoft.com/office/drawing/2014/main" id="{E380BF1B-CB28-4D41-9ED9-3DB0F34C5C0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85C103B-0ACE-4F78-ACF4-C0BFC33E3AEA}"/>
              </a:ext>
            </a:extLst>
          </p:cNvPr>
          <p:cNvSpPr>
            <a:spLocks noGrp="1"/>
          </p:cNvSpPr>
          <p:nvPr>
            <p:ph type="sldNum" sz="quarter" idx="12"/>
          </p:nvPr>
        </p:nvSpPr>
        <p:spPr/>
        <p:txBody>
          <a:bodyPr/>
          <a:lstStyle/>
          <a:p>
            <a:fld id="{0516A97F-AA09-497A-9D5A-7F188A9DBFA1}" type="slidenum">
              <a:rPr lang="en-US" smtClean="0"/>
              <a:t>‹#›</a:t>
            </a:fld>
            <a:endParaRPr lang="en-US"/>
          </a:p>
        </p:txBody>
      </p:sp>
    </p:spTree>
    <p:extLst>
      <p:ext uri="{BB962C8B-B14F-4D97-AF65-F5344CB8AC3E}">
        <p14:creationId xmlns:p14="http://schemas.microsoft.com/office/powerpoint/2010/main" val="49566828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ECF654C-A7AE-4727-9F7F-492670C3E642}"/>
              </a:ext>
            </a:extLst>
          </p:cNvPr>
          <p:cNvSpPr/>
          <p:nvPr userDrawn="1"/>
        </p:nvSpPr>
        <p:spPr>
          <a:xfrm>
            <a:off x="129540" y="128016"/>
            <a:ext cx="11932920" cy="6601968"/>
          </a:xfrm>
          <a:prstGeom prst="rect">
            <a:avLst/>
          </a:prstGeom>
          <a:blipFill>
            <a:blip r:embed="rId2"/>
            <a:srcRect/>
            <a:stretch>
              <a:fillRect l="-17" r="-17"/>
            </a:stretch>
          </a:blipFill>
          <a:ln w="12700" cap="flat">
            <a:noFill/>
            <a:prstDash val="solid"/>
            <a:miter/>
          </a:ln>
        </p:spPr>
        <p:txBody>
          <a:bodyPr rtlCol="0" anchor="ctr"/>
          <a:lstStyle/>
          <a:p>
            <a:pPr algn="l"/>
            <a:endParaRPr lang="ru-RU" dirty="0"/>
          </a:p>
        </p:txBody>
      </p:sp>
      <p:sp>
        <p:nvSpPr>
          <p:cNvPr id="6" name="Rectangle 5">
            <a:extLst>
              <a:ext uri="{FF2B5EF4-FFF2-40B4-BE49-F238E27FC236}">
                <a16:creationId xmlns:a16="http://schemas.microsoft.com/office/drawing/2014/main" id="{834F3F28-2A24-40B5-AC8C-5A53DC799A96}"/>
              </a:ext>
            </a:extLst>
          </p:cNvPr>
          <p:cNvSpPr/>
          <p:nvPr userDrawn="1"/>
        </p:nvSpPr>
        <p:spPr>
          <a:xfrm>
            <a:off x="129540" y="3410712"/>
            <a:ext cx="11932920" cy="3319272"/>
          </a:xfrm>
          <a:prstGeom prst="rect">
            <a:avLst/>
          </a:prstGeom>
          <a:gradFill flip="none" rotWithShape="1">
            <a:gsLst>
              <a:gs pos="0">
                <a:schemeClr val="accent2">
                  <a:alpha val="80000"/>
                </a:schemeClr>
              </a:gs>
              <a:gs pos="99000">
                <a:schemeClr val="accent3">
                  <a:alpha val="80000"/>
                </a:schemeClr>
              </a:gs>
            </a:gsLst>
            <a:lin ang="1680000" scaled="0"/>
            <a:tileRect/>
          </a:gradFill>
          <a:ln w="12700" cap="flat">
            <a:noFill/>
            <a:prstDash val="solid"/>
            <a:miter/>
          </a:ln>
        </p:spPr>
        <p:txBody>
          <a:bodyPr rtlCol="0" anchor="ctr"/>
          <a:lstStyle/>
          <a:p>
            <a:pPr algn="l"/>
            <a:endParaRPr lang="ru-RU" dirty="0"/>
          </a:p>
        </p:txBody>
      </p:sp>
      <p:sp>
        <p:nvSpPr>
          <p:cNvPr id="2" name="Title 1">
            <a:extLst>
              <a:ext uri="{FF2B5EF4-FFF2-40B4-BE49-F238E27FC236}">
                <a16:creationId xmlns:a16="http://schemas.microsoft.com/office/drawing/2014/main" id="{CF097552-E3A8-41F6-B00B-4A39A247AA0E}"/>
              </a:ext>
            </a:extLst>
          </p:cNvPr>
          <p:cNvSpPr>
            <a:spLocks noGrp="1"/>
          </p:cNvSpPr>
          <p:nvPr>
            <p:ph type="title" hasCustomPrompt="1"/>
          </p:nvPr>
        </p:nvSpPr>
        <p:spPr>
          <a:xfrm>
            <a:off x="838200" y="3981036"/>
            <a:ext cx="10515600" cy="782638"/>
          </a:xfrm>
        </p:spPr>
        <p:txBody>
          <a:bodyPr/>
          <a:lstStyle>
            <a:lvl1pPr algn="ctr">
              <a:defRPr>
                <a:solidFill>
                  <a:schemeClr val="bg1"/>
                </a:solidFill>
              </a:defRPr>
            </a:lvl1pPr>
          </a:lstStyle>
          <a:p>
            <a:r>
              <a:rPr lang="en-US" dirty="0"/>
              <a:t>DIVIDER SLIDE</a:t>
            </a:r>
            <a:endParaRPr lang="ru-RU" dirty="0"/>
          </a:p>
        </p:txBody>
      </p:sp>
      <p:sp>
        <p:nvSpPr>
          <p:cNvPr id="3" name="Slide Number Placeholder 2">
            <a:extLst>
              <a:ext uri="{FF2B5EF4-FFF2-40B4-BE49-F238E27FC236}">
                <a16:creationId xmlns:a16="http://schemas.microsoft.com/office/drawing/2014/main" id="{79D2C969-FCE5-427B-89DE-6A79722FB6FC}"/>
              </a:ext>
            </a:extLst>
          </p:cNvPr>
          <p:cNvSpPr>
            <a:spLocks noGrp="1"/>
          </p:cNvSpPr>
          <p:nvPr>
            <p:ph type="sldNum" sz="quarter" idx="10"/>
          </p:nvPr>
        </p:nvSpPr>
        <p:spPr/>
        <p:txBody>
          <a:bodyPr/>
          <a:lstStyle>
            <a:lvl1pPr>
              <a:defRPr b="1">
                <a:latin typeface="+mn-lt"/>
              </a:defRPr>
            </a:lvl1pPr>
          </a:lstStyle>
          <a:p>
            <a:fld id="{D495E168-DA5E-4888-8D8A-92B118324C14}" type="slidenum">
              <a:rPr lang="ru-RU" smtClean="0"/>
              <a:pPr/>
              <a:t>‹#›</a:t>
            </a:fld>
            <a:endParaRPr lang="ru-RU" dirty="0"/>
          </a:p>
        </p:txBody>
      </p:sp>
      <p:sp>
        <p:nvSpPr>
          <p:cNvPr id="4" name="Date Placeholder 3">
            <a:extLst>
              <a:ext uri="{FF2B5EF4-FFF2-40B4-BE49-F238E27FC236}">
                <a16:creationId xmlns:a16="http://schemas.microsoft.com/office/drawing/2014/main" id="{CC7A2807-F7BA-4350-93C3-95213A4854E0}"/>
              </a:ext>
            </a:extLst>
          </p:cNvPr>
          <p:cNvSpPr>
            <a:spLocks noGrp="1"/>
          </p:cNvSpPr>
          <p:nvPr>
            <p:ph type="dt" sz="half" idx="11"/>
          </p:nvPr>
        </p:nvSpPr>
        <p:spPr/>
        <p:txBody>
          <a:bodyPr/>
          <a:lstStyle/>
          <a:p>
            <a:r>
              <a:rPr lang="en-US" dirty="0"/>
              <a:t>MM.DD.20XX</a:t>
            </a:r>
            <a:endParaRPr lang="ru-RU" dirty="0"/>
          </a:p>
        </p:txBody>
      </p:sp>
      <p:sp>
        <p:nvSpPr>
          <p:cNvPr id="5" name="Footer Placeholder 4">
            <a:extLst>
              <a:ext uri="{FF2B5EF4-FFF2-40B4-BE49-F238E27FC236}">
                <a16:creationId xmlns:a16="http://schemas.microsoft.com/office/drawing/2014/main" id="{92F6AE88-305E-4E68-AF8E-10BCB695A1D5}"/>
              </a:ext>
            </a:extLst>
          </p:cNvPr>
          <p:cNvSpPr>
            <a:spLocks noGrp="1"/>
          </p:cNvSpPr>
          <p:nvPr>
            <p:ph type="ftr" sz="quarter" idx="12"/>
          </p:nvPr>
        </p:nvSpPr>
        <p:spPr/>
        <p:txBody>
          <a:bodyPr/>
          <a:lstStyle/>
          <a:p>
            <a:r>
              <a:rPr lang="en-US" dirty="0"/>
              <a:t>ADD A FOOTER</a:t>
            </a:r>
            <a:endParaRPr lang="ru-RU" dirty="0"/>
          </a:p>
        </p:txBody>
      </p:sp>
      <p:sp>
        <p:nvSpPr>
          <p:cNvPr id="7" name="Oval 6">
            <a:extLst>
              <a:ext uri="{FF2B5EF4-FFF2-40B4-BE49-F238E27FC236}">
                <a16:creationId xmlns:a16="http://schemas.microsoft.com/office/drawing/2014/main" id="{95BAC97E-3C4E-4D04-8A57-DC61E07CB8FD}"/>
              </a:ext>
            </a:extLst>
          </p:cNvPr>
          <p:cNvSpPr/>
          <p:nvPr userDrawn="1"/>
        </p:nvSpPr>
        <p:spPr>
          <a:xfrm>
            <a:off x="5908548" y="6114045"/>
            <a:ext cx="374904" cy="374904"/>
          </a:xfrm>
          <a:prstGeom prst="ellipse">
            <a:avLst/>
          </a:prstGeom>
          <a:noFill/>
          <a:ln w="12700" cap="flat">
            <a:solidFill>
              <a:schemeClr val="bg2"/>
            </a:solidFill>
            <a:prstDash val="solid"/>
            <a:miter/>
          </a:ln>
        </p:spPr>
        <p:txBody>
          <a:bodyPr rtlCol="0" anchor="ctr"/>
          <a:lstStyle/>
          <a:p>
            <a:pPr algn="l"/>
            <a:endParaRPr lang="ru-RU" dirty="0"/>
          </a:p>
        </p:txBody>
      </p:sp>
      <p:sp>
        <p:nvSpPr>
          <p:cNvPr id="13" name="Rectangle 12">
            <a:extLst>
              <a:ext uri="{FF2B5EF4-FFF2-40B4-BE49-F238E27FC236}">
                <a16:creationId xmlns:a16="http://schemas.microsoft.com/office/drawing/2014/main" id="{E7822F33-D675-4E6C-BD09-D9C78365BB41}"/>
              </a:ext>
            </a:extLst>
          </p:cNvPr>
          <p:cNvSpPr/>
          <p:nvPr userDrawn="1"/>
        </p:nvSpPr>
        <p:spPr>
          <a:xfrm>
            <a:off x="4070604" y="4804366"/>
            <a:ext cx="4050792" cy="36576"/>
          </a:xfrm>
          <a:prstGeom prst="rect">
            <a:avLst/>
          </a:prstGeom>
          <a:solidFill>
            <a:schemeClr val="bg2"/>
          </a:solidFill>
          <a:ln w="12700" cap="flat">
            <a:noFill/>
            <a:prstDash val="solid"/>
            <a:miter/>
          </a:ln>
        </p:spPr>
        <p:txBody>
          <a:bodyPr rtlCol="0" anchor="ctr"/>
          <a:lstStyle/>
          <a:p>
            <a:pPr algn="l"/>
            <a:endParaRPr lang="ru-RU" dirty="0"/>
          </a:p>
        </p:txBody>
      </p:sp>
      <p:sp>
        <p:nvSpPr>
          <p:cNvPr id="11" name="Text Placeholder 2">
            <a:extLst>
              <a:ext uri="{FF2B5EF4-FFF2-40B4-BE49-F238E27FC236}">
                <a16:creationId xmlns:a16="http://schemas.microsoft.com/office/drawing/2014/main" id="{F4F6DD4A-6071-4D11-ABDB-28EA5AC87154}"/>
              </a:ext>
            </a:extLst>
          </p:cNvPr>
          <p:cNvSpPr>
            <a:spLocks noGrp="1"/>
          </p:cNvSpPr>
          <p:nvPr>
            <p:ph type="body" idx="1"/>
          </p:nvPr>
        </p:nvSpPr>
        <p:spPr>
          <a:xfrm>
            <a:off x="831850" y="4942478"/>
            <a:ext cx="10515600" cy="459082"/>
          </a:xfrm>
        </p:spPr>
        <p:txBody>
          <a:bodyPr vert="horz" lIns="91440" tIns="45720" rIns="91440" bIns="45720" rtlCol="0">
            <a:normAutofit/>
          </a:bodyPr>
          <a:lstStyle>
            <a:lvl1pPr marL="0" indent="0" algn="ctr">
              <a:buFont typeface="Arial" panose="020B0604020202020204" pitchFamily="34" charset="0"/>
              <a:buNone/>
              <a:defRPr lang="en-US" sz="2300">
                <a:solidFill>
                  <a:schemeClr val="bg2"/>
                </a:solidFill>
              </a:defRPr>
            </a:lvl1pPr>
          </a:lstStyle>
          <a:p>
            <a:pPr marL="228600" lvl="0" indent="-228600" algn="ctr"/>
            <a:r>
              <a:rPr lang="en-US"/>
              <a:t>Edit Master text styles</a:t>
            </a:r>
          </a:p>
        </p:txBody>
      </p:sp>
    </p:spTree>
    <p:extLst>
      <p:ext uri="{BB962C8B-B14F-4D97-AF65-F5344CB8AC3E}">
        <p14:creationId xmlns:p14="http://schemas.microsoft.com/office/powerpoint/2010/main" val="281735253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ECF654C-A7AE-4727-9F7F-492670C3E642}"/>
              </a:ext>
            </a:extLst>
          </p:cNvPr>
          <p:cNvSpPr/>
          <p:nvPr userDrawn="1"/>
        </p:nvSpPr>
        <p:spPr>
          <a:xfrm>
            <a:off x="129540" y="128016"/>
            <a:ext cx="11932920" cy="6601968"/>
          </a:xfrm>
          <a:prstGeom prst="rect">
            <a:avLst/>
          </a:prstGeom>
          <a:blipFill>
            <a:blip r:embed="rId2"/>
            <a:srcRect/>
            <a:stretch>
              <a:fillRect l="-17" r="-17"/>
            </a:stretch>
          </a:blipFill>
          <a:ln w="12700" cap="flat">
            <a:noFill/>
            <a:prstDash val="solid"/>
            <a:miter/>
          </a:ln>
        </p:spPr>
        <p:txBody>
          <a:bodyPr rtlCol="0" anchor="ctr"/>
          <a:lstStyle/>
          <a:p>
            <a:pPr algn="l"/>
            <a:endParaRPr lang="ru-RU" dirty="0"/>
          </a:p>
        </p:txBody>
      </p:sp>
      <p:sp>
        <p:nvSpPr>
          <p:cNvPr id="6" name="Rectangle 5">
            <a:extLst>
              <a:ext uri="{FF2B5EF4-FFF2-40B4-BE49-F238E27FC236}">
                <a16:creationId xmlns:a16="http://schemas.microsoft.com/office/drawing/2014/main" id="{834F3F28-2A24-40B5-AC8C-5A53DC799A96}"/>
              </a:ext>
            </a:extLst>
          </p:cNvPr>
          <p:cNvSpPr/>
          <p:nvPr userDrawn="1"/>
        </p:nvSpPr>
        <p:spPr>
          <a:xfrm>
            <a:off x="129540" y="128016"/>
            <a:ext cx="6858000" cy="6601968"/>
          </a:xfrm>
          <a:prstGeom prst="rect">
            <a:avLst/>
          </a:prstGeom>
          <a:gradFill flip="none" rotWithShape="1">
            <a:gsLst>
              <a:gs pos="0">
                <a:schemeClr val="accent2">
                  <a:alpha val="80000"/>
                </a:schemeClr>
              </a:gs>
              <a:gs pos="100000">
                <a:schemeClr val="accent3">
                  <a:alpha val="80000"/>
                </a:schemeClr>
              </a:gs>
            </a:gsLst>
            <a:lin ang="1680000" scaled="0"/>
            <a:tileRect/>
          </a:gradFill>
          <a:ln w="12700" cap="flat">
            <a:noFill/>
            <a:prstDash val="solid"/>
            <a:miter/>
          </a:ln>
        </p:spPr>
        <p:txBody>
          <a:bodyPr rtlCol="0" anchor="ctr"/>
          <a:lstStyle/>
          <a:p>
            <a:pPr algn="l"/>
            <a:endParaRPr lang="ru-RU" dirty="0"/>
          </a:p>
        </p:txBody>
      </p:sp>
      <p:sp>
        <p:nvSpPr>
          <p:cNvPr id="2" name="Title 1">
            <a:extLst>
              <a:ext uri="{FF2B5EF4-FFF2-40B4-BE49-F238E27FC236}">
                <a16:creationId xmlns:a16="http://schemas.microsoft.com/office/drawing/2014/main" id="{CF097552-E3A8-41F6-B00B-4A39A247AA0E}"/>
              </a:ext>
            </a:extLst>
          </p:cNvPr>
          <p:cNvSpPr>
            <a:spLocks noGrp="1"/>
          </p:cNvSpPr>
          <p:nvPr>
            <p:ph type="title" hasCustomPrompt="1"/>
          </p:nvPr>
        </p:nvSpPr>
        <p:spPr>
          <a:xfrm>
            <a:off x="841248" y="1169256"/>
            <a:ext cx="5285914" cy="782638"/>
          </a:xfrm>
        </p:spPr>
        <p:txBody>
          <a:bodyPr/>
          <a:lstStyle>
            <a:lvl1pPr algn="l">
              <a:defRPr>
                <a:solidFill>
                  <a:schemeClr val="bg1"/>
                </a:solidFill>
              </a:defRPr>
            </a:lvl1pPr>
          </a:lstStyle>
          <a:p>
            <a:r>
              <a:rPr lang="en-US" dirty="0"/>
              <a:t>TEXT LAYOUT 1</a:t>
            </a:r>
            <a:endParaRPr lang="ru-RU" dirty="0"/>
          </a:p>
        </p:txBody>
      </p:sp>
      <p:sp>
        <p:nvSpPr>
          <p:cNvPr id="3" name="Slide Number Placeholder 2">
            <a:extLst>
              <a:ext uri="{FF2B5EF4-FFF2-40B4-BE49-F238E27FC236}">
                <a16:creationId xmlns:a16="http://schemas.microsoft.com/office/drawing/2014/main" id="{79D2C969-FCE5-427B-89DE-6A79722FB6FC}"/>
              </a:ext>
            </a:extLst>
          </p:cNvPr>
          <p:cNvSpPr>
            <a:spLocks noGrp="1"/>
          </p:cNvSpPr>
          <p:nvPr>
            <p:ph type="sldNum" sz="quarter" idx="10"/>
          </p:nvPr>
        </p:nvSpPr>
        <p:spPr/>
        <p:txBody>
          <a:bodyPr/>
          <a:lstStyle/>
          <a:p>
            <a:fld id="{D495E168-DA5E-4888-8D8A-92B118324C14}" type="slidenum">
              <a:rPr lang="ru-RU" smtClean="0"/>
              <a:pPr/>
              <a:t>‹#›</a:t>
            </a:fld>
            <a:endParaRPr lang="ru-RU" dirty="0"/>
          </a:p>
        </p:txBody>
      </p:sp>
      <p:sp>
        <p:nvSpPr>
          <p:cNvPr id="4" name="Date Placeholder 3">
            <a:extLst>
              <a:ext uri="{FF2B5EF4-FFF2-40B4-BE49-F238E27FC236}">
                <a16:creationId xmlns:a16="http://schemas.microsoft.com/office/drawing/2014/main" id="{CC7A2807-F7BA-4350-93C3-95213A4854E0}"/>
              </a:ext>
            </a:extLst>
          </p:cNvPr>
          <p:cNvSpPr>
            <a:spLocks noGrp="1"/>
          </p:cNvSpPr>
          <p:nvPr>
            <p:ph type="dt" sz="half" idx="11"/>
          </p:nvPr>
        </p:nvSpPr>
        <p:spPr/>
        <p:txBody>
          <a:bodyPr/>
          <a:lstStyle/>
          <a:p>
            <a:r>
              <a:rPr lang="en-US" dirty="0"/>
              <a:t>MM.DD.20XX</a:t>
            </a:r>
            <a:endParaRPr lang="ru-RU" dirty="0"/>
          </a:p>
        </p:txBody>
      </p:sp>
      <p:sp>
        <p:nvSpPr>
          <p:cNvPr id="5" name="Footer Placeholder 4">
            <a:extLst>
              <a:ext uri="{FF2B5EF4-FFF2-40B4-BE49-F238E27FC236}">
                <a16:creationId xmlns:a16="http://schemas.microsoft.com/office/drawing/2014/main" id="{92F6AE88-305E-4E68-AF8E-10BCB695A1D5}"/>
              </a:ext>
            </a:extLst>
          </p:cNvPr>
          <p:cNvSpPr>
            <a:spLocks noGrp="1"/>
          </p:cNvSpPr>
          <p:nvPr>
            <p:ph type="ftr" sz="quarter" idx="12"/>
          </p:nvPr>
        </p:nvSpPr>
        <p:spPr/>
        <p:txBody>
          <a:bodyPr/>
          <a:lstStyle/>
          <a:p>
            <a:r>
              <a:rPr lang="en-US" dirty="0"/>
              <a:t>ADD A FOOTER</a:t>
            </a:r>
            <a:endParaRPr lang="ru-RU" dirty="0"/>
          </a:p>
        </p:txBody>
      </p:sp>
      <p:sp>
        <p:nvSpPr>
          <p:cNvPr id="7" name="Oval 6">
            <a:extLst>
              <a:ext uri="{FF2B5EF4-FFF2-40B4-BE49-F238E27FC236}">
                <a16:creationId xmlns:a16="http://schemas.microsoft.com/office/drawing/2014/main" id="{95BAC97E-3C4E-4D04-8A57-DC61E07CB8FD}"/>
              </a:ext>
            </a:extLst>
          </p:cNvPr>
          <p:cNvSpPr/>
          <p:nvPr userDrawn="1"/>
        </p:nvSpPr>
        <p:spPr>
          <a:xfrm>
            <a:off x="5908548" y="6114045"/>
            <a:ext cx="374904" cy="374904"/>
          </a:xfrm>
          <a:prstGeom prst="ellipse">
            <a:avLst/>
          </a:prstGeom>
          <a:noFill/>
          <a:ln w="12700" cap="flat">
            <a:solidFill>
              <a:schemeClr val="bg2"/>
            </a:solidFill>
            <a:prstDash val="solid"/>
            <a:miter/>
          </a:ln>
        </p:spPr>
        <p:txBody>
          <a:bodyPr rtlCol="0" anchor="ctr"/>
          <a:lstStyle/>
          <a:p>
            <a:pPr algn="l"/>
            <a:endParaRPr lang="ru-RU" dirty="0"/>
          </a:p>
        </p:txBody>
      </p:sp>
      <p:sp>
        <p:nvSpPr>
          <p:cNvPr id="12" name="Text Placeholder 17">
            <a:extLst>
              <a:ext uri="{FF2B5EF4-FFF2-40B4-BE49-F238E27FC236}">
                <a16:creationId xmlns:a16="http://schemas.microsoft.com/office/drawing/2014/main" id="{028AD4F5-2320-4533-9EC4-9832091E65CB}"/>
              </a:ext>
            </a:extLst>
          </p:cNvPr>
          <p:cNvSpPr>
            <a:spLocks noGrp="1"/>
          </p:cNvSpPr>
          <p:nvPr>
            <p:ph type="body" sz="quarter" idx="13" hasCustomPrompt="1"/>
          </p:nvPr>
        </p:nvSpPr>
        <p:spPr>
          <a:xfrm>
            <a:off x="841248" y="2136036"/>
            <a:ext cx="5285914" cy="857098"/>
          </a:xfrm>
        </p:spPr>
        <p:txBody>
          <a:bodyPr>
            <a:normAutofit/>
          </a:bodyPr>
          <a:lstStyle>
            <a:lvl1pPr marL="0" indent="0" algn="l">
              <a:buNone/>
              <a:defRPr sz="2300">
                <a:solidFill>
                  <a:schemeClr val="bg2"/>
                </a:solidFill>
              </a:defRPr>
            </a:lvl1pPr>
            <a:lvl2pPr>
              <a:defRPr sz="1800"/>
            </a:lvl2pPr>
            <a:lvl3pPr>
              <a:defRPr sz="1800"/>
            </a:lvl3pPr>
            <a:lvl4pPr>
              <a:defRPr sz="1800"/>
            </a:lvl4pPr>
            <a:lvl5pPr>
              <a:defRPr sz="1800"/>
            </a:lvl5pPr>
          </a:lstStyle>
          <a:p>
            <a:pPr lvl="0"/>
            <a:r>
              <a:rPr lang="en-US" dirty="0"/>
              <a:t>Edit master text styles</a:t>
            </a:r>
          </a:p>
        </p:txBody>
      </p:sp>
      <p:sp>
        <p:nvSpPr>
          <p:cNvPr id="13" name="Rectangle 12">
            <a:extLst>
              <a:ext uri="{FF2B5EF4-FFF2-40B4-BE49-F238E27FC236}">
                <a16:creationId xmlns:a16="http://schemas.microsoft.com/office/drawing/2014/main" id="{E7822F33-D675-4E6C-BD09-D9C78365BB41}"/>
              </a:ext>
            </a:extLst>
          </p:cNvPr>
          <p:cNvSpPr/>
          <p:nvPr userDrawn="1"/>
        </p:nvSpPr>
        <p:spPr>
          <a:xfrm>
            <a:off x="915026" y="1992586"/>
            <a:ext cx="4428000" cy="36576"/>
          </a:xfrm>
          <a:prstGeom prst="rect">
            <a:avLst/>
          </a:prstGeom>
          <a:solidFill>
            <a:schemeClr val="bg2"/>
          </a:solidFill>
          <a:ln w="12700" cap="flat">
            <a:noFill/>
            <a:prstDash val="solid"/>
            <a:miter/>
          </a:ln>
        </p:spPr>
        <p:txBody>
          <a:bodyPr rtlCol="0" anchor="ctr"/>
          <a:lstStyle/>
          <a:p>
            <a:pPr algn="l"/>
            <a:endParaRPr lang="ru-RU" dirty="0"/>
          </a:p>
        </p:txBody>
      </p:sp>
      <p:sp>
        <p:nvSpPr>
          <p:cNvPr id="14" name="Text Placeholder 14">
            <a:extLst>
              <a:ext uri="{FF2B5EF4-FFF2-40B4-BE49-F238E27FC236}">
                <a16:creationId xmlns:a16="http://schemas.microsoft.com/office/drawing/2014/main" id="{302F0820-F94A-40EF-B3BE-26CD0CB55173}"/>
              </a:ext>
            </a:extLst>
          </p:cNvPr>
          <p:cNvSpPr>
            <a:spLocks noGrp="1"/>
          </p:cNvSpPr>
          <p:nvPr>
            <p:ph type="body" sz="quarter" idx="15"/>
          </p:nvPr>
        </p:nvSpPr>
        <p:spPr>
          <a:xfrm>
            <a:off x="838199" y="3100269"/>
            <a:ext cx="5288963" cy="2588637"/>
          </a:xfrm>
        </p:spPr>
        <p:txBody>
          <a:bodyPr lIns="0">
            <a:normAutofit/>
          </a:bodyPr>
          <a:lstStyle>
            <a:lvl1pPr marL="180000" indent="-180000">
              <a:spcBef>
                <a:spcPts val="600"/>
              </a:spcBef>
              <a:buClr>
                <a:schemeClr val="bg2"/>
              </a:buClr>
              <a:buFont typeface="Arial" panose="020B0604020202020204" pitchFamily="34" charset="0"/>
              <a:buChar char="•"/>
              <a:defRPr sz="1600" b="0" i="0">
                <a:solidFill>
                  <a:schemeClr val="bg1"/>
                </a:solidFill>
              </a:defRPr>
            </a:lvl1pPr>
          </a:lstStyle>
          <a:p>
            <a:pPr lvl="0"/>
            <a:r>
              <a:rPr lang="en-US"/>
              <a:t>Edit Master text styles</a:t>
            </a:r>
          </a:p>
        </p:txBody>
      </p:sp>
    </p:spTree>
    <p:extLst>
      <p:ext uri="{BB962C8B-B14F-4D97-AF65-F5344CB8AC3E}">
        <p14:creationId xmlns:p14="http://schemas.microsoft.com/office/powerpoint/2010/main" val="338285335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ECF654C-A7AE-4727-9F7F-492670C3E642}"/>
              </a:ext>
            </a:extLst>
          </p:cNvPr>
          <p:cNvSpPr/>
          <p:nvPr userDrawn="1"/>
        </p:nvSpPr>
        <p:spPr>
          <a:xfrm>
            <a:off x="129540" y="128016"/>
            <a:ext cx="11932920" cy="6601968"/>
          </a:xfrm>
          <a:prstGeom prst="rect">
            <a:avLst/>
          </a:prstGeom>
          <a:blipFill>
            <a:blip r:embed="rId2"/>
            <a:srcRect/>
            <a:stretch>
              <a:fillRect l="-17" r="-17"/>
            </a:stretch>
          </a:blipFill>
          <a:ln w="12700" cap="flat">
            <a:noFill/>
            <a:prstDash val="solid"/>
            <a:miter/>
          </a:ln>
        </p:spPr>
        <p:txBody>
          <a:bodyPr rtlCol="0" anchor="ctr"/>
          <a:lstStyle/>
          <a:p>
            <a:pPr algn="l"/>
            <a:endParaRPr lang="ru-RU" dirty="0"/>
          </a:p>
        </p:txBody>
      </p:sp>
      <p:sp>
        <p:nvSpPr>
          <p:cNvPr id="6" name="Rectangle 5">
            <a:extLst>
              <a:ext uri="{FF2B5EF4-FFF2-40B4-BE49-F238E27FC236}">
                <a16:creationId xmlns:a16="http://schemas.microsoft.com/office/drawing/2014/main" id="{834F3F28-2A24-40B5-AC8C-5A53DC799A96}"/>
              </a:ext>
            </a:extLst>
          </p:cNvPr>
          <p:cNvSpPr/>
          <p:nvPr userDrawn="1"/>
        </p:nvSpPr>
        <p:spPr>
          <a:xfrm>
            <a:off x="129540" y="128016"/>
            <a:ext cx="11932920" cy="3319272"/>
          </a:xfrm>
          <a:prstGeom prst="rect">
            <a:avLst/>
          </a:prstGeom>
          <a:gradFill flip="none" rotWithShape="1">
            <a:gsLst>
              <a:gs pos="0">
                <a:schemeClr val="accent2">
                  <a:alpha val="80000"/>
                </a:schemeClr>
              </a:gs>
              <a:gs pos="100000">
                <a:schemeClr val="accent3">
                  <a:alpha val="80000"/>
                </a:schemeClr>
              </a:gs>
            </a:gsLst>
            <a:lin ang="1680000" scaled="0"/>
            <a:tileRect/>
          </a:gradFill>
          <a:ln w="12700" cap="flat">
            <a:noFill/>
            <a:prstDash val="solid"/>
            <a:miter/>
          </a:ln>
        </p:spPr>
        <p:txBody>
          <a:bodyPr rtlCol="0" anchor="ctr"/>
          <a:lstStyle/>
          <a:p>
            <a:pPr algn="l"/>
            <a:endParaRPr lang="ru-RU" dirty="0"/>
          </a:p>
        </p:txBody>
      </p:sp>
      <p:sp>
        <p:nvSpPr>
          <p:cNvPr id="2" name="Title 1">
            <a:extLst>
              <a:ext uri="{FF2B5EF4-FFF2-40B4-BE49-F238E27FC236}">
                <a16:creationId xmlns:a16="http://schemas.microsoft.com/office/drawing/2014/main" id="{CF097552-E3A8-41F6-B00B-4A39A247AA0E}"/>
              </a:ext>
            </a:extLst>
          </p:cNvPr>
          <p:cNvSpPr>
            <a:spLocks noGrp="1"/>
          </p:cNvSpPr>
          <p:nvPr>
            <p:ph type="title" hasCustomPrompt="1"/>
          </p:nvPr>
        </p:nvSpPr>
        <p:spPr>
          <a:xfrm>
            <a:off x="841248" y="1093460"/>
            <a:ext cx="5320386" cy="782638"/>
          </a:xfrm>
        </p:spPr>
        <p:txBody>
          <a:bodyPr/>
          <a:lstStyle>
            <a:lvl1pPr algn="l">
              <a:defRPr>
                <a:solidFill>
                  <a:schemeClr val="bg1"/>
                </a:solidFill>
              </a:defRPr>
            </a:lvl1pPr>
          </a:lstStyle>
          <a:p>
            <a:r>
              <a:rPr lang="en-US" dirty="0"/>
              <a:t>TEXT LAYOUT 2</a:t>
            </a:r>
            <a:endParaRPr lang="ru-RU" dirty="0"/>
          </a:p>
        </p:txBody>
      </p:sp>
      <p:sp>
        <p:nvSpPr>
          <p:cNvPr id="3" name="Slide Number Placeholder 2">
            <a:extLst>
              <a:ext uri="{FF2B5EF4-FFF2-40B4-BE49-F238E27FC236}">
                <a16:creationId xmlns:a16="http://schemas.microsoft.com/office/drawing/2014/main" id="{79D2C969-FCE5-427B-89DE-6A79722FB6FC}"/>
              </a:ext>
            </a:extLst>
          </p:cNvPr>
          <p:cNvSpPr>
            <a:spLocks noGrp="1"/>
          </p:cNvSpPr>
          <p:nvPr>
            <p:ph type="sldNum" sz="quarter" idx="10"/>
          </p:nvPr>
        </p:nvSpPr>
        <p:spPr/>
        <p:txBody>
          <a:bodyPr/>
          <a:lstStyle/>
          <a:p>
            <a:fld id="{D495E168-DA5E-4888-8D8A-92B118324C14}" type="slidenum">
              <a:rPr lang="ru-RU" smtClean="0"/>
              <a:pPr/>
              <a:t>‹#›</a:t>
            </a:fld>
            <a:endParaRPr lang="ru-RU" dirty="0"/>
          </a:p>
        </p:txBody>
      </p:sp>
      <p:sp>
        <p:nvSpPr>
          <p:cNvPr id="4" name="Date Placeholder 3">
            <a:extLst>
              <a:ext uri="{FF2B5EF4-FFF2-40B4-BE49-F238E27FC236}">
                <a16:creationId xmlns:a16="http://schemas.microsoft.com/office/drawing/2014/main" id="{CC7A2807-F7BA-4350-93C3-95213A4854E0}"/>
              </a:ext>
            </a:extLst>
          </p:cNvPr>
          <p:cNvSpPr>
            <a:spLocks noGrp="1"/>
          </p:cNvSpPr>
          <p:nvPr>
            <p:ph type="dt" sz="half" idx="11"/>
          </p:nvPr>
        </p:nvSpPr>
        <p:spPr/>
        <p:txBody>
          <a:bodyPr/>
          <a:lstStyle/>
          <a:p>
            <a:r>
              <a:rPr lang="en-US" dirty="0"/>
              <a:t>MM.DD.20XX</a:t>
            </a:r>
            <a:endParaRPr lang="ru-RU" dirty="0"/>
          </a:p>
        </p:txBody>
      </p:sp>
      <p:sp>
        <p:nvSpPr>
          <p:cNvPr id="5" name="Footer Placeholder 4">
            <a:extLst>
              <a:ext uri="{FF2B5EF4-FFF2-40B4-BE49-F238E27FC236}">
                <a16:creationId xmlns:a16="http://schemas.microsoft.com/office/drawing/2014/main" id="{92F6AE88-305E-4E68-AF8E-10BCB695A1D5}"/>
              </a:ext>
            </a:extLst>
          </p:cNvPr>
          <p:cNvSpPr>
            <a:spLocks noGrp="1"/>
          </p:cNvSpPr>
          <p:nvPr>
            <p:ph type="ftr" sz="quarter" idx="12"/>
          </p:nvPr>
        </p:nvSpPr>
        <p:spPr/>
        <p:txBody>
          <a:bodyPr/>
          <a:lstStyle/>
          <a:p>
            <a:r>
              <a:rPr lang="en-US" dirty="0"/>
              <a:t>ADD A FOOTER</a:t>
            </a:r>
            <a:endParaRPr lang="ru-RU" dirty="0"/>
          </a:p>
        </p:txBody>
      </p:sp>
      <p:sp>
        <p:nvSpPr>
          <p:cNvPr id="7" name="Oval 6">
            <a:extLst>
              <a:ext uri="{FF2B5EF4-FFF2-40B4-BE49-F238E27FC236}">
                <a16:creationId xmlns:a16="http://schemas.microsoft.com/office/drawing/2014/main" id="{95BAC97E-3C4E-4D04-8A57-DC61E07CB8FD}"/>
              </a:ext>
            </a:extLst>
          </p:cNvPr>
          <p:cNvSpPr/>
          <p:nvPr userDrawn="1"/>
        </p:nvSpPr>
        <p:spPr>
          <a:xfrm>
            <a:off x="5908548" y="6114045"/>
            <a:ext cx="374904" cy="374904"/>
          </a:xfrm>
          <a:prstGeom prst="ellipse">
            <a:avLst/>
          </a:prstGeom>
          <a:noFill/>
          <a:ln w="12700" cap="flat">
            <a:solidFill>
              <a:schemeClr val="bg2"/>
            </a:solidFill>
            <a:prstDash val="solid"/>
            <a:miter/>
          </a:ln>
        </p:spPr>
        <p:txBody>
          <a:bodyPr rtlCol="0" anchor="ctr"/>
          <a:lstStyle/>
          <a:p>
            <a:pPr algn="l"/>
            <a:endParaRPr lang="ru-RU" dirty="0"/>
          </a:p>
        </p:txBody>
      </p:sp>
      <p:sp>
        <p:nvSpPr>
          <p:cNvPr id="12" name="Text Placeholder 17">
            <a:extLst>
              <a:ext uri="{FF2B5EF4-FFF2-40B4-BE49-F238E27FC236}">
                <a16:creationId xmlns:a16="http://schemas.microsoft.com/office/drawing/2014/main" id="{028AD4F5-2320-4533-9EC4-9832091E65CB}"/>
              </a:ext>
            </a:extLst>
          </p:cNvPr>
          <p:cNvSpPr>
            <a:spLocks noGrp="1"/>
          </p:cNvSpPr>
          <p:nvPr>
            <p:ph type="body" sz="quarter" idx="13" hasCustomPrompt="1"/>
          </p:nvPr>
        </p:nvSpPr>
        <p:spPr>
          <a:xfrm>
            <a:off x="841248" y="2060240"/>
            <a:ext cx="5320386" cy="882524"/>
          </a:xfrm>
        </p:spPr>
        <p:txBody>
          <a:bodyPr>
            <a:normAutofit/>
          </a:bodyPr>
          <a:lstStyle>
            <a:lvl1pPr marL="0" indent="0" algn="l">
              <a:buNone/>
              <a:defRPr sz="2300">
                <a:solidFill>
                  <a:schemeClr val="bg2"/>
                </a:solidFill>
              </a:defRPr>
            </a:lvl1pPr>
            <a:lvl2pPr>
              <a:defRPr sz="1800"/>
            </a:lvl2pPr>
            <a:lvl3pPr>
              <a:defRPr sz="1800"/>
            </a:lvl3pPr>
            <a:lvl4pPr>
              <a:defRPr sz="1800"/>
            </a:lvl4pPr>
            <a:lvl5pPr>
              <a:defRPr sz="1800"/>
            </a:lvl5pPr>
          </a:lstStyle>
          <a:p>
            <a:pPr lvl="0"/>
            <a:r>
              <a:rPr lang="en-US" dirty="0"/>
              <a:t>Edit master text styles</a:t>
            </a:r>
          </a:p>
        </p:txBody>
      </p:sp>
      <p:sp>
        <p:nvSpPr>
          <p:cNvPr id="13" name="Rectangle 12">
            <a:extLst>
              <a:ext uri="{FF2B5EF4-FFF2-40B4-BE49-F238E27FC236}">
                <a16:creationId xmlns:a16="http://schemas.microsoft.com/office/drawing/2014/main" id="{E7822F33-D675-4E6C-BD09-D9C78365BB41}"/>
              </a:ext>
            </a:extLst>
          </p:cNvPr>
          <p:cNvSpPr/>
          <p:nvPr userDrawn="1"/>
        </p:nvSpPr>
        <p:spPr>
          <a:xfrm>
            <a:off x="914693" y="1916790"/>
            <a:ext cx="4500000" cy="36576"/>
          </a:xfrm>
          <a:prstGeom prst="rect">
            <a:avLst/>
          </a:prstGeom>
          <a:solidFill>
            <a:schemeClr val="bg2"/>
          </a:solidFill>
          <a:ln w="12700" cap="flat">
            <a:noFill/>
            <a:prstDash val="solid"/>
            <a:miter/>
          </a:ln>
        </p:spPr>
        <p:txBody>
          <a:bodyPr rtlCol="0" anchor="ctr"/>
          <a:lstStyle/>
          <a:p>
            <a:pPr algn="l"/>
            <a:endParaRPr lang="ru-RU" dirty="0"/>
          </a:p>
        </p:txBody>
      </p:sp>
      <p:sp>
        <p:nvSpPr>
          <p:cNvPr id="11" name="Text Placeholder 14">
            <a:extLst>
              <a:ext uri="{FF2B5EF4-FFF2-40B4-BE49-F238E27FC236}">
                <a16:creationId xmlns:a16="http://schemas.microsoft.com/office/drawing/2014/main" id="{4B6CBCCA-9781-462D-AF43-C6AAE3D1AAA9}"/>
              </a:ext>
            </a:extLst>
          </p:cNvPr>
          <p:cNvSpPr>
            <a:spLocks noGrp="1"/>
          </p:cNvSpPr>
          <p:nvPr>
            <p:ph type="body" sz="quarter" idx="15"/>
          </p:nvPr>
        </p:nvSpPr>
        <p:spPr>
          <a:xfrm>
            <a:off x="6817897" y="1125545"/>
            <a:ext cx="4707842" cy="1849304"/>
          </a:xfrm>
        </p:spPr>
        <p:txBody>
          <a:bodyPr>
            <a:normAutofit/>
          </a:bodyPr>
          <a:lstStyle>
            <a:lvl1pPr marL="180000" indent="-180000">
              <a:spcBef>
                <a:spcPts val="600"/>
              </a:spcBef>
              <a:buClr>
                <a:schemeClr val="bg2"/>
              </a:buClr>
              <a:buFont typeface="Arial" panose="020B0604020202020204" pitchFamily="34" charset="0"/>
              <a:buChar char="•"/>
              <a:defRPr sz="1600" b="0" i="0">
                <a:solidFill>
                  <a:schemeClr val="bg1"/>
                </a:solidFill>
              </a:defRPr>
            </a:lvl1pPr>
          </a:lstStyle>
          <a:p>
            <a:pPr lvl="0"/>
            <a:r>
              <a:rPr lang="en-US"/>
              <a:t>Edit Master text styles</a:t>
            </a:r>
          </a:p>
        </p:txBody>
      </p:sp>
    </p:spTree>
    <p:extLst>
      <p:ext uri="{BB962C8B-B14F-4D97-AF65-F5344CB8AC3E}">
        <p14:creationId xmlns:p14="http://schemas.microsoft.com/office/powerpoint/2010/main" val="1551851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wo Section Layou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C40FB52-44A8-43D1-8B33-F4E55A83AC38}"/>
              </a:ext>
            </a:extLst>
          </p:cNvPr>
          <p:cNvSpPr/>
          <p:nvPr userDrawn="1"/>
        </p:nvSpPr>
        <p:spPr>
          <a:xfrm>
            <a:off x="129540" y="128016"/>
            <a:ext cx="11932920" cy="6601968"/>
          </a:xfrm>
          <a:prstGeom prst="rect">
            <a:avLst/>
          </a:prstGeom>
          <a:blipFill>
            <a:blip r:embed="rId2"/>
            <a:srcRect/>
            <a:stretch>
              <a:fillRect l="-17" r="-17"/>
            </a:stretch>
          </a:blipFill>
          <a:ln w="12700" cap="flat">
            <a:noFill/>
            <a:prstDash val="solid"/>
            <a:miter/>
          </a:ln>
        </p:spPr>
        <p:txBody>
          <a:bodyPr rtlCol="0" anchor="ctr"/>
          <a:lstStyle/>
          <a:p>
            <a:pPr algn="l"/>
            <a:endParaRPr lang="ru-RU" dirty="0"/>
          </a:p>
        </p:txBody>
      </p:sp>
      <p:sp>
        <p:nvSpPr>
          <p:cNvPr id="6" name="Rectangle 5">
            <a:extLst>
              <a:ext uri="{FF2B5EF4-FFF2-40B4-BE49-F238E27FC236}">
                <a16:creationId xmlns:a16="http://schemas.microsoft.com/office/drawing/2014/main" id="{164ACA68-1C2C-4C4D-9CB4-1C8BF3E03F57}"/>
              </a:ext>
            </a:extLst>
          </p:cNvPr>
          <p:cNvSpPr/>
          <p:nvPr userDrawn="1"/>
        </p:nvSpPr>
        <p:spPr>
          <a:xfrm>
            <a:off x="129540" y="128016"/>
            <a:ext cx="11932920" cy="6601968"/>
          </a:xfrm>
          <a:prstGeom prst="rect">
            <a:avLst/>
          </a:prstGeom>
          <a:gradFill flip="none" rotWithShape="1">
            <a:gsLst>
              <a:gs pos="0">
                <a:schemeClr val="accent2">
                  <a:alpha val="80000"/>
                </a:schemeClr>
              </a:gs>
              <a:gs pos="99000">
                <a:schemeClr val="accent3">
                  <a:alpha val="80000"/>
                </a:schemeClr>
              </a:gs>
            </a:gsLst>
            <a:lin ang="0" scaled="1"/>
            <a:tileRect/>
          </a:gradFill>
          <a:ln w="12700" cap="flat">
            <a:noFill/>
            <a:prstDash val="solid"/>
            <a:miter/>
          </a:ln>
        </p:spPr>
        <p:txBody>
          <a:bodyPr rtlCol="0" anchor="ctr"/>
          <a:lstStyle/>
          <a:p>
            <a:pPr algn="l"/>
            <a:endParaRPr lang="ru-RU" dirty="0"/>
          </a:p>
        </p:txBody>
      </p:sp>
      <p:sp>
        <p:nvSpPr>
          <p:cNvPr id="3" name="Slide Number Placeholder 2">
            <a:extLst>
              <a:ext uri="{FF2B5EF4-FFF2-40B4-BE49-F238E27FC236}">
                <a16:creationId xmlns:a16="http://schemas.microsoft.com/office/drawing/2014/main" id="{906ADBD7-8355-4951-B459-EC284BCE83AA}"/>
              </a:ext>
            </a:extLst>
          </p:cNvPr>
          <p:cNvSpPr>
            <a:spLocks noGrp="1"/>
          </p:cNvSpPr>
          <p:nvPr>
            <p:ph type="sldNum" sz="quarter" idx="10"/>
          </p:nvPr>
        </p:nvSpPr>
        <p:spPr/>
        <p:txBody>
          <a:bodyPr/>
          <a:lstStyle/>
          <a:p>
            <a:fld id="{D495E168-DA5E-4888-8D8A-92B118324C14}" type="slidenum">
              <a:rPr lang="ru-RU" smtClean="0"/>
              <a:pPr/>
              <a:t>‹#›</a:t>
            </a:fld>
            <a:endParaRPr lang="ru-RU" dirty="0"/>
          </a:p>
        </p:txBody>
      </p:sp>
      <p:sp>
        <p:nvSpPr>
          <p:cNvPr id="4" name="Date Placeholder 3">
            <a:extLst>
              <a:ext uri="{FF2B5EF4-FFF2-40B4-BE49-F238E27FC236}">
                <a16:creationId xmlns:a16="http://schemas.microsoft.com/office/drawing/2014/main" id="{D8A140A0-8435-451E-9A8E-9C33B97E1B11}"/>
              </a:ext>
            </a:extLst>
          </p:cNvPr>
          <p:cNvSpPr>
            <a:spLocks noGrp="1"/>
          </p:cNvSpPr>
          <p:nvPr>
            <p:ph type="dt" sz="half" idx="11"/>
          </p:nvPr>
        </p:nvSpPr>
        <p:spPr/>
        <p:txBody>
          <a:bodyPr/>
          <a:lstStyle/>
          <a:p>
            <a:r>
              <a:rPr lang="en-US" dirty="0"/>
              <a:t>MM.DD.20XX</a:t>
            </a:r>
            <a:endParaRPr lang="ru-RU" dirty="0"/>
          </a:p>
        </p:txBody>
      </p:sp>
      <p:sp>
        <p:nvSpPr>
          <p:cNvPr id="5" name="Footer Placeholder 4">
            <a:extLst>
              <a:ext uri="{FF2B5EF4-FFF2-40B4-BE49-F238E27FC236}">
                <a16:creationId xmlns:a16="http://schemas.microsoft.com/office/drawing/2014/main" id="{93BDD90A-F598-4982-8244-00A2189F77BD}"/>
              </a:ext>
            </a:extLst>
          </p:cNvPr>
          <p:cNvSpPr>
            <a:spLocks noGrp="1"/>
          </p:cNvSpPr>
          <p:nvPr>
            <p:ph type="ftr" sz="quarter" idx="12"/>
          </p:nvPr>
        </p:nvSpPr>
        <p:spPr/>
        <p:txBody>
          <a:bodyPr/>
          <a:lstStyle/>
          <a:p>
            <a:r>
              <a:rPr lang="en-US" dirty="0"/>
              <a:t>ADD A FOOTER</a:t>
            </a:r>
            <a:endParaRPr lang="ru-RU" dirty="0"/>
          </a:p>
        </p:txBody>
      </p:sp>
      <p:sp>
        <p:nvSpPr>
          <p:cNvPr id="8" name="Text Placeholder 2">
            <a:extLst>
              <a:ext uri="{FF2B5EF4-FFF2-40B4-BE49-F238E27FC236}">
                <a16:creationId xmlns:a16="http://schemas.microsoft.com/office/drawing/2014/main" id="{03373955-AB5B-4186-8098-9DBA0AB2650E}"/>
              </a:ext>
            </a:extLst>
          </p:cNvPr>
          <p:cNvSpPr>
            <a:spLocks noGrp="1"/>
          </p:cNvSpPr>
          <p:nvPr>
            <p:ph type="body" idx="1" hasCustomPrompt="1"/>
          </p:nvPr>
        </p:nvSpPr>
        <p:spPr>
          <a:xfrm>
            <a:off x="1159649" y="2738211"/>
            <a:ext cx="4183650" cy="454353"/>
          </a:xfrm>
        </p:spPr>
        <p:txBody>
          <a:bodyPr>
            <a:noAutofit/>
          </a:bodyPr>
          <a:lstStyle>
            <a:lvl1pPr marL="0" indent="0">
              <a:buNone/>
              <a:defRPr sz="3000" b="0">
                <a:solidFill>
                  <a:schemeClr val="bg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Section 1 title</a:t>
            </a:r>
          </a:p>
        </p:txBody>
      </p:sp>
      <p:sp>
        <p:nvSpPr>
          <p:cNvPr id="9" name="Text Placeholder 26">
            <a:extLst>
              <a:ext uri="{FF2B5EF4-FFF2-40B4-BE49-F238E27FC236}">
                <a16:creationId xmlns:a16="http://schemas.microsoft.com/office/drawing/2014/main" id="{B534F865-65DF-4129-9CE5-414E24937576}"/>
              </a:ext>
            </a:extLst>
          </p:cNvPr>
          <p:cNvSpPr>
            <a:spLocks noGrp="1"/>
          </p:cNvSpPr>
          <p:nvPr>
            <p:ph type="body" sz="quarter" idx="16" hasCustomPrompt="1"/>
          </p:nvPr>
        </p:nvSpPr>
        <p:spPr>
          <a:xfrm>
            <a:off x="838201" y="1835244"/>
            <a:ext cx="10515599" cy="629105"/>
          </a:xfrm>
        </p:spPr>
        <p:txBody>
          <a:bodyPr lIns="0" rIns="0">
            <a:noAutofit/>
          </a:bodyPr>
          <a:lstStyle>
            <a:lvl1pPr marL="0" indent="0" algn="ctr">
              <a:buNone/>
              <a:defRPr sz="2300" b="0" i="0">
                <a:solidFill>
                  <a:schemeClr val="bg2"/>
                </a:solidFill>
              </a:defRPr>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dirty="0"/>
              <a:t>Edit master text styles</a:t>
            </a:r>
          </a:p>
        </p:txBody>
      </p:sp>
      <p:sp>
        <p:nvSpPr>
          <p:cNvPr id="10" name="Text Placeholder 2">
            <a:extLst>
              <a:ext uri="{FF2B5EF4-FFF2-40B4-BE49-F238E27FC236}">
                <a16:creationId xmlns:a16="http://schemas.microsoft.com/office/drawing/2014/main" id="{23A3472E-32B4-4CAD-B5D0-420AA3FB4CE3}"/>
              </a:ext>
            </a:extLst>
          </p:cNvPr>
          <p:cNvSpPr>
            <a:spLocks noGrp="1"/>
          </p:cNvSpPr>
          <p:nvPr>
            <p:ph type="body" idx="18" hasCustomPrompt="1"/>
          </p:nvPr>
        </p:nvSpPr>
        <p:spPr>
          <a:xfrm>
            <a:off x="6627121" y="2738211"/>
            <a:ext cx="4183650" cy="454353"/>
          </a:xfrm>
        </p:spPr>
        <p:txBody>
          <a:bodyPr>
            <a:noAutofit/>
          </a:bodyPr>
          <a:lstStyle>
            <a:lvl1pPr marL="0" indent="0">
              <a:buNone/>
              <a:defRPr sz="3000" b="0">
                <a:solidFill>
                  <a:schemeClr val="bg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Section 2 title</a:t>
            </a:r>
          </a:p>
        </p:txBody>
      </p:sp>
      <p:sp>
        <p:nvSpPr>
          <p:cNvPr id="11" name="Text Placeholder 26">
            <a:extLst>
              <a:ext uri="{FF2B5EF4-FFF2-40B4-BE49-F238E27FC236}">
                <a16:creationId xmlns:a16="http://schemas.microsoft.com/office/drawing/2014/main" id="{1AEED068-3EA0-4BF4-875C-02473E9EB0CC}"/>
              </a:ext>
            </a:extLst>
          </p:cNvPr>
          <p:cNvSpPr>
            <a:spLocks noGrp="1"/>
          </p:cNvSpPr>
          <p:nvPr>
            <p:ph type="body" sz="quarter" idx="20"/>
          </p:nvPr>
        </p:nvSpPr>
        <p:spPr>
          <a:xfrm>
            <a:off x="1159649" y="3428501"/>
            <a:ext cx="4365625" cy="2333625"/>
          </a:xfrm>
        </p:spPr>
        <p:txBody>
          <a:bodyPr>
            <a:normAutofit/>
          </a:bodyPr>
          <a:lstStyle>
            <a:lvl1pPr marL="180000" indent="-180000">
              <a:spcBef>
                <a:spcPts val="600"/>
              </a:spcBef>
              <a:buClr>
                <a:schemeClr val="bg2"/>
              </a:buClr>
              <a:defRPr sz="1600">
                <a:solidFill>
                  <a:schemeClr val="bg1"/>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a:t>Edit Master text styles</a:t>
            </a:r>
          </a:p>
        </p:txBody>
      </p:sp>
      <p:sp>
        <p:nvSpPr>
          <p:cNvPr id="12" name="Text Placeholder 26">
            <a:extLst>
              <a:ext uri="{FF2B5EF4-FFF2-40B4-BE49-F238E27FC236}">
                <a16:creationId xmlns:a16="http://schemas.microsoft.com/office/drawing/2014/main" id="{3590B9DA-A2DF-4AE1-9A98-C7B84F48C3A9}"/>
              </a:ext>
            </a:extLst>
          </p:cNvPr>
          <p:cNvSpPr>
            <a:spLocks noGrp="1"/>
          </p:cNvSpPr>
          <p:nvPr>
            <p:ph type="body" sz="quarter" idx="21"/>
          </p:nvPr>
        </p:nvSpPr>
        <p:spPr>
          <a:xfrm>
            <a:off x="6627121" y="3428501"/>
            <a:ext cx="4365625" cy="2333625"/>
          </a:xfrm>
        </p:spPr>
        <p:txBody>
          <a:bodyPr>
            <a:normAutofit/>
          </a:bodyPr>
          <a:lstStyle>
            <a:lvl1pPr marL="180000" indent="-180000">
              <a:spcBef>
                <a:spcPts val="600"/>
              </a:spcBef>
              <a:buClr>
                <a:schemeClr val="bg2"/>
              </a:buClr>
              <a:defRPr sz="1600">
                <a:solidFill>
                  <a:schemeClr val="bg1"/>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a:t>Edit Master text styles</a:t>
            </a:r>
          </a:p>
        </p:txBody>
      </p:sp>
      <p:sp>
        <p:nvSpPr>
          <p:cNvPr id="14" name="Title 1">
            <a:extLst>
              <a:ext uri="{FF2B5EF4-FFF2-40B4-BE49-F238E27FC236}">
                <a16:creationId xmlns:a16="http://schemas.microsoft.com/office/drawing/2014/main" id="{4510C334-F1CE-4CEF-ADC6-D1BADB9947D6}"/>
              </a:ext>
            </a:extLst>
          </p:cNvPr>
          <p:cNvSpPr>
            <a:spLocks noGrp="1"/>
          </p:cNvSpPr>
          <p:nvPr>
            <p:ph type="title" hasCustomPrompt="1"/>
          </p:nvPr>
        </p:nvSpPr>
        <p:spPr>
          <a:xfrm>
            <a:off x="838200" y="557629"/>
            <a:ext cx="10515600" cy="1325563"/>
          </a:xfrm>
        </p:spPr>
        <p:txBody>
          <a:bodyPr lIns="0" rIns="0"/>
          <a:lstStyle>
            <a:lvl1pPr algn="ctr">
              <a:defRPr>
                <a:solidFill>
                  <a:schemeClr val="bg1"/>
                </a:solidFill>
              </a:defRPr>
            </a:lvl1pPr>
          </a:lstStyle>
          <a:p>
            <a:r>
              <a:rPr lang="en-US" dirty="0"/>
              <a:t>COMPARISON</a:t>
            </a:r>
            <a:endParaRPr lang="ru-RU" dirty="0"/>
          </a:p>
        </p:txBody>
      </p:sp>
      <p:sp>
        <p:nvSpPr>
          <p:cNvPr id="15" name="Oval 14">
            <a:extLst>
              <a:ext uri="{FF2B5EF4-FFF2-40B4-BE49-F238E27FC236}">
                <a16:creationId xmlns:a16="http://schemas.microsoft.com/office/drawing/2014/main" id="{B6E88236-C248-4008-9619-75BCE6D3401C}"/>
              </a:ext>
            </a:extLst>
          </p:cNvPr>
          <p:cNvSpPr/>
          <p:nvPr userDrawn="1"/>
        </p:nvSpPr>
        <p:spPr>
          <a:xfrm>
            <a:off x="5908548" y="6114045"/>
            <a:ext cx="374904" cy="374904"/>
          </a:xfrm>
          <a:prstGeom prst="ellipse">
            <a:avLst/>
          </a:prstGeom>
          <a:noFill/>
          <a:ln w="12700" cap="flat">
            <a:solidFill>
              <a:schemeClr val="bg2"/>
            </a:solidFill>
            <a:prstDash val="solid"/>
            <a:miter/>
          </a:ln>
        </p:spPr>
        <p:txBody>
          <a:bodyPr rtlCol="0" anchor="ctr"/>
          <a:lstStyle/>
          <a:p>
            <a:pPr algn="l"/>
            <a:endParaRPr lang="ru-RU" dirty="0"/>
          </a:p>
        </p:txBody>
      </p:sp>
      <p:sp>
        <p:nvSpPr>
          <p:cNvPr id="18" name="Rectangle 17">
            <a:extLst>
              <a:ext uri="{FF2B5EF4-FFF2-40B4-BE49-F238E27FC236}">
                <a16:creationId xmlns:a16="http://schemas.microsoft.com/office/drawing/2014/main" id="{2D3F74C5-9ADD-4AE3-BCA5-88726CC2A1A3}"/>
              </a:ext>
            </a:extLst>
          </p:cNvPr>
          <p:cNvSpPr/>
          <p:nvPr userDrawn="1"/>
        </p:nvSpPr>
        <p:spPr>
          <a:xfrm>
            <a:off x="4111752" y="1667974"/>
            <a:ext cx="3968496" cy="36576"/>
          </a:xfrm>
          <a:prstGeom prst="rect">
            <a:avLst/>
          </a:prstGeom>
          <a:solidFill>
            <a:schemeClr val="bg2"/>
          </a:solidFill>
          <a:ln w="12700" cap="flat">
            <a:noFill/>
            <a:prstDash val="solid"/>
            <a:miter/>
          </a:ln>
        </p:spPr>
        <p:txBody>
          <a:bodyPr rtlCol="0" anchor="ctr"/>
          <a:lstStyle/>
          <a:p>
            <a:pPr algn="l"/>
            <a:endParaRPr lang="ru-RU" dirty="0"/>
          </a:p>
        </p:txBody>
      </p:sp>
    </p:spTree>
    <p:extLst>
      <p:ext uri="{BB962C8B-B14F-4D97-AF65-F5344CB8AC3E}">
        <p14:creationId xmlns:p14="http://schemas.microsoft.com/office/powerpoint/2010/main" val="95107215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hart Layou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C40FB52-44A8-43D1-8B33-F4E55A83AC38}"/>
              </a:ext>
            </a:extLst>
          </p:cNvPr>
          <p:cNvSpPr/>
          <p:nvPr userDrawn="1"/>
        </p:nvSpPr>
        <p:spPr>
          <a:xfrm>
            <a:off x="129540" y="128016"/>
            <a:ext cx="11932920" cy="6601968"/>
          </a:xfrm>
          <a:prstGeom prst="rect">
            <a:avLst/>
          </a:prstGeom>
          <a:blipFill>
            <a:blip r:embed="rId2"/>
            <a:stretch>
              <a:fillRect l="-17" r="-17"/>
            </a:stretch>
          </a:blipFill>
          <a:ln w="12700" cap="flat">
            <a:noFill/>
            <a:prstDash val="solid"/>
            <a:miter/>
          </a:ln>
        </p:spPr>
        <p:txBody>
          <a:bodyPr rtlCol="0" anchor="ctr"/>
          <a:lstStyle/>
          <a:p>
            <a:pPr algn="l"/>
            <a:endParaRPr lang="ru-RU" dirty="0"/>
          </a:p>
        </p:txBody>
      </p:sp>
      <p:sp>
        <p:nvSpPr>
          <p:cNvPr id="6" name="Rectangle 5">
            <a:extLst>
              <a:ext uri="{FF2B5EF4-FFF2-40B4-BE49-F238E27FC236}">
                <a16:creationId xmlns:a16="http://schemas.microsoft.com/office/drawing/2014/main" id="{164ACA68-1C2C-4C4D-9CB4-1C8BF3E03F57}"/>
              </a:ext>
            </a:extLst>
          </p:cNvPr>
          <p:cNvSpPr/>
          <p:nvPr userDrawn="1"/>
        </p:nvSpPr>
        <p:spPr>
          <a:xfrm>
            <a:off x="129540" y="128016"/>
            <a:ext cx="11932920" cy="6601968"/>
          </a:xfrm>
          <a:prstGeom prst="rect">
            <a:avLst/>
          </a:prstGeom>
          <a:gradFill flip="none" rotWithShape="1">
            <a:gsLst>
              <a:gs pos="0">
                <a:schemeClr val="accent2">
                  <a:alpha val="80000"/>
                </a:schemeClr>
              </a:gs>
              <a:gs pos="100000">
                <a:schemeClr val="accent3">
                  <a:alpha val="80000"/>
                </a:schemeClr>
              </a:gs>
            </a:gsLst>
            <a:lin ang="0" scaled="1"/>
            <a:tileRect/>
          </a:gradFill>
          <a:ln w="12700" cap="flat">
            <a:noFill/>
            <a:prstDash val="solid"/>
            <a:miter/>
          </a:ln>
        </p:spPr>
        <p:txBody>
          <a:bodyPr rtlCol="0" anchor="ctr"/>
          <a:lstStyle/>
          <a:p>
            <a:pPr algn="l"/>
            <a:endParaRPr lang="ru-RU" dirty="0"/>
          </a:p>
        </p:txBody>
      </p:sp>
      <p:sp>
        <p:nvSpPr>
          <p:cNvPr id="3" name="Slide Number Placeholder 2">
            <a:extLst>
              <a:ext uri="{FF2B5EF4-FFF2-40B4-BE49-F238E27FC236}">
                <a16:creationId xmlns:a16="http://schemas.microsoft.com/office/drawing/2014/main" id="{906ADBD7-8355-4951-B459-EC284BCE83AA}"/>
              </a:ext>
            </a:extLst>
          </p:cNvPr>
          <p:cNvSpPr>
            <a:spLocks noGrp="1"/>
          </p:cNvSpPr>
          <p:nvPr>
            <p:ph type="sldNum" sz="quarter" idx="10"/>
          </p:nvPr>
        </p:nvSpPr>
        <p:spPr/>
        <p:txBody>
          <a:bodyPr/>
          <a:lstStyle/>
          <a:p>
            <a:fld id="{D495E168-DA5E-4888-8D8A-92B118324C14}" type="slidenum">
              <a:rPr lang="ru-RU" smtClean="0"/>
              <a:pPr/>
              <a:t>‹#›</a:t>
            </a:fld>
            <a:endParaRPr lang="ru-RU" dirty="0"/>
          </a:p>
        </p:txBody>
      </p:sp>
      <p:sp>
        <p:nvSpPr>
          <p:cNvPr id="4" name="Date Placeholder 3">
            <a:extLst>
              <a:ext uri="{FF2B5EF4-FFF2-40B4-BE49-F238E27FC236}">
                <a16:creationId xmlns:a16="http://schemas.microsoft.com/office/drawing/2014/main" id="{D8A140A0-8435-451E-9A8E-9C33B97E1B11}"/>
              </a:ext>
            </a:extLst>
          </p:cNvPr>
          <p:cNvSpPr>
            <a:spLocks noGrp="1"/>
          </p:cNvSpPr>
          <p:nvPr>
            <p:ph type="dt" sz="half" idx="11"/>
          </p:nvPr>
        </p:nvSpPr>
        <p:spPr/>
        <p:txBody>
          <a:bodyPr/>
          <a:lstStyle/>
          <a:p>
            <a:r>
              <a:rPr lang="en-US" dirty="0"/>
              <a:t>MM.DD.20XX</a:t>
            </a:r>
            <a:endParaRPr lang="ru-RU" dirty="0"/>
          </a:p>
        </p:txBody>
      </p:sp>
      <p:sp>
        <p:nvSpPr>
          <p:cNvPr id="5" name="Footer Placeholder 4">
            <a:extLst>
              <a:ext uri="{FF2B5EF4-FFF2-40B4-BE49-F238E27FC236}">
                <a16:creationId xmlns:a16="http://schemas.microsoft.com/office/drawing/2014/main" id="{93BDD90A-F598-4982-8244-00A2189F77BD}"/>
              </a:ext>
            </a:extLst>
          </p:cNvPr>
          <p:cNvSpPr>
            <a:spLocks noGrp="1"/>
          </p:cNvSpPr>
          <p:nvPr>
            <p:ph type="ftr" sz="quarter" idx="12"/>
          </p:nvPr>
        </p:nvSpPr>
        <p:spPr/>
        <p:txBody>
          <a:bodyPr/>
          <a:lstStyle/>
          <a:p>
            <a:r>
              <a:rPr lang="en-US" dirty="0"/>
              <a:t>ADD A FOOTER</a:t>
            </a:r>
            <a:endParaRPr lang="ru-RU" dirty="0"/>
          </a:p>
        </p:txBody>
      </p:sp>
      <p:sp>
        <p:nvSpPr>
          <p:cNvPr id="9" name="Text Placeholder 26">
            <a:extLst>
              <a:ext uri="{FF2B5EF4-FFF2-40B4-BE49-F238E27FC236}">
                <a16:creationId xmlns:a16="http://schemas.microsoft.com/office/drawing/2014/main" id="{B534F865-65DF-4129-9CE5-414E24937576}"/>
              </a:ext>
            </a:extLst>
          </p:cNvPr>
          <p:cNvSpPr>
            <a:spLocks noGrp="1"/>
          </p:cNvSpPr>
          <p:nvPr>
            <p:ph type="body" sz="quarter" idx="16" hasCustomPrompt="1"/>
          </p:nvPr>
        </p:nvSpPr>
        <p:spPr>
          <a:xfrm>
            <a:off x="841248" y="3359239"/>
            <a:ext cx="4357688" cy="2252574"/>
          </a:xfrm>
        </p:spPr>
        <p:txBody>
          <a:bodyPr lIns="0" rIns="0">
            <a:noAutofit/>
          </a:bodyPr>
          <a:lstStyle>
            <a:lvl1pPr marL="0" indent="0" algn="l">
              <a:buNone/>
              <a:defRPr sz="2300" b="0" i="0">
                <a:solidFill>
                  <a:schemeClr val="bg2"/>
                </a:solidFill>
              </a:defRPr>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dirty="0"/>
              <a:t>Edit master text styles</a:t>
            </a:r>
          </a:p>
        </p:txBody>
      </p:sp>
      <p:sp>
        <p:nvSpPr>
          <p:cNvPr id="14" name="Title 1">
            <a:extLst>
              <a:ext uri="{FF2B5EF4-FFF2-40B4-BE49-F238E27FC236}">
                <a16:creationId xmlns:a16="http://schemas.microsoft.com/office/drawing/2014/main" id="{4510C334-F1CE-4CEF-ADC6-D1BADB9947D6}"/>
              </a:ext>
            </a:extLst>
          </p:cNvPr>
          <p:cNvSpPr>
            <a:spLocks noGrp="1"/>
          </p:cNvSpPr>
          <p:nvPr>
            <p:ph type="title" hasCustomPrompt="1"/>
          </p:nvPr>
        </p:nvSpPr>
        <p:spPr>
          <a:xfrm>
            <a:off x="841248" y="2081624"/>
            <a:ext cx="4357688" cy="1325563"/>
          </a:xfrm>
        </p:spPr>
        <p:txBody>
          <a:bodyPr lIns="0" rIns="0"/>
          <a:lstStyle>
            <a:lvl1pPr algn="l">
              <a:defRPr>
                <a:solidFill>
                  <a:schemeClr val="bg1"/>
                </a:solidFill>
              </a:defRPr>
            </a:lvl1pPr>
          </a:lstStyle>
          <a:p>
            <a:r>
              <a:rPr lang="en-US" dirty="0"/>
              <a:t>CHART SLIDE</a:t>
            </a:r>
            <a:endParaRPr lang="ru-RU" dirty="0"/>
          </a:p>
        </p:txBody>
      </p:sp>
      <p:sp>
        <p:nvSpPr>
          <p:cNvPr id="15" name="Oval 14">
            <a:extLst>
              <a:ext uri="{FF2B5EF4-FFF2-40B4-BE49-F238E27FC236}">
                <a16:creationId xmlns:a16="http://schemas.microsoft.com/office/drawing/2014/main" id="{B6E88236-C248-4008-9619-75BCE6D3401C}"/>
              </a:ext>
            </a:extLst>
          </p:cNvPr>
          <p:cNvSpPr/>
          <p:nvPr userDrawn="1"/>
        </p:nvSpPr>
        <p:spPr>
          <a:xfrm>
            <a:off x="5908548" y="6114045"/>
            <a:ext cx="374904" cy="374904"/>
          </a:xfrm>
          <a:prstGeom prst="ellipse">
            <a:avLst/>
          </a:prstGeom>
          <a:noFill/>
          <a:ln w="12700" cap="flat">
            <a:solidFill>
              <a:schemeClr val="bg2"/>
            </a:solidFill>
            <a:prstDash val="solid"/>
            <a:miter/>
          </a:ln>
        </p:spPr>
        <p:txBody>
          <a:bodyPr rtlCol="0" anchor="ctr"/>
          <a:lstStyle/>
          <a:p>
            <a:pPr algn="l"/>
            <a:endParaRPr lang="ru-RU" dirty="0"/>
          </a:p>
        </p:txBody>
      </p:sp>
      <p:sp>
        <p:nvSpPr>
          <p:cNvPr id="18" name="Rectangle 17">
            <a:extLst>
              <a:ext uri="{FF2B5EF4-FFF2-40B4-BE49-F238E27FC236}">
                <a16:creationId xmlns:a16="http://schemas.microsoft.com/office/drawing/2014/main" id="{2D3F74C5-9ADD-4AE3-BCA5-88726CC2A1A3}"/>
              </a:ext>
            </a:extLst>
          </p:cNvPr>
          <p:cNvSpPr/>
          <p:nvPr userDrawn="1"/>
        </p:nvSpPr>
        <p:spPr>
          <a:xfrm>
            <a:off x="911877" y="3191969"/>
            <a:ext cx="3968496" cy="36576"/>
          </a:xfrm>
          <a:prstGeom prst="rect">
            <a:avLst/>
          </a:prstGeom>
          <a:solidFill>
            <a:schemeClr val="bg2"/>
          </a:solidFill>
          <a:ln w="12700" cap="flat">
            <a:noFill/>
            <a:prstDash val="solid"/>
            <a:miter/>
          </a:ln>
        </p:spPr>
        <p:txBody>
          <a:bodyPr rtlCol="0" anchor="ctr"/>
          <a:lstStyle/>
          <a:p>
            <a:pPr algn="l"/>
            <a:endParaRPr lang="ru-RU" dirty="0"/>
          </a:p>
        </p:txBody>
      </p:sp>
      <p:sp>
        <p:nvSpPr>
          <p:cNvPr id="16" name="Chart Placeholder 18">
            <a:extLst>
              <a:ext uri="{FF2B5EF4-FFF2-40B4-BE49-F238E27FC236}">
                <a16:creationId xmlns:a16="http://schemas.microsoft.com/office/drawing/2014/main" id="{BE9C98A7-B145-402E-BADA-CE785E3BA996}"/>
              </a:ext>
            </a:extLst>
          </p:cNvPr>
          <p:cNvSpPr>
            <a:spLocks noGrp="1"/>
          </p:cNvSpPr>
          <p:nvPr>
            <p:ph type="chart" sz="quarter" idx="32"/>
          </p:nvPr>
        </p:nvSpPr>
        <p:spPr>
          <a:xfrm>
            <a:off x="6981371" y="1246188"/>
            <a:ext cx="4284663" cy="4365625"/>
          </a:xfrm>
        </p:spPr>
        <p:txBody>
          <a:bodyPr anchor="ctr" anchorCtr="0">
            <a:normAutofit/>
          </a:bodyPr>
          <a:lstStyle>
            <a:lvl1pPr marL="0" indent="0" algn="ctr">
              <a:buNone/>
              <a:defRPr sz="1600">
                <a:solidFill>
                  <a:schemeClr val="tx1">
                    <a:lumMod val="50000"/>
                    <a:lumOff val="50000"/>
                  </a:schemeClr>
                </a:solidFill>
              </a:defRPr>
            </a:lvl1pPr>
          </a:lstStyle>
          <a:p>
            <a:r>
              <a:rPr lang="en-US"/>
              <a:t>Click icon to add chart</a:t>
            </a:r>
            <a:endParaRPr lang="ru-RU" dirty="0"/>
          </a:p>
        </p:txBody>
      </p:sp>
    </p:spTree>
    <p:extLst>
      <p:ext uri="{BB962C8B-B14F-4D97-AF65-F5344CB8AC3E}">
        <p14:creationId xmlns:p14="http://schemas.microsoft.com/office/powerpoint/2010/main" val="85725030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able Layou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C40FB52-44A8-43D1-8B33-F4E55A83AC38}"/>
              </a:ext>
            </a:extLst>
          </p:cNvPr>
          <p:cNvSpPr/>
          <p:nvPr userDrawn="1"/>
        </p:nvSpPr>
        <p:spPr>
          <a:xfrm>
            <a:off x="129540" y="128016"/>
            <a:ext cx="11932920" cy="6601968"/>
          </a:xfrm>
          <a:prstGeom prst="rect">
            <a:avLst/>
          </a:prstGeom>
          <a:blipFill>
            <a:blip r:embed="rId2"/>
            <a:srcRect/>
            <a:stretch>
              <a:fillRect l="-17" r="-17"/>
            </a:stretch>
          </a:blipFill>
          <a:ln w="12700" cap="flat">
            <a:noFill/>
            <a:prstDash val="solid"/>
            <a:miter/>
          </a:ln>
        </p:spPr>
        <p:txBody>
          <a:bodyPr rtlCol="0" anchor="ctr"/>
          <a:lstStyle/>
          <a:p>
            <a:pPr algn="l"/>
            <a:endParaRPr lang="ru-RU" dirty="0"/>
          </a:p>
        </p:txBody>
      </p:sp>
      <p:sp>
        <p:nvSpPr>
          <p:cNvPr id="6" name="Rectangle 5">
            <a:extLst>
              <a:ext uri="{FF2B5EF4-FFF2-40B4-BE49-F238E27FC236}">
                <a16:creationId xmlns:a16="http://schemas.microsoft.com/office/drawing/2014/main" id="{164ACA68-1C2C-4C4D-9CB4-1C8BF3E03F57}"/>
              </a:ext>
            </a:extLst>
          </p:cNvPr>
          <p:cNvSpPr/>
          <p:nvPr userDrawn="1"/>
        </p:nvSpPr>
        <p:spPr>
          <a:xfrm>
            <a:off x="129540" y="128016"/>
            <a:ext cx="11932920" cy="6601968"/>
          </a:xfrm>
          <a:prstGeom prst="rect">
            <a:avLst/>
          </a:prstGeom>
          <a:gradFill flip="none" rotWithShape="1">
            <a:gsLst>
              <a:gs pos="0">
                <a:schemeClr val="accent2">
                  <a:alpha val="80000"/>
                </a:schemeClr>
              </a:gs>
              <a:gs pos="100000">
                <a:schemeClr val="accent3">
                  <a:alpha val="80000"/>
                </a:schemeClr>
              </a:gs>
            </a:gsLst>
            <a:lin ang="0" scaled="1"/>
            <a:tileRect/>
          </a:gradFill>
          <a:ln w="12700" cap="flat">
            <a:noFill/>
            <a:prstDash val="solid"/>
            <a:miter/>
          </a:ln>
        </p:spPr>
        <p:txBody>
          <a:bodyPr rtlCol="0" anchor="ctr"/>
          <a:lstStyle/>
          <a:p>
            <a:pPr algn="l"/>
            <a:endParaRPr lang="ru-RU" dirty="0"/>
          </a:p>
        </p:txBody>
      </p:sp>
      <p:sp>
        <p:nvSpPr>
          <p:cNvPr id="3" name="Slide Number Placeholder 2">
            <a:extLst>
              <a:ext uri="{FF2B5EF4-FFF2-40B4-BE49-F238E27FC236}">
                <a16:creationId xmlns:a16="http://schemas.microsoft.com/office/drawing/2014/main" id="{906ADBD7-8355-4951-B459-EC284BCE83AA}"/>
              </a:ext>
            </a:extLst>
          </p:cNvPr>
          <p:cNvSpPr>
            <a:spLocks noGrp="1"/>
          </p:cNvSpPr>
          <p:nvPr>
            <p:ph type="sldNum" sz="quarter" idx="10"/>
          </p:nvPr>
        </p:nvSpPr>
        <p:spPr/>
        <p:txBody>
          <a:bodyPr/>
          <a:lstStyle/>
          <a:p>
            <a:fld id="{D495E168-DA5E-4888-8D8A-92B118324C14}" type="slidenum">
              <a:rPr lang="ru-RU" smtClean="0"/>
              <a:pPr/>
              <a:t>‹#›</a:t>
            </a:fld>
            <a:endParaRPr lang="ru-RU" dirty="0"/>
          </a:p>
        </p:txBody>
      </p:sp>
      <p:sp>
        <p:nvSpPr>
          <p:cNvPr id="4" name="Date Placeholder 3">
            <a:extLst>
              <a:ext uri="{FF2B5EF4-FFF2-40B4-BE49-F238E27FC236}">
                <a16:creationId xmlns:a16="http://schemas.microsoft.com/office/drawing/2014/main" id="{D8A140A0-8435-451E-9A8E-9C33B97E1B11}"/>
              </a:ext>
            </a:extLst>
          </p:cNvPr>
          <p:cNvSpPr>
            <a:spLocks noGrp="1"/>
          </p:cNvSpPr>
          <p:nvPr>
            <p:ph type="dt" sz="half" idx="11"/>
          </p:nvPr>
        </p:nvSpPr>
        <p:spPr/>
        <p:txBody>
          <a:bodyPr/>
          <a:lstStyle/>
          <a:p>
            <a:r>
              <a:rPr lang="en-US" dirty="0"/>
              <a:t>MM.DD.20XX</a:t>
            </a:r>
            <a:endParaRPr lang="ru-RU" dirty="0"/>
          </a:p>
        </p:txBody>
      </p:sp>
      <p:sp>
        <p:nvSpPr>
          <p:cNvPr id="5" name="Footer Placeholder 4">
            <a:extLst>
              <a:ext uri="{FF2B5EF4-FFF2-40B4-BE49-F238E27FC236}">
                <a16:creationId xmlns:a16="http://schemas.microsoft.com/office/drawing/2014/main" id="{93BDD90A-F598-4982-8244-00A2189F77BD}"/>
              </a:ext>
            </a:extLst>
          </p:cNvPr>
          <p:cNvSpPr>
            <a:spLocks noGrp="1"/>
          </p:cNvSpPr>
          <p:nvPr>
            <p:ph type="ftr" sz="quarter" idx="12"/>
          </p:nvPr>
        </p:nvSpPr>
        <p:spPr/>
        <p:txBody>
          <a:bodyPr/>
          <a:lstStyle/>
          <a:p>
            <a:r>
              <a:rPr lang="en-US" dirty="0"/>
              <a:t>ADD A FOOTER</a:t>
            </a:r>
            <a:endParaRPr lang="ru-RU" dirty="0"/>
          </a:p>
        </p:txBody>
      </p:sp>
      <p:sp>
        <p:nvSpPr>
          <p:cNvPr id="9" name="Text Placeholder 26">
            <a:extLst>
              <a:ext uri="{FF2B5EF4-FFF2-40B4-BE49-F238E27FC236}">
                <a16:creationId xmlns:a16="http://schemas.microsoft.com/office/drawing/2014/main" id="{B534F865-65DF-4129-9CE5-414E24937576}"/>
              </a:ext>
            </a:extLst>
          </p:cNvPr>
          <p:cNvSpPr>
            <a:spLocks noGrp="1"/>
          </p:cNvSpPr>
          <p:nvPr>
            <p:ph type="body" sz="quarter" idx="16" hasCustomPrompt="1"/>
          </p:nvPr>
        </p:nvSpPr>
        <p:spPr>
          <a:xfrm>
            <a:off x="8683563" y="3359239"/>
            <a:ext cx="2596896" cy="2252574"/>
          </a:xfrm>
        </p:spPr>
        <p:txBody>
          <a:bodyPr lIns="0" rIns="0">
            <a:noAutofit/>
          </a:bodyPr>
          <a:lstStyle>
            <a:lvl1pPr marL="0" indent="0" algn="l">
              <a:buNone/>
              <a:defRPr sz="2300" b="0" i="0">
                <a:solidFill>
                  <a:schemeClr val="bg2"/>
                </a:solidFill>
              </a:defRPr>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dirty="0"/>
              <a:t>Edit master text styles</a:t>
            </a:r>
          </a:p>
        </p:txBody>
      </p:sp>
      <p:sp>
        <p:nvSpPr>
          <p:cNvPr id="14" name="Title 1">
            <a:extLst>
              <a:ext uri="{FF2B5EF4-FFF2-40B4-BE49-F238E27FC236}">
                <a16:creationId xmlns:a16="http://schemas.microsoft.com/office/drawing/2014/main" id="{4510C334-F1CE-4CEF-ADC6-D1BADB9947D6}"/>
              </a:ext>
            </a:extLst>
          </p:cNvPr>
          <p:cNvSpPr>
            <a:spLocks noGrp="1"/>
          </p:cNvSpPr>
          <p:nvPr>
            <p:ph type="title" hasCustomPrompt="1"/>
          </p:nvPr>
        </p:nvSpPr>
        <p:spPr>
          <a:xfrm>
            <a:off x="8683562" y="1757774"/>
            <a:ext cx="2669859" cy="1325563"/>
          </a:xfrm>
        </p:spPr>
        <p:txBody>
          <a:bodyPr lIns="0" rIns="0"/>
          <a:lstStyle>
            <a:lvl1pPr algn="l">
              <a:defRPr>
                <a:solidFill>
                  <a:schemeClr val="bg1"/>
                </a:solidFill>
              </a:defRPr>
            </a:lvl1pPr>
          </a:lstStyle>
          <a:p>
            <a:r>
              <a:rPr lang="en-US" dirty="0"/>
              <a:t>TABLE SLIDE</a:t>
            </a:r>
            <a:endParaRPr lang="ru-RU" dirty="0"/>
          </a:p>
        </p:txBody>
      </p:sp>
      <p:sp>
        <p:nvSpPr>
          <p:cNvPr id="15" name="Oval 14">
            <a:extLst>
              <a:ext uri="{FF2B5EF4-FFF2-40B4-BE49-F238E27FC236}">
                <a16:creationId xmlns:a16="http://schemas.microsoft.com/office/drawing/2014/main" id="{B6E88236-C248-4008-9619-75BCE6D3401C}"/>
              </a:ext>
            </a:extLst>
          </p:cNvPr>
          <p:cNvSpPr/>
          <p:nvPr userDrawn="1"/>
        </p:nvSpPr>
        <p:spPr>
          <a:xfrm>
            <a:off x="5908548" y="6114045"/>
            <a:ext cx="374904" cy="374904"/>
          </a:xfrm>
          <a:prstGeom prst="ellipse">
            <a:avLst/>
          </a:prstGeom>
          <a:noFill/>
          <a:ln w="12700" cap="flat">
            <a:solidFill>
              <a:schemeClr val="bg2"/>
            </a:solidFill>
            <a:prstDash val="solid"/>
            <a:miter/>
          </a:ln>
        </p:spPr>
        <p:txBody>
          <a:bodyPr rtlCol="0" anchor="ctr"/>
          <a:lstStyle/>
          <a:p>
            <a:pPr algn="l"/>
            <a:endParaRPr lang="ru-RU" dirty="0"/>
          </a:p>
        </p:txBody>
      </p:sp>
      <p:sp>
        <p:nvSpPr>
          <p:cNvPr id="18" name="Rectangle 17">
            <a:extLst>
              <a:ext uri="{FF2B5EF4-FFF2-40B4-BE49-F238E27FC236}">
                <a16:creationId xmlns:a16="http://schemas.microsoft.com/office/drawing/2014/main" id="{2D3F74C5-9ADD-4AE3-BCA5-88726CC2A1A3}"/>
              </a:ext>
            </a:extLst>
          </p:cNvPr>
          <p:cNvSpPr/>
          <p:nvPr userDrawn="1"/>
        </p:nvSpPr>
        <p:spPr>
          <a:xfrm>
            <a:off x="8683563" y="3191969"/>
            <a:ext cx="1545336" cy="36576"/>
          </a:xfrm>
          <a:prstGeom prst="rect">
            <a:avLst/>
          </a:prstGeom>
          <a:solidFill>
            <a:schemeClr val="bg2"/>
          </a:solidFill>
          <a:ln w="12700" cap="flat">
            <a:noFill/>
            <a:prstDash val="solid"/>
            <a:miter/>
          </a:ln>
        </p:spPr>
        <p:txBody>
          <a:bodyPr rtlCol="0" anchor="ctr"/>
          <a:lstStyle/>
          <a:p>
            <a:pPr algn="l"/>
            <a:endParaRPr lang="ru-RU" dirty="0"/>
          </a:p>
        </p:txBody>
      </p:sp>
      <p:sp>
        <p:nvSpPr>
          <p:cNvPr id="13" name="Table Placeholder 17">
            <a:extLst>
              <a:ext uri="{FF2B5EF4-FFF2-40B4-BE49-F238E27FC236}">
                <a16:creationId xmlns:a16="http://schemas.microsoft.com/office/drawing/2014/main" id="{62814DE5-26B2-4A8E-BA8D-A2E4C5547EB9}"/>
              </a:ext>
            </a:extLst>
          </p:cNvPr>
          <p:cNvSpPr>
            <a:spLocks noGrp="1"/>
          </p:cNvSpPr>
          <p:nvPr>
            <p:ph type="tbl" sz="quarter" idx="17"/>
          </p:nvPr>
        </p:nvSpPr>
        <p:spPr>
          <a:xfrm>
            <a:off x="911225" y="1505433"/>
            <a:ext cx="6561138" cy="3847135"/>
          </a:xfrm>
        </p:spPr>
        <p:txBody>
          <a:bodyPr anchor="ctr" anchorCtr="0">
            <a:normAutofit/>
          </a:bodyPr>
          <a:lstStyle>
            <a:lvl1pPr marL="0" indent="0" algn="ctr">
              <a:buNone/>
              <a:defRPr sz="1600">
                <a:solidFill>
                  <a:schemeClr val="tx1">
                    <a:lumMod val="50000"/>
                    <a:lumOff val="50000"/>
                  </a:schemeClr>
                </a:solidFill>
              </a:defRPr>
            </a:lvl1pPr>
          </a:lstStyle>
          <a:p>
            <a:r>
              <a:rPr lang="en-US"/>
              <a:t>Click icon to add table</a:t>
            </a:r>
            <a:endParaRPr lang="ru-RU" dirty="0"/>
          </a:p>
        </p:txBody>
      </p:sp>
    </p:spTree>
    <p:extLst>
      <p:ext uri="{BB962C8B-B14F-4D97-AF65-F5344CB8AC3E}">
        <p14:creationId xmlns:p14="http://schemas.microsoft.com/office/powerpoint/2010/main" val="1444033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Image and 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ECF654C-A7AE-4727-9F7F-492670C3E642}"/>
              </a:ext>
            </a:extLst>
          </p:cNvPr>
          <p:cNvSpPr/>
          <p:nvPr userDrawn="1"/>
        </p:nvSpPr>
        <p:spPr>
          <a:xfrm>
            <a:off x="129540" y="128016"/>
            <a:ext cx="11932920" cy="6601968"/>
          </a:xfrm>
          <a:prstGeom prst="rect">
            <a:avLst/>
          </a:prstGeom>
          <a:blipFill>
            <a:blip r:embed="rId2"/>
            <a:srcRect/>
            <a:stretch>
              <a:fillRect l="-17" r="-17"/>
            </a:stretch>
          </a:blipFill>
          <a:ln w="12700" cap="flat">
            <a:noFill/>
            <a:prstDash val="solid"/>
            <a:miter/>
          </a:ln>
        </p:spPr>
        <p:txBody>
          <a:bodyPr rtlCol="0" anchor="ctr"/>
          <a:lstStyle/>
          <a:p>
            <a:pPr algn="l"/>
            <a:endParaRPr lang="ru-RU" dirty="0"/>
          </a:p>
        </p:txBody>
      </p:sp>
      <p:sp>
        <p:nvSpPr>
          <p:cNvPr id="6" name="Rectangle 5">
            <a:extLst>
              <a:ext uri="{FF2B5EF4-FFF2-40B4-BE49-F238E27FC236}">
                <a16:creationId xmlns:a16="http://schemas.microsoft.com/office/drawing/2014/main" id="{834F3F28-2A24-40B5-AC8C-5A53DC799A96}"/>
              </a:ext>
            </a:extLst>
          </p:cNvPr>
          <p:cNvSpPr/>
          <p:nvPr userDrawn="1"/>
        </p:nvSpPr>
        <p:spPr>
          <a:xfrm>
            <a:off x="129540" y="128016"/>
            <a:ext cx="11932920" cy="2368296"/>
          </a:xfrm>
          <a:prstGeom prst="rect">
            <a:avLst/>
          </a:prstGeom>
          <a:gradFill flip="none" rotWithShape="1">
            <a:gsLst>
              <a:gs pos="0">
                <a:schemeClr val="accent2">
                  <a:alpha val="80000"/>
                </a:schemeClr>
              </a:gs>
              <a:gs pos="100000">
                <a:schemeClr val="accent3">
                  <a:alpha val="80000"/>
                </a:schemeClr>
              </a:gs>
            </a:gsLst>
            <a:lin ang="1680000" scaled="0"/>
            <a:tileRect/>
          </a:gradFill>
          <a:ln w="12700" cap="flat">
            <a:noFill/>
            <a:prstDash val="solid"/>
            <a:miter/>
          </a:ln>
        </p:spPr>
        <p:txBody>
          <a:bodyPr rtlCol="0" anchor="ctr"/>
          <a:lstStyle/>
          <a:p>
            <a:pPr algn="l"/>
            <a:endParaRPr lang="ru-RU" dirty="0"/>
          </a:p>
        </p:txBody>
      </p:sp>
      <p:sp>
        <p:nvSpPr>
          <p:cNvPr id="3" name="Slide Number Placeholder 2">
            <a:extLst>
              <a:ext uri="{FF2B5EF4-FFF2-40B4-BE49-F238E27FC236}">
                <a16:creationId xmlns:a16="http://schemas.microsoft.com/office/drawing/2014/main" id="{79D2C969-FCE5-427B-89DE-6A79722FB6FC}"/>
              </a:ext>
            </a:extLst>
          </p:cNvPr>
          <p:cNvSpPr>
            <a:spLocks noGrp="1"/>
          </p:cNvSpPr>
          <p:nvPr>
            <p:ph type="sldNum" sz="quarter" idx="10"/>
          </p:nvPr>
        </p:nvSpPr>
        <p:spPr/>
        <p:txBody>
          <a:bodyPr/>
          <a:lstStyle/>
          <a:p>
            <a:fld id="{D495E168-DA5E-4888-8D8A-92B118324C14}" type="slidenum">
              <a:rPr lang="ru-RU" smtClean="0"/>
              <a:pPr/>
              <a:t>‹#›</a:t>
            </a:fld>
            <a:endParaRPr lang="ru-RU" dirty="0"/>
          </a:p>
        </p:txBody>
      </p:sp>
      <p:sp>
        <p:nvSpPr>
          <p:cNvPr id="4" name="Date Placeholder 3">
            <a:extLst>
              <a:ext uri="{FF2B5EF4-FFF2-40B4-BE49-F238E27FC236}">
                <a16:creationId xmlns:a16="http://schemas.microsoft.com/office/drawing/2014/main" id="{CC7A2807-F7BA-4350-93C3-95213A4854E0}"/>
              </a:ext>
            </a:extLst>
          </p:cNvPr>
          <p:cNvSpPr>
            <a:spLocks noGrp="1"/>
          </p:cNvSpPr>
          <p:nvPr>
            <p:ph type="dt" sz="half" idx="11"/>
          </p:nvPr>
        </p:nvSpPr>
        <p:spPr/>
        <p:txBody>
          <a:bodyPr/>
          <a:lstStyle/>
          <a:p>
            <a:r>
              <a:rPr lang="en-US" dirty="0"/>
              <a:t>MM.DD.20XX</a:t>
            </a:r>
            <a:endParaRPr lang="ru-RU" dirty="0"/>
          </a:p>
        </p:txBody>
      </p:sp>
      <p:sp>
        <p:nvSpPr>
          <p:cNvPr id="5" name="Footer Placeholder 4">
            <a:extLst>
              <a:ext uri="{FF2B5EF4-FFF2-40B4-BE49-F238E27FC236}">
                <a16:creationId xmlns:a16="http://schemas.microsoft.com/office/drawing/2014/main" id="{92F6AE88-305E-4E68-AF8E-10BCB695A1D5}"/>
              </a:ext>
            </a:extLst>
          </p:cNvPr>
          <p:cNvSpPr>
            <a:spLocks noGrp="1"/>
          </p:cNvSpPr>
          <p:nvPr>
            <p:ph type="ftr" sz="quarter" idx="12"/>
          </p:nvPr>
        </p:nvSpPr>
        <p:spPr/>
        <p:txBody>
          <a:bodyPr/>
          <a:lstStyle/>
          <a:p>
            <a:r>
              <a:rPr lang="en-US" dirty="0"/>
              <a:t>ADD A FOOTER</a:t>
            </a:r>
            <a:endParaRPr lang="ru-RU" dirty="0"/>
          </a:p>
        </p:txBody>
      </p:sp>
      <p:sp>
        <p:nvSpPr>
          <p:cNvPr id="7" name="Oval 6">
            <a:extLst>
              <a:ext uri="{FF2B5EF4-FFF2-40B4-BE49-F238E27FC236}">
                <a16:creationId xmlns:a16="http://schemas.microsoft.com/office/drawing/2014/main" id="{95BAC97E-3C4E-4D04-8A57-DC61E07CB8FD}"/>
              </a:ext>
            </a:extLst>
          </p:cNvPr>
          <p:cNvSpPr/>
          <p:nvPr userDrawn="1"/>
        </p:nvSpPr>
        <p:spPr>
          <a:xfrm>
            <a:off x="5908548" y="6114045"/>
            <a:ext cx="374904" cy="374904"/>
          </a:xfrm>
          <a:prstGeom prst="ellipse">
            <a:avLst/>
          </a:prstGeom>
          <a:noFill/>
          <a:ln w="12700" cap="flat">
            <a:solidFill>
              <a:schemeClr val="bg2"/>
            </a:solidFill>
            <a:prstDash val="solid"/>
            <a:miter/>
          </a:ln>
        </p:spPr>
        <p:txBody>
          <a:bodyPr rtlCol="0" anchor="ctr"/>
          <a:lstStyle/>
          <a:p>
            <a:pPr algn="l"/>
            <a:endParaRPr lang="ru-RU" dirty="0"/>
          </a:p>
        </p:txBody>
      </p:sp>
      <p:sp>
        <p:nvSpPr>
          <p:cNvPr id="14" name="Text Placeholder 26">
            <a:extLst>
              <a:ext uri="{FF2B5EF4-FFF2-40B4-BE49-F238E27FC236}">
                <a16:creationId xmlns:a16="http://schemas.microsoft.com/office/drawing/2014/main" id="{B33A3032-1037-4342-827F-CF1349978260}"/>
              </a:ext>
            </a:extLst>
          </p:cNvPr>
          <p:cNvSpPr>
            <a:spLocks noGrp="1"/>
          </p:cNvSpPr>
          <p:nvPr>
            <p:ph type="body" sz="quarter" idx="16" hasCustomPrompt="1"/>
          </p:nvPr>
        </p:nvSpPr>
        <p:spPr>
          <a:xfrm>
            <a:off x="838201" y="1835244"/>
            <a:ext cx="10515599" cy="629105"/>
          </a:xfrm>
        </p:spPr>
        <p:txBody>
          <a:bodyPr lIns="0" rIns="0">
            <a:noAutofit/>
          </a:bodyPr>
          <a:lstStyle>
            <a:lvl1pPr marL="0" indent="0" algn="ctr">
              <a:buNone/>
              <a:defRPr sz="2300" b="0" i="0">
                <a:solidFill>
                  <a:schemeClr val="bg2"/>
                </a:solidFill>
              </a:defRPr>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dirty="0"/>
              <a:t>Edit master text styles</a:t>
            </a:r>
          </a:p>
        </p:txBody>
      </p:sp>
      <p:sp>
        <p:nvSpPr>
          <p:cNvPr id="15" name="Title 1">
            <a:extLst>
              <a:ext uri="{FF2B5EF4-FFF2-40B4-BE49-F238E27FC236}">
                <a16:creationId xmlns:a16="http://schemas.microsoft.com/office/drawing/2014/main" id="{FD6F6A17-AFDC-40C7-9D63-50FA052A1614}"/>
              </a:ext>
            </a:extLst>
          </p:cNvPr>
          <p:cNvSpPr>
            <a:spLocks noGrp="1"/>
          </p:cNvSpPr>
          <p:nvPr>
            <p:ph type="title" hasCustomPrompt="1"/>
          </p:nvPr>
        </p:nvSpPr>
        <p:spPr>
          <a:xfrm>
            <a:off x="838200" y="557629"/>
            <a:ext cx="10515600" cy="1325563"/>
          </a:xfrm>
        </p:spPr>
        <p:txBody>
          <a:bodyPr lIns="0" rIns="0"/>
          <a:lstStyle>
            <a:lvl1pPr algn="ctr">
              <a:defRPr>
                <a:solidFill>
                  <a:schemeClr val="bg1"/>
                </a:solidFill>
              </a:defRPr>
            </a:lvl1pPr>
          </a:lstStyle>
          <a:p>
            <a:r>
              <a:rPr lang="en-US" dirty="0"/>
              <a:t>BIG IMAGE SLIDE</a:t>
            </a:r>
            <a:endParaRPr lang="ru-RU" dirty="0"/>
          </a:p>
        </p:txBody>
      </p:sp>
      <p:sp>
        <p:nvSpPr>
          <p:cNvPr id="16" name="Rectangle 15">
            <a:extLst>
              <a:ext uri="{FF2B5EF4-FFF2-40B4-BE49-F238E27FC236}">
                <a16:creationId xmlns:a16="http://schemas.microsoft.com/office/drawing/2014/main" id="{6668B9DC-C6AF-45D4-BBA3-A5EF781EAB7F}"/>
              </a:ext>
            </a:extLst>
          </p:cNvPr>
          <p:cNvSpPr/>
          <p:nvPr userDrawn="1"/>
        </p:nvSpPr>
        <p:spPr>
          <a:xfrm>
            <a:off x="3759708" y="1667974"/>
            <a:ext cx="4672584" cy="36576"/>
          </a:xfrm>
          <a:prstGeom prst="rect">
            <a:avLst/>
          </a:prstGeom>
          <a:solidFill>
            <a:schemeClr val="bg2"/>
          </a:solidFill>
          <a:ln w="12700" cap="flat">
            <a:noFill/>
            <a:prstDash val="solid"/>
            <a:miter/>
          </a:ln>
        </p:spPr>
        <p:txBody>
          <a:bodyPr rtlCol="0" anchor="ctr"/>
          <a:lstStyle/>
          <a:p>
            <a:pPr algn="l"/>
            <a:endParaRPr lang="ru-RU" dirty="0"/>
          </a:p>
        </p:txBody>
      </p:sp>
    </p:spTree>
    <p:extLst>
      <p:ext uri="{BB962C8B-B14F-4D97-AF65-F5344CB8AC3E}">
        <p14:creationId xmlns:p14="http://schemas.microsoft.com/office/powerpoint/2010/main" val="342827630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Media Layou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C40FB52-44A8-43D1-8B33-F4E55A83AC38}"/>
              </a:ext>
            </a:extLst>
          </p:cNvPr>
          <p:cNvSpPr/>
          <p:nvPr userDrawn="1"/>
        </p:nvSpPr>
        <p:spPr>
          <a:xfrm>
            <a:off x="129540" y="128016"/>
            <a:ext cx="11932920" cy="6601968"/>
          </a:xfrm>
          <a:prstGeom prst="rect">
            <a:avLst/>
          </a:prstGeom>
          <a:blipFill>
            <a:blip r:embed="rId2"/>
            <a:stretch>
              <a:fillRect l="-17" r="-17"/>
            </a:stretch>
          </a:blipFill>
          <a:ln w="12700" cap="flat">
            <a:noFill/>
            <a:prstDash val="solid"/>
            <a:miter/>
          </a:ln>
        </p:spPr>
        <p:txBody>
          <a:bodyPr rtlCol="0" anchor="ctr"/>
          <a:lstStyle/>
          <a:p>
            <a:pPr algn="l"/>
            <a:endParaRPr lang="ru-RU" dirty="0"/>
          </a:p>
        </p:txBody>
      </p:sp>
      <p:sp>
        <p:nvSpPr>
          <p:cNvPr id="6" name="Rectangle 5">
            <a:extLst>
              <a:ext uri="{FF2B5EF4-FFF2-40B4-BE49-F238E27FC236}">
                <a16:creationId xmlns:a16="http://schemas.microsoft.com/office/drawing/2014/main" id="{164ACA68-1C2C-4C4D-9CB4-1C8BF3E03F57}"/>
              </a:ext>
            </a:extLst>
          </p:cNvPr>
          <p:cNvSpPr/>
          <p:nvPr userDrawn="1"/>
        </p:nvSpPr>
        <p:spPr>
          <a:xfrm>
            <a:off x="129540" y="128016"/>
            <a:ext cx="11932920" cy="6601968"/>
          </a:xfrm>
          <a:prstGeom prst="rect">
            <a:avLst/>
          </a:prstGeom>
          <a:gradFill flip="none" rotWithShape="1">
            <a:gsLst>
              <a:gs pos="0">
                <a:schemeClr val="accent2">
                  <a:alpha val="80000"/>
                </a:schemeClr>
              </a:gs>
              <a:gs pos="100000">
                <a:schemeClr val="accent3">
                  <a:alpha val="80000"/>
                </a:schemeClr>
              </a:gs>
            </a:gsLst>
            <a:lin ang="0" scaled="1"/>
            <a:tileRect/>
          </a:gradFill>
          <a:ln w="12700" cap="flat">
            <a:noFill/>
            <a:prstDash val="solid"/>
            <a:miter/>
          </a:ln>
        </p:spPr>
        <p:txBody>
          <a:bodyPr rtlCol="0" anchor="ctr"/>
          <a:lstStyle/>
          <a:p>
            <a:pPr algn="l"/>
            <a:endParaRPr lang="ru-RU" dirty="0"/>
          </a:p>
        </p:txBody>
      </p:sp>
      <p:sp>
        <p:nvSpPr>
          <p:cNvPr id="3" name="Slide Number Placeholder 2">
            <a:extLst>
              <a:ext uri="{FF2B5EF4-FFF2-40B4-BE49-F238E27FC236}">
                <a16:creationId xmlns:a16="http://schemas.microsoft.com/office/drawing/2014/main" id="{906ADBD7-8355-4951-B459-EC284BCE83AA}"/>
              </a:ext>
            </a:extLst>
          </p:cNvPr>
          <p:cNvSpPr>
            <a:spLocks noGrp="1"/>
          </p:cNvSpPr>
          <p:nvPr>
            <p:ph type="sldNum" sz="quarter" idx="10"/>
          </p:nvPr>
        </p:nvSpPr>
        <p:spPr/>
        <p:txBody>
          <a:bodyPr/>
          <a:lstStyle/>
          <a:p>
            <a:fld id="{D495E168-DA5E-4888-8D8A-92B118324C14}" type="slidenum">
              <a:rPr lang="ru-RU" smtClean="0"/>
              <a:pPr/>
              <a:t>‹#›</a:t>
            </a:fld>
            <a:endParaRPr lang="ru-RU" dirty="0"/>
          </a:p>
        </p:txBody>
      </p:sp>
      <p:sp>
        <p:nvSpPr>
          <p:cNvPr id="4" name="Date Placeholder 3">
            <a:extLst>
              <a:ext uri="{FF2B5EF4-FFF2-40B4-BE49-F238E27FC236}">
                <a16:creationId xmlns:a16="http://schemas.microsoft.com/office/drawing/2014/main" id="{D8A140A0-8435-451E-9A8E-9C33B97E1B11}"/>
              </a:ext>
            </a:extLst>
          </p:cNvPr>
          <p:cNvSpPr>
            <a:spLocks noGrp="1"/>
          </p:cNvSpPr>
          <p:nvPr>
            <p:ph type="dt" sz="half" idx="11"/>
          </p:nvPr>
        </p:nvSpPr>
        <p:spPr/>
        <p:txBody>
          <a:bodyPr/>
          <a:lstStyle/>
          <a:p>
            <a:r>
              <a:rPr lang="en-US" dirty="0"/>
              <a:t>MM.DD.20XX</a:t>
            </a:r>
            <a:endParaRPr lang="ru-RU" dirty="0"/>
          </a:p>
        </p:txBody>
      </p:sp>
      <p:sp>
        <p:nvSpPr>
          <p:cNvPr id="5" name="Footer Placeholder 4">
            <a:extLst>
              <a:ext uri="{FF2B5EF4-FFF2-40B4-BE49-F238E27FC236}">
                <a16:creationId xmlns:a16="http://schemas.microsoft.com/office/drawing/2014/main" id="{93BDD90A-F598-4982-8244-00A2189F77BD}"/>
              </a:ext>
            </a:extLst>
          </p:cNvPr>
          <p:cNvSpPr>
            <a:spLocks noGrp="1"/>
          </p:cNvSpPr>
          <p:nvPr>
            <p:ph type="ftr" sz="quarter" idx="12"/>
          </p:nvPr>
        </p:nvSpPr>
        <p:spPr/>
        <p:txBody>
          <a:bodyPr/>
          <a:lstStyle/>
          <a:p>
            <a:r>
              <a:rPr lang="en-US" dirty="0"/>
              <a:t>ADD A FOOTER</a:t>
            </a:r>
            <a:endParaRPr lang="ru-RU" dirty="0"/>
          </a:p>
        </p:txBody>
      </p:sp>
      <p:sp>
        <p:nvSpPr>
          <p:cNvPr id="14" name="Title 1">
            <a:extLst>
              <a:ext uri="{FF2B5EF4-FFF2-40B4-BE49-F238E27FC236}">
                <a16:creationId xmlns:a16="http://schemas.microsoft.com/office/drawing/2014/main" id="{4510C334-F1CE-4CEF-ADC6-D1BADB9947D6}"/>
              </a:ext>
            </a:extLst>
          </p:cNvPr>
          <p:cNvSpPr>
            <a:spLocks noGrp="1"/>
          </p:cNvSpPr>
          <p:nvPr>
            <p:ph type="title" hasCustomPrompt="1"/>
          </p:nvPr>
        </p:nvSpPr>
        <p:spPr>
          <a:xfrm>
            <a:off x="838200" y="268873"/>
            <a:ext cx="10515600" cy="1325563"/>
          </a:xfrm>
        </p:spPr>
        <p:txBody>
          <a:bodyPr lIns="0" rIns="0"/>
          <a:lstStyle>
            <a:lvl1pPr algn="ctr">
              <a:defRPr>
                <a:solidFill>
                  <a:schemeClr val="bg1"/>
                </a:solidFill>
              </a:defRPr>
            </a:lvl1pPr>
          </a:lstStyle>
          <a:p>
            <a:r>
              <a:rPr lang="en-US" dirty="0"/>
              <a:t>VIDEO SLIDE</a:t>
            </a:r>
            <a:endParaRPr lang="ru-RU" dirty="0"/>
          </a:p>
        </p:txBody>
      </p:sp>
      <p:sp>
        <p:nvSpPr>
          <p:cNvPr id="15" name="Oval 14">
            <a:extLst>
              <a:ext uri="{FF2B5EF4-FFF2-40B4-BE49-F238E27FC236}">
                <a16:creationId xmlns:a16="http://schemas.microsoft.com/office/drawing/2014/main" id="{B6E88236-C248-4008-9619-75BCE6D3401C}"/>
              </a:ext>
            </a:extLst>
          </p:cNvPr>
          <p:cNvSpPr/>
          <p:nvPr userDrawn="1"/>
        </p:nvSpPr>
        <p:spPr>
          <a:xfrm>
            <a:off x="5908548" y="6114045"/>
            <a:ext cx="374904" cy="374904"/>
          </a:xfrm>
          <a:prstGeom prst="ellipse">
            <a:avLst/>
          </a:prstGeom>
          <a:noFill/>
          <a:ln w="12700" cap="flat">
            <a:solidFill>
              <a:schemeClr val="bg2"/>
            </a:solidFill>
            <a:prstDash val="solid"/>
            <a:miter/>
          </a:ln>
        </p:spPr>
        <p:txBody>
          <a:bodyPr rtlCol="0" anchor="ctr"/>
          <a:lstStyle/>
          <a:p>
            <a:pPr algn="l"/>
            <a:endParaRPr lang="ru-RU" dirty="0"/>
          </a:p>
        </p:txBody>
      </p:sp>
      <p:sp>
        <p:nvSpPr>
          <p:cNvPr id="16" name="Media Placeholder 7">
            <a:extLst>
              <a:ext uri="{FF2B5EF4-FFF2-40B4-BE49-F238E27FC236}">
                <a16:creationId xmlns:a16="http://schemas.microsoft.com/office/drawing/2014/main" id="{A11F77F4-4B16-4503-B9B6-AE22C686E3E3}"/>
              </a:ext>
            </a:extLst>
          </p:cNvPr>
          <p:cNvSpPr>
            <a:spLocks noGrp="1"/>
          </p:cNvSpPr>
          <p:nvPr>
            <p:ph type="media" sz="quarter" idx="17"/>
          </p:nvPr>
        </p:nvSpPr>
        <p:spPr>
          <a:xfrm>
            <a:off x="1395984" y="1497770"/>
            <a:ext cx="9400032" cy="4215384"/>
          </a:xfrm>
        </p:spPr>
        <p:txBody>
          <a:bodyPr anchor="ctr" anchorCtr="0">
            <a:normAutofit/>
          </a:bodyPr>
          <a:lstStyle>
            <a:lvl1pPr marL="0" indent="0" algn="ctr">
              <a:buNone/>
              <a:defRPr sz="1400"/>
            </a:lvl1pPr>
          </a:lstStyle>
          <a:p>
            <a:r>
              <a:rPr lang="en-US"/>
              <a:t>Click icon to add media</a:t>
            </a:r>
            <a:endParaRPr lang="ru-RU" dirty="0"/>
          </a:p>
        </p:txBody>
      </p:sp>
    </p:spTree>
    <p:extLst>
      <p:ext uri="{BB962C8B-B14F-4D97-AF65-F5344CB8AC3E}">
        <p14:creationId xmlns:p14="http://schemas.microsoft.com/office/powerpoint/2010/main" val="156700163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hanks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DAC5403-E1D0-4032-A9FE-410B2982643C}"/>
              </a:ext>
            </a:extLst>
          </p:cNvPr>
          <p:cNvSpPr/>
          <p:nvPr userDrawn="1"/>
        </p:nvSpPr>
        <p:spPr>
          <a:xfrm>
            <a:off x="129540" y="128016"/>
            <a:ext cx="11932920" cy="6601968"/>
          </a:xfrm>
          <a:prstGeom prst="rect">
            <a:avLst/>
          </a:prstGeom>
          <a:blipFill>
            <a:blip r:embed="rId2"/>
            <a:srcRect/>
            <a:stretch>
              <a:fillRect l="-17" r="-17"/>
            </a:stretch>
          </a:blipFill>
          <a:ln w="12700" cap="flat">
            <a:noFill/>
            <a:prstDash val="solid"/>
            <a:miter/>
          </a:ln>
        </p:spPr>
        <p:txBody>
          <a:bodyPr rtlCol="0" anchor="ctr"/>
          <a:lstStyle/>
          <a:p>
            <a:pPr algn="l"/>
            <a:endParaRPr lang="ru-RU" dirty="0"/>
          </a:p>
        </p:txBody>
      </p:sp>
      <p:sp>
        <p:nvSpPr>
          <p:cNvPr id="12" name="Rectangle 11">
            <a:extLst>
              <a:ext uri="{FF2B5EF4-FFF2-40B4-BE49-F238E27FC236}">
                <a16:creationId xmlns:a16="http://schemas.microsoft.com/office/drawing/2014/main" id="{D846C517-01CF-4924-81A5-DAD4CE0BFA6C}"/>
              </a:ext>
            </a:extLst>
          </p:cNvPr>
          <p:cNvSpPr/>
          <p:nvPr userDrawn="1"/>
        </p:nvSpPr>
        <p:spPr>
          <a:xfrm>
            <a:off x="129540" y="128016"/>
            <a:ext cx="11932920" cy="6601968"/>
          </a:xfrm>
          <a:prstGeom prst="rect">
            <a:avLst/>
          </a:prstGeom>
          <a:gradFill flip="none" rotWithShape="1">
            <a:gsLst>
              <a:gs pos="0">
                <a:schemeClr val="accent2">
                  <a:alpha val="80000"/>
                </a:schemeClr>
              </a:gs>
              <a:gs pos="99000">
                <a:schemeClr val="accent3">
                  <a:alpha val="80000"/>
                </a:schemeClr>
              </a:gs>
            </a:gsLst>
            <a:lin ang="0" scaled="1"/>
            <a:tileRect/>
          </a:gradFill>
          <a:ln w="12700" cap="flat">
            <a:noFill/>
            <a:prstDash val="solid"/>
            <a:miter/>
          </a:ln>
        </p:spPr>
        <p:txBody>
          <a:bodyPr rtlCol="0" anchor="ctr"/>
          <a:lstStyle/>
          <a:p>
            <a:pPr algn="l"/>
            <a:endParaRPr lang="ru-RU" dirty="0"/>
          </a:p>
        </p:txBody>
      </p:sp>
      <p:sp>
        <p:nvSpPr>
          <p:cNvPr id="16" name="Text Placeholder 26">
            <a:extLst>
              <a:ext uri="{FF2B5EF4-FFF2-40B4-BE49-F238E27FC236}">
                <a16:creationId xmlns:a16="http://schemas.microsoft.com/office/drawing/2014/main" id="{82190F1B-1701-4806-870F-8FC7F32FE4AA}"/>
              </a:ext>
            </a:extLst>
          </p:cNvPr>
          <p:cNvSpPr>
            <a:spLocks noGrp="1"/>
          </p:cNvSpPr>
          <p:nvPr>
            <p:ph type="body" sz="quarter" idx="21" hasCustomPrompt="1"/>
          </p:nvPr>
        </p:nvSpPr>
        <p:spPr>
          <a:xfrm>
            <a:off x="3912235" y="4222968"/>
            <a:ext cx="4367531" cy="474519"/>
          </a:xfrm>
        </p:spPr>
        <p:txBody>
          <a:bodyPr>
            <a:noAutofit/>
          </a:bodyPr>
          <a:lstStyle>
            <a:lvl1pPr marL="0" indent="0" algn="ctr">
              <a:buNone/>
              <a:defRPr sz="3500" b="0" i="0">
                <a:solidFill>
                  <a:schemeClr val="bg1"/>
                </a:solidFill>
                <a:latin typeface="+mn-lt"/>
              </a:defRPr>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dirty="0"/>
              <a:t>+7 678-555-0128</a:t>
            </a:r>
          </a:p>
        </p:txBody>
      </p:sp>
      <p:sp>
        <p:nvSpPr>
          <p:cNvPr id="18" name="Text Placeholder 26">
            <a:extLst>
              <a:ext uri="{FF2B5EF4-FFF2-40B4-BE49-F238E27FC236}">
                <a16:creationId xmlns:a16="http://schemas.microsoft.com/office/drawing/2014/main" id="{972B7F81-5409-42D9-B44C-88D9CBD9BAD5}"/>
              </a:ext>
            </a:extLst>
          </p:cNvPr>
          <p:cNvSpPr>
            <a:spLocks noGrp="1"/>
          </p:cNvSpPr>
          <p:nvPr>
            <p:ph type="body" sz="quarter" idx="20" hasCustomPrompt="1"/>
          </p:nvPr>
        </p:nvSpPr>
        <p:spPr>
          <a:xfrm>
            <a:off x="3912235" y="3927698"/>
            <a:ext cx="4367531" cy="288000"/>
          </a:xfrm>
        </p:spPr>
        <p:txBody>
          <a:bodyPr>
            <a:noAutofit/>
          </a:bodyPr>
          <a:lstStyle>
            <a:lvl1pPr marL="0" indent="0" algn="ctr">
              <a:buNone/>
              <a:defRPr sz="2000" b="0" i="0">
                <a:solidFill>
                  <a:schemeClr val="bg2"/>
                </a:solidFill>
                <a:latin typeface="+mn-lt"/>
              </a:defRPr>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dirty="0"/>
              <a:t>Phone</a:t>
            </a:r>
          </a:p>
        </p:txBody>
      </p:sp>
      <p:sp>
        <p:nvSpPr>
          <p:cNvPr id="19" name="Text Placeholder 14">
            <a:extLst>
              <a:ext uri="{FF2B5EF4-FFF2-40B4-BE49-F238E27FC236}">
                <a16:creationId xmlns:a16="http://schemas.microsoft.com/office/drawing/2014/main" id="{FAA54554-5CE2-43AD-979D-F095482C49AB}"/>
              </a:ext>
            </a:extLst>
          </p:cNvPr>
          <p:cNvSpPr>
            <a:spLocks noGrp="1"/>
          </p:cNvSpPr>
          <p:nvPr>
            <p:ph type="body" sz="quarter" idx="13" hasCustomPrompt="1"/>
          </p:nvPr>
        </p:nvSpPr>
        <p:spPr>
          <a:xfrm>
            <a:off x="1050857" y="2655074"/>
            <a:ext cx="10090287" cy="606659"/>
          </a:xfrm>
        </p:spPr>
        <p:txBody>
          <a:bodyPr>
            <a:noAutofit/>
          </a:bodyPr>
          <a:lstStyle>
            <a:lvl1pPr marL="0" indent="0" algn="ctr">
              <a:buNone/>
              <a:defRPr sz="3500" b="0" i="0">
                <a:solidFill>
                  <a:schemeClr val="bg2"/>
                </a:solidFill>
              </a:defRPr>
            </a:lvl1pPr>
          </a:lstStyle>
          <a:p>
            <a:pPr lvl="0"/>
            <a:r>
              <a:rPr lang="en-US" dirty="0"/>
              <a:t>Alexander </a:t>
            </a:r>
            <a:r>
              <a:rPr lang="en-US" dirty="0" err="1"/>
              <a:t>Martensson</a:t>
            </a:r>
            <a:endParaRPr lang="en-US" dirty="0"/>
          </a:p>
        </p:txBody>
      </p:sp>
      <p:sp>
        <p:nvSpPr>
          <p:cNvPr id="20" name="Text Placeholder 26">
            <a:extLst>
              <a:ext uri="{FF2B5EF4-FFF2-40B4-BE49-F238E27FC236}">
                <a16:creationId xmlns:a16="http://schemas.microsoft.com/office/drawing/2014/main" id="{A1D8F0C1-128A-435B-8585-F0B32496EC79}"/>
              </a:ext>
            </a:extLst>
          </p:cNvPr>
          <p:cNvSpPr>
            <a:spLocks noGrp="1"/>
          </p:cNvSpPr>
          <p:nvPr>
            <p:ph type="body" sz="quarter" idx="22" hasCustomPrompt="1"/>
          </p:nvPr>
        </p:nvSpPr>
        <p:spPr>
          <a:xfrm>
            <a:off x="3135722" y="5230723"/>
            <a:ext cx="5920556" cy="474519"/>
          </a:xfrm>
        </p:spPr>
        <p:txBody>
          <a:bodyPr>
            <a:noAutofit/>
          </a:bodyPr>
          <a:lstStyle>
            <a:lvl1pPr marL="0" indent="0" algn="ctr">
              <a:buNone/>
              <a:defRPr sz="3500" b="0" i="0">
                <a:solidFill>
                  <a:schemeClr val="bg1"/>
                </a:solidFill>
                <a:latin typeface="+mn-lt"/>
              </a:defRPr>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dirty="0"/>
              <a:t>martensson@example.com</a:t>
            </a:r>
          </a:p>
        </p:txBody>
      </p:sp>
      <p:sp>
        <p:nvSpPr>
          <p:cNvPr id="22" name="Text Placeholder 26">
            <a:extLst>
              <a:ext uri="{FF2B5EF4-FFF2-40B4-BE49-F238E27FC236}">
                <a16:creationId xmlns:a16="http://schemas.microsoft.com/office/drawing/2014/main" id="{90B48E8B-E525-4852-9167-5281C64B1C37}"/>
              </a:ext>
            </a:extLst>
          </p:cNvPr>
          <p:cNvSpPr>
            <a:spLocks noGrp="1"/>
          </p:cNvSpPr>
          <p:nvPr>
            <p:ph type="body" sz="quarter" idx="23" hasCustomPrompt="1"/>
          </p:nvPr>
        </p:nvSpPr>
        <p:spPr>
          <a:xfrm>
            <a:off x="3912235" y="4929014"/>
            <a:ext cx="4367531" cy="288000"/>
          </a:xfrm>
        </p:spPr>
        <p:txBody>
          <a:bodyPr>
            <a:noAutofit/>
          </a:bodyPr>
          <a:lstStyle>
            <a:lvl1pPr marL="0" indent="0" algn="ctr">
              <a:buNone/>
              <a:defRPr sz="2000" b="0" i="0">
                <a:solidFill>
                  <a:schemeClr val="bg2"/>
                </a:solidFill>
                <a:latin typeface="+mn-lt"/>
              </a:defRPr>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dirty="0"/>
              <a:t>Email</a:t>
            </a:r>
          </a:p>
        </p:txBody>
      </p:sp>
      <p:sp>
        <p:nvSpPr>
          <p:cNvPr id="24" name="Title 1">
            <a:extLst>
              <a:ext uri="{FF2B5EF4-FFF2-40B4-BE49-F238E27FC236}">
                <a16:creationId xmlns:a16="http://schemas.microsoft.com/office/drawing/2014/main" id="{0C5EB90F-1ADD-412B-9044-2CC607B786B1}"/>
              </a:ext>
            </a:extLst>
          </p:cNvPr>
          <p:cNvSpPr>
            <a:spLocks noGrp="1"/>
          </p:cNvSpPr>
          <p:nvPr>
            <p:ph type="title" hasCustomPrompt="1"/>
          </p:nvPr>
        </p:nvSpPr>
        <p:spPr>
          <a:xfrm>
            <a:off x="1050856" y="993494"/>
            <a:ext cx="10104124" cy="1517356"/>
          </a:xfrm>
        </p:spPr>
        <p:txBody>
          <a:bodyPr>
            <a:noAutofit/>
          </a:bodyPr>
          <a:lstStyle>
            <a:lvl1pPr algn="ctr">
              <a:defRPr sz="8000" b="0">
                <a:solidFill>
                  <a:schemeClr val="bg1"/>
                </a:solidFill>
              </a:defRPr>
            </a:lvl1pPr>
          </a:lstStyle>
          <a:p>
            <a:r>
              <a:rPr lang="en-US" dirty="0"/>
              <a:t>THANK YOU!</a:t>
            </a:r>
            <a:endParaRPr lang="ru-RU" dirty="0"/>
          </a:p>
        </p:txBody>
      </p:sp>
      <p:sp>
        <p:nvSpPr>
          <p:cNvPr id="25" name="Rectangle 24">
            <a:extLst>
              <a:ext uri="{FF2B5EF4-FFF2-40B4-BE49-F238E27FC236}">
                <a16:creationId xmlns:a16="http://schemas.microsoft.com/office/drawing/2014/main" id="{540A1271-E1E7-40AB-9552-9B4249544008}"/>
              </a:ext>
            </a:extLst>
          </p:cNvPr>
          <p:cNvSpPr/>
          <p:nvPr userDrawn="1"/>
        </p:nvSpPr>
        <p:spPr>
          <a:xfrm>
            <a:off x="3156204" y="2421953"/>
            <a:ext cx="5879592" cy="64008"/>
          </a:xfrm>
          <a:prstGeom prst="rect">
            <a:avLst/>
          </a:prstGeom>
          <a:solidFill>
            <a:schemeClr val="bg2"/>
          </a:solidFill>
          <a:ln w="12700" cap="flat">
            <a:noFill/>
            <a:prstDash val="solid"/>
            <a:miter/>
          </a:ln>
        </p:spPr>
        <p:txBody>
          <a:bodyPr rtlCol="0" anchor="ctr"/>
          <a:lstStyle/>
          <a:p>
            <a:pPr algn="l"/>
            <a:endParaRPr lang="ru-RU" dirty="0"/>
          </a:p>
        </p:txBody>
      </p:sp>
    </p:spTree>
    <p:extLst>
      <p:ext uri="{BB962C8B-B14F-4D97-AF65-F5344CB8AC3E}">
        <p14:creationId xmlns:p14="http://schemas.microsoft.com/office/powerpoint/2010/main" val="126285555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DAC5403-E1D0-4032-A9FE-410B2982643C}"/>
              </a:ext>
            </a:extLst>
          </p:cNvPr>
          <p:cNvSpPr/>
          <p:nvPr userDrawn="1"/>
        </p:nvSpPr>
        <p:spPr>
          <a:xfrm>
            <a:off x="129540" y="128016"/>
            <a:ext cx="11932920" cy="6601968"/>
          </a:xfrm>
          <a:prstGeom prst="rect">
            <a:avLst/>
          </a:prstGeom>
          <a:blipFill>
            <a:blip r:embed="rId2"/>
            <a:srcRect/>
            <a:stretch>
              <a:fillRect l="-17" r="-17"/>
            </a:stretch>
          </a:blipFill>
          <a:ln w="12700" cap="flat">
            <a:noFill/>
            <a:prstDash val="solid"/>
            <a:miter/>
          </a:ln>
        </p:spPr>
        <p:txBody>
          <a:bodyPr rtlCol="0" anchor="ctr"/>
          <a:lstStyle/>
          <a:p>
            <a:pPr algn="l"/>
            <a:endParaRPr lang="ru-RU" dirty="0"/>
          </a:p>
        </p:txBody>
      </p:sp>
      <p:sp>
        <p:nvSpPr>
          <p:cNvPr id="12" name="Rectangle 11">
            <a:extLst>
              <a:ext uri="{FF2B5EF4-FFF2-40B4-BE49-F238E27FC236}">
                <a16:creationId xmlns:a16="http://schemas.microsoft.com/office/drawing/2014/main" id="{D846C517-01CF-4924-81A5-DAD4CE0BFA6C}"/>
              </a:ext>
            </a:extLst>
          </p:cNvPr>
          <p:cNvSpPr/>
          <p:nvPr userDrawn="1"/>
        </p:nvSpPr>
        <p:spPr>
          <a:xfrm>
            <a:off x="129540" y="128016"/>
            <a:ext cx="11932920" cy="6601968"/>
          </a:xfrm>
          <a:prstGeom prst="rect">
            <a:avLst/>
          </a:prstGeom>
          <a:gradFill flip="none" rotWithShape="1">
            <a:gsLst>
              <a:gs pos="0">
                <a:schemeClr val="accent2">
                  <a:alpha val="70000"/>
                </a:schemeClr>
              </a:gs>
              <a:gs pos="100000">
                <a:schemeClr val="accent3">
                  <a:alpha val="70000"/>
                </a:schemeClr>
              </a:gs>
            </a:gsLst>
            <a:lin ang="0" scaled="1"/>
            <a:tileRect/>
          </a:gradFill>
          <a:ln w="12700" cap="flat">
            <a:noFill/>
            <a:prstDash val="solid"/>
            <a:miter/>
          </a:ln>
        </p:spPr>
        <p:txBody>
          <a:bodyPr rtlCol="0" anchor="ctr"/>
          <a:lstStyle/>
          <a:p>
            <a:pPr algn="l"/>
            <a:endParaRPr lang="ru-RU" dirty="0"/>
          </a:p>
        </p:txBody>
      </p:sp>
      <p:sp>
        <p:nvSpPr>
          <p:cNvPr id="2" name="Title 1">
            <a:extLst>
              <a:ext uri="{FF2B5EF4-FFF2-40B4-BE49-F238E27FC236}">
                <a16:creationId xmlns:a16="http://schemas.microsoft.com/office/drawing/2014/main" id="{199AD403-A15F-4A2F-B050-AB874136E732}"/>
              </a:ext>
            </a:extLst>
          </p:cNvPr>
          <p:cNvSpPr>
            <a:spLocks noGrp="1"/>
          </p:cNvSpPr>
          <p:nvPr>
            <p:ph type="title" hasCustomPrompt="1"/>
          </p:nvPr>
        </p:nvSpPr>
        <p:spPr>
          <a:xfrm>
            <a:off x="1037021" y="2107415"/>
            <a:ext cx="10117959" cy="2281355"/>
          </a:xfrm>
        </p:spPr>
        <p:txBody>
          <a:bodyPr>
            <a:noAutofit/>
          </a:bodyPr>
          <a:lstStyle>
            <a:lvl1pPr algn="ctr">
              <a:defRPr sz="8000" b="0">
                <a:solidFill>
                  <a:schemeClr val="bg1"/>
                </a:solidFill>
              </a:defRPr>
            </a:lvl1pPr>
          </a:lstStyle>
          <a:p>
            <a:r>
              <a:rPr lang="en-US" dirty="0"/>
              <a:t>PRESENTATION</a:t>
            </a:r>
            <a:br>
              <a:rPr lang="ru-RU" dirty="0"/>
            </a:br>
            <a:r>
              <a:rPr lang="en-US" dirty="0"/>
              <a:t>TITLE</a:t>
            </a:r>
            <a:endParaRPr lang="ru-RU" dirty="0"/>
          </a:p>
        </p:txBody>
      </p:sp>
      <p:sp>
        <p:nvSpPr>
          <p:cNvPr id="5" name="Rectangle 4">
            <a:extLst>
              <a:ext uri="{FF2B5EF4-FFF2-40B4-BE49-F238E27FC236}">
                <a16:creationId xmlns:a16="http://schemas.microsoft.com/office/drawing/2014/main" id="{6691BBC0-FAFE-4A57-9925-6182B74C4CB1}"/>
              </a:ext>
            </a:extLst>
          </p:cNvPr>
          <p:cNvSpPr/>
          <p:nvPr userDrawn="1"/>
        </p:nvSpPr>
        <p:spPr>
          <a:xfrm>
            <a:off x="4879848" y="4453465"/>
            <a:ext cx="2432304" cy="64008"/>
          </a:xfrm>
          <a:prstGeom prst="rect">
            <a:avLst/>
          </a:prstGeom>
          <a:solidFill>
            <a:schemeClr val="bg2"/>
          </a:solidFill>
          <a:ln w="12700" cap="flat">
            <a:noFill/>
            <a:prstDash val="solid"/>
            <a:miter/>
          </a:ln>
        </p:spPr>
        <p:txBody>
          <a:bodyPr rtlCol="0" anchor="ctr"/>
          <a:lstStyle/>
          <a:p>
            <a:pPr algn="l"/>
            <a:endParaRPr lang="ru-RU" dirty="0"/>
          </a:p>
        </p:txBody>
      </p:sp>
      <p:sp>
        <p:nvSpPr>
          <p:cNvPr id="9" name="Subtitle 2">
            <a:extLst>
              <a:ext uri="{FF2B5EF4-FFF2-40B4-BE49-F238E27FC236}">
                <a16:creationId xmlns:a16="http://schemas.microsoft.com/office/drawing/2014/main" id="{08214E67-DE9D-42F7-B713-798383BBD13A}"/>
              </a:ext>
            </a:extLst>
          </p:cNvPr>
          <p:cNvSpPr>
            <a:spLocks noGrp="1"/>
          </p:cNvSpPr>
          <p:nvPr>
            <p:ph type="subTitle" idx="1"/>
          </p:nvPr>
        </p:nvSpPr>
        <p:spPr>
          <a:xfrm>
            <a:off x="1037021" y="4720036"/>
            <a:ext cx="10117959" cy="1101898"/>
          </a:xfrm>
        </p:spPr>
        <p:txBody>
          <a:bodyPr vert="horz" lIns="91440" tIns="45720" rIns="91440" bIns="45720" rtlCol="0">
            <a:noAutofit/>
          </a:bodyPr>
          <a:lstStyle>
            <a:lvl1pPr marL="0" indent="0" algn="ctr">
              <a:buNone/>
              <a:defRPr lang="en-US" sz="3500" b="0" i="0" dirty="0">
                <a:solidFill>
                  <a:schemeClr val="bg2"/>
                </a:solidFill>
              </a:defRPr>
            </a:lvl1pPr>
          </a:lstStyle>
          <a:p>
            <a:pPr marL="228600" lvl="0" indent="-228600" algn="ctr"/>
            <a:r>
              <a:rPr lang="en-US"/>
              <a:t>Click to edit Master subtitle style</a:t>
            </a:r>
            <a:endParaRPr lang="en-US" dirty="0"/>
          </a:p>
        </p:txBody>
      </p:sp>
    </p:spTree>
    <p:extLst>
      <p:ext uri="{BB962C8B-B14F-4D97-AF65-F5344CB8AC3E}">
        <p14:creationId xmlns:p14="http://schemas.microsoft.com/office/powerpoint/2010/main" val="2108701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A56EE2-5213-4745-AD10-1A52FBEFF95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4F39246-FDF8-4A82-82A6-F58CE89CC66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AFAE9846-AF00-484A-B20B-F86196051C22}"/>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B409A70-8703-436E-9E89-CCD19E0F803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F2BA545-4C4B-4E3C-929C-533DAAC92E03}"/>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C7FAA47-E6BB-4B55-BC6F-109845FCFDF8}"/>
              </a:ext>
            </a:extLst>
          </p:cNvPr>
          <p:cNvSpPr>
            <a:spLocks noGrp="1"/>
          </p:cNvSpPr>
          <p:nvPr>
            <p:ph type="dt" sz="half" idx="10"/>
          </p:nvPr>
        </p:nvSpPr>
        <p:spPr/>
        <p:txBody>
          <a:bodyPr/>
          <a:lstStyle/>
          <a:p>
            <a:fld id="{78B3BB61-5714-4B44-AEBA-B64D93EF6BE9}" type="datetimeFigureOut">
              <a:rPr lang="en-US" smtClean="0"/>
              <a:t>3/4/2019</a:t>
            </a:fld>
            <a:endParaRPr lang="en-US"/>
          </a:p>
        </p:txBody>
      </p:sp>
      <p:sp>
        <p:nvSpPr>
          <p:cNvPr id="8" name="Footer Placeholder 7">
            <a:extLst>
              <a:ext uri="{FF2B5EF4-FFF2-40B4-BE49-F238E27FC236}">
                <a16:creationId xmlns:a16="http://schemas.microsoft.com/office/drawing/2014/main" id="{99BF03D7-C592-45BA-A7A8-4065088DEAA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B1C0F31-C4D6-4EE4-BCBE-F1D4393F6E9B}"/>
              </a:ext>
            </a:extLst>
          </p:cNvPr>
          <p:cNvSpPr>
            <a:spLocks noGrp="1"/>
          </p:cNvSpPr>
          <p:nvPr>
            <p:ph type="sldNum" sz="quarter" idx="12"/>
          </p:nvPr>
        </p:nvSpPr>
        <p:spPr/>
        <p:txBody>
          <a:bodyPr/>
          <a:lstStyle/>
          <a:p>
            <a:fld id="{0516A97F-AA09-497A-9D5A-7F188A9DBFA1}" type="slidenum">
              <a:rPr lang="en-US" smtClean="0"/>
              <a:t>‹#›</a:t>
            </a:fld>
            <a:endParaRPr lang="en-US"/>
          </a:p>
        </p:txBody>
      </p:sp>
    </p:spTree>
    <p:extLst>
      <p:ext uri="{BB962C8B-B14F-4D97-AF65-F5344CB8AC3E}">
        <p14:creationId xmlns:p14="http://schemas.microsoft.com/office/powerpoint/2010/main" val="250797035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ECF654C-A7AE-4727-9F7F-492670C3E642}"/>
              </a:ext>
            </a:extLst>
          </p:cNvPr>
          <p:cNvSpPr/>
          <p:nvPr userDrawn="1"/>
        </p:nvSpPr>
        <p:spPr>
          <a:xfrm>
            <a:off x="129540" y="128016"/>
            <a:ext cx="11932920" cy="6601968"/>
          </a:xfrm>
          <a:prstGeom prst="rect">
            <a:avLst/>
          </a:prstGeom>
          <a:blipFill>
            <a:blip r:embed="rId2"/>
            <a:srcRect/>
            <a:stretch>
              <a:fillRect l="-17" r="-17"/>
            </a:stretch>
          </a:blipFill>
          <a:ln w="12700" cap="flat">
            <a:noFill/>
            <a:prstDash val="solid"/>
            <a:miter/>
          </a:ln>
        </p:spPr>
        <p:txBody>
          <a:bodyPr rtlCol="0" anchor="ctr"/>
          <a:lstStyle/>
          <a:p>
            <a:pPr algn="l"/>
            <a:endParaRPr lang="ru-RU" dirty="0"/>
          </a:p>
        </p:txBody>
      </p:sp>
      <p:sp>
        <p:nvSpPr>
          <p:cNvPr id="6" name="Rectangle 5">
            <a:extLst>
              <a:ext uri="{FF2B5EF4-FFF2-40B4-BE49-F238E27FC236}">
                <a16:creationId xmlns:a16="http://schemas.microsoft.com/office/drawing/2014/main" id="{834F3F28-2A24-40B5-AC8C-5A53DC799A96}"/>
              </a:ext>
            </a:extLst>
          </p:cNvPr>
          <p:cNvSpPr/>
          <p:nvPr userDrawn="1"/>
        </p:nvSpPr>
        <p:spPr>
          <a:xfrm>
            <a:off x="129539" y="128016"/>
            <a:ext cx="11932919" cy="6601968"/>
          </a:xfrm>
          <a:prstGeom prst="rect">
            <a:avLst/>
          </a:prstGeom>
          <a:gradFill flip="none" rotWithShape="1">
            <a:gsLst>
              <a:gs pos="0">
                <a:schemeClr val="accent2">
                  <a:alpha val="80000"/>
                </a:schemeClr>
              </a:gs>
              <a:gs pos="100000">
                <a:schemeClr val="accent3">
                  <a:alpha val="80000"/>
                </a:schemeClr>
              </a:gs>
            </a:gsLst>
            <a:lin ang="1680000" scaled="0"/>
            <a:tileRect/>
          </a:gradFill>
          <a:ln w="12700" cap="flat">
            <a:noFill/>
            <a:prstDash val="solid"/>
            <a:miter/>
          </a:ln>
        </p:spPr>
        <p:txBody>
          <a:bodyPr rtlCol="0" anchor="ctr"/>
          <a:lstStyle/>
          <a:p>
            <a:pPr algn="l"/>
            <a:endParaRPr lang="ru-RU" dirty="0"/>
          </a:p>
        </p:txBody>
      </p:sp>
      <p:sp>
        <p:nvSpPr>
          <p:cNvPr id="3" name="Slide Number Placeholder 2">
            <a:extLst>
              <a:ext uri="{FF2B5EF4-FFF2-40B4-BE49-F238E27FC236}">
                <a16:creationId xmlns:a16="http://schemas.microsoft.com/office/drawing/2014/main" id="{79D2C969-FCE5-427B-89DE-6A79722FB6FC}"/>
              </a:ext>
            </a:extLst>
          </p:cNvPr>
          <p:cNvSpPr>
            <a:spLocks noGrp="1"/>
          </p:cNvSpPr>
          <p:nvPr>
            <p:ph type="sldNum" sz="quarter" idx="10"/>
          </p:nvPr>
        </p:nvSpPr>
        <p:spPr/>
        <p:txBody>
          <a:bodyPr/>
          <a:lstStyle/>
          <a:p>
            <a:fld id="{D495E168-DA5E-4888-8D8A-92B118324C14}" type="slidenum">
              <a:rPr lang="ru-RU" smtClean="0"/>
              <a:pPr/>
              <a:t>‹#›</a:t>
            </a:fld>
            <a:endParaRPr lang="ru-RU" dirty="0"/>
          </a:p>
        </p:txBody>
      </p:sp>
      <p:sp>
        <p:nvSpPr>
          <p:cNvPr id="4" name="Date Placeholder 3">
            <a:extLst>
              <a:ext uri="{FF2B5EF4-FFF2-40B4-BE49-F238E27FC236}">
                <a16:creationId xmlns:a16="http://schemas.microsoft.com/office/drawing/2014/main" id="{CC7A2807-F7BA-4350-93C3-95213A4854E0}"/>
              </a:ext>
            </a:extLst>
          </p:cNvPr>
          <p:cNvSpPr>
            <a:spLocks noGrp="1"/>
          </p:cNvSpPr>
          <p:nvPr>
            <p:ph type="dt" sz="half" idx="11"/>
          </p:nvPr>
        </p:nvSpPr>
        <p:spPr/>
        <p:txBody>
          <a:bodyPr/>
          <a:lstStyle/>
          <a:p>
            <a:r>
              <a:rPr lang="en-US" dirty="0"/>
              <a:t>MM.DD.20XX</a:t>
            </a:r>
            <a:endParaRPr lang="ru-RU" dirty="0"/>
          </a:p>
        </p:txBody>
      </p:sp>
      <p:sp>
        <p:nvSpPr>
          <p:cNvPr id="5" name="Footer Placeholder 4">
            <a:extLst>
              <a:ext uri="{FF2B5EF4-FFF2-40B4-BE49-F238E27FC236}">
                <a16:creationId xmlns:a16="http://schemas.microsoft.com/office/drawing/2014/main" id="{92F6AE88-305E-4E68-AF8E-10BCB695A1D5}"/>
              </a:ext>
            </a:extLst>
          </p:cNvPr>
          <p:cNvSpPr>
            <a:spLocks noGrp="1"/>
          </p:cNvSpPr>
          <p:nvPr>
            <p:ph type="ftr" sz="quarter" idx="12"/>
          </p:nvPr>
        </p:nvSpPr>
        <p:spPr/>
        <p:txBody>
          <a:bodyPr/>
          <a:lstStyle/>
          <a:p>
            <a:r>
              <a:rPr lang="en-US" dirty="0"/>
              <a:t>ADD A FOOTER</a:t>
            </a:r>
            <a:endParaRPr lang="ru-RU" dirty="0"/>
          </a:p>
        </p:txBody>
      </p:sp>
      <p:sp>
        <p:nvSpPr>
          <p:cNvPr id="7" name="Oval 6">
            <a:extLst>
              <a:ext uri="{FF2B5EF4-FFF2-40B4-BE49-F238E27FC236}">
                <a16:creationId xmlns:a16="http://schemas.microsoft.com/office/drawing/2014/main" id="{95BAC97E-3C4E-4D04-8A57-DC61E07CB8FD}"/>
              </a:ext>
            </a:extLst>
          </p:cNvPr>
          <p:cNvSpPr/>
          <p:nvPr userDrawn="1"/>
        </p:nvSpPr>
        <p:spPr>
          <a:xfrm>
            <a:off x="5908548" y="6114045"/>
            <a:ext cx="374904" cy="374904"/>
          </a:xfrm>
          <a:prstGeom prst="ellipse">
            <a:avLst/>
          </a:prstGeom>
          <a:noFill/>
          <a:ln w="12700" cap="flat">
            <a:solidFill>
              <a:schemeClr val="bg2"/>
            </a:solidFill>
            <a:prstDash val="solid"/>
            <a:miter/>
          </a:ln>
        </p:spPr>
        <p:txBody>
          <a:bodyPr rtlCol="0" anchor="ctr"/>
          <a:lstStyle/>
          <a:p>
            <a:pPr algn="l"/>
            <a:endParaRPr lang="ru-RU" dirty="0"/>
          </a:p>
        </p:txBody>
      </p:sp>
      <p:sp>
        <p:nvSpPr>
          <p:cNvPr id="13" name="Rectangle 12">
            <a:extLst>
              <a:ext uri="{FF2B5EF4-FFF2-40B4-BE49-F238E27FC236}">
                <a16:creationId xmlns:a16="http://schemas.microsoft.com/office/drawing/2014/main" id="{E7822F33-D675-4E6C-BD09-D9C78365BB41}"/>
              </a:ext>
            </a:extLst>
          </p:cNvPr>
          <p:cNvSpPr/>
          <p:nvPr userDrawn="1"/>
        </p:nvSpPr>
        <p:spPr>
          <a:xfrm>
            <a:off x="915026" y="1747488"/>
            <a:ext cx="4428000" cy="36576"/>
          </a:xfrm>
          <a:prstGeom prst="rect">
            <a:avLst/>
          </a:prstGeom>
          <a:solidFill>
            <a:schemeClr val="bg2"/>
          </a:solidFill>
          <a:ln w="12700" cap="flat">
            <a:noFill/>
            <a:prstDash val="solid"/>
            <a:miter/>
          </a:ln>
        </p:spPr>
        <p:txBody>
          <a:bodyPr rtlCol="0" anchor="ctr"/>
          <a:lstStyle/>
          <a:p>
            <a:pPr algn="l"/>
            <a:endParaRPr lang="ru-RU" dirty="0"/>
          </a:p>
        </p:txBody>
      </p:sp>
      <p:sp>
        <p:nvSpPr>
          <p:cNvPr id="15" name="Content Placeholder 2">
            <a:extLst>
              <a:ext uri="{FF2B5EF4-FFF2-40B4-BE49-F238E27FC236}">
                <a16:creationId xmlns:a16="http://schemas.microsoft.com/office/drawing/2014/main" id="{01B00995-C0FC-4EC6-A9B0-828FB28FC47F}"/>
              </a:ext>
            </a:extLst>
          </p:cNvPr>
          <p:cNvSpPr>
            <a:spLocks noGrp="1"/>
          </p:cNvSpPr>
          <p:nvPr>
            <p:ph idx="1"/>
          </p:nvPr>
        </p:nvSpPr>
        <p:spPr>
          <a:xfrm>
            <a:off x="838200" y="1825625"/>
            <a:ext cx="10515600"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7">
            <a:extLst>
              <a:ext uri="{FF2B5EF4-FFF2-40B4-BE49-F238E27FC236}">
                <a16:creationId xmlns:a16="http://schemas.microsoft.com/office/drawing/2014/main" id="{51A54DF2-9EE6-43F7-A586-88CA6C624778}"/>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155831002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ECF654C-A7AE-4727-9F7F-492670C3E642}"/>
              </a:ext>
            </a:extLst>
          </p:cNvPr>
          <p:cNvSpPr/>
          <p:nvPr userDrawn="1"/>
        </p:nvSpPr>
        <p:spPr>
          <a:xfrm>
            <a:off x="129540" y="128016"/>
            <a:ext cx="11932920" cy="6601968"/>
          </a:xfrm>
          <a:prstGeom prst="rect">
            <a:avLst/>
          </a:prstGeom>
          <a:blipFill>
            <a:blip r:embed="rId2"/>
            <a:srcRect/>
            <a:stretch>
              <a:fillRect l="-17" r="-17"/>
            </a:stretch>
          </a:blipFill>
          <a:ln w="12700" cap="flat">
            <a:noFill/>
            <a:prstDash val="solid"/>
            <a:miter/>
          </a:ln>
        </p:spPr>
        <p:txBody>
          <a:bodyPr rtlCol="0" anchor="ctr"/>
          <a:lstStyle/>
          <a:p>
            <a:pPr algn="l"/>
            <a:endParaRPr lang="ru-RU" dirty="0"/>
          </a:p>
        </p:txBody>
      </p:sp>
      <p:sp>
        <p:nvSpPr>
          <p:cNvPr id="6" name="Rectangle 5">
            <a:extLst>
              <a:ext uri="{FF2B5EF4-FFF2-40B4-BE49-F238E27FC236}">
                <a16:creationId xmlns:a16="http://schemas.microsoft.com/office/drawing/2014/main" id="{834F3F28-2A24-40B5-AC8C-5A53DC799A96}"/>
              </a:ext>
            </a:extLst>
          </p:cNvPr>
          <p:cNvSpPr/>
          <p:nvPr userDrawn="1"/>
        </p:nvSpPr>
        <p:spPr>
          <a:xfrm>
            <a:off x="129539" y="128016"/>
            <a:ext cx="11932919" cy="6601968"/>
          </a:xfrm>
          <a:prstGeom prst="rect">
            <a:avLst/>
          </a:prstGeom>
          <a:gradFill flip="none" rotWithShape="1">
            <a:gsLst>
              <a:gs pos="0">
                <a:schemeClr val="accent2">
                  <a:alpha val="80000"/>
                </a:schemeClr>
              </a:gs>
              <a:gs pos="100000">
                <a:schemeClr val="accent3">
                  <a:alpha val="80000"/>
                </a:schemeClr>
              </a:gs>
            </a:gsLst>
            <a:lin ang="1680000" scaled="0"/>
            <a:tileRect/>
          </a:gradFill>
          <a:ln w="12700" cap="flat">
            <a:noFill/>
            <a:prstDash val="solid"/>
            <a:miter/>
          </a:ln>
        </p:spPr>
        <p:txBody>
          <a:bodyPr rtlCol="0" anchor="ctr"/>
          <a:lstStyle/>
          <a:p>
            <a:pPr algn="l"/>
            <a:endParaRPr lang="ru-RU" dirty="0"/>
          </a:p>
        </p:txBody>
      </p:sp>
      <p:sp>
        <p:nvSpPr>
          <p:cNvPr id="3" name="Slide Number Placeholder 2">
            <a:extLst>
              <a:ext uri="{FF2B5EF4-FFF2-40B4-BE49-F238E27FC236}">
                <a16:creationId xmlns:a16="http://schemas.microsoft.com/office/drawing/2014/main" id="{79D2C969-FCE5-427B-89DE-6A79722FB6FC}"/>
              </a:ext>
            </a:extLst>
          </p:cNvPr>
          <p:cNvSpPr>
            <a:spLocks noGrp="1"/>
          </p:cNvSpPr>
          <p:nvPr>
            <p:ph type="sldNum" sz="quarter" idx="10"/>
          </p:nvPr>
        </p:nvSpPr>
        <p:spPr/>
        <p:txBody>
          <a:bodyPr/>
          <a:lstStyle/>
          <a:p>
            <a:fld id="{D495E168-DA5E-4888-8D8A-92B118324C14}" type="slidenum">
              <a:rPr lang="ru-RU" smtClean="0"/>
              <a:pPr/>
              <a:t>‹#›</a:t>
            </a:fld>
            <a:endParaRPr lang="ru-RU" dirty="0"/>
          </a:p>
        </p:txBody>
      </p:sp>
      <p:sp>
        <p:nvSpPr>
          <p:cNvPr id="4" name="Date Placeholder 3">
            <a:extLst>
              <a:ext uri="{FF2B5EF4-FFF2-40B4-BE49-F238E27FC236}">
                <a16:creationId xmlns:a16="http://schemas.microsoft.com/office/drawing/2014/main" id="{CC7A2807-F7BA-4350-93C3-95213A4854E0}"/>
              </a:ext>
            </a:extLst>
          </p:cNvPr>
          <p:cNvSpPr>
            <a:spLocks noGrp="1"/>
          </p:cNvSpPr>
          <p:nvPr>
            <p:ph type="dt" sz="half" idx="11"/>
          </p:nvPr>
        </p:nvSpPr>
        <p:spPr/>
        <p:txBody>
          <a:bodyPr/>
          <a:lstStyle/>
          <a:p>
            <a:r>
              <a:rPr lang="en-US" dirty="0"/>
              <a:t>MM.DD.20XX</a:t>
            </a:r>
            <a:endParaRPr lang="ru-RU" dirty="0"/>
          </a:p>
        </p:txBody>
      </p:sp>
      <p:sp>
        <p:nvSpPr>
          <p:cNvPr id="5" name="Footer Placeholder 4">
            <a:extLst>
              <a:ext uri="{FF2B5EF4-FFF2-40B4-BE49-F238E27FC236}">
                <a16:creationId xmlns:a16="http://schemas.microsoft.com/office/drawing/2014/main" id="{92F6AE88-305E-4E68-AF8E-10BCB695A1D5}"/>
              </a:ext>
            </a:extLst>
          </p:cNvPr>
          <p:cNvSpPr>
            <a:spLocks noGrp="1"/>
          </p:cNvSpPr>
          <p:nvPr>
            <p:ph type="ftr" sz="quarter" idx="12"/>
          </p:nvPr>
        </p:nvSpPr>
        <p:spPr/>
        <p:txBody>
          <a:bodyPr/>
          <a:lstStyle/>
          <a:p>
            <a:r>
              <a:rPr lang="en-US" dirty="0"/>
              <a:t>ADD A FOOTER</a:t>
            </a:r>
            <a:endParaRPr lang="ru-RU" dirty="0"/>
          </a:p>
        </p:txBody>
      </p:sp>
      <p:sp>
        <p:nvSpPr>
          <p:cNvPr id="7" name="Oval 6">
            <a:extLst>
              <a:ext uri="{FF2B5EF4-FFF2-40B4-BE49-F238E27FC236}">
                <a16:creationId xmlns:a16="http://schemas.microsoft.com/office/drawing/2014/main" id="{95BAC97E-3C4E-4D04-8A57-DC61E07CB8FD}"/>
              </a:ext>
            </a:extLst>
          </p:cNvPr>
          <p:cNvSpPr/>
          <p:nvPr userDrawn="1"/>
        </p:nvSpPr>
        <p:spPr>
          <a:xfrm>
            <a:off x="5908548" y="6114045"/>
            <a:ext cx="374904" cy="374904"/>
          </a:xfrm>
          <a:prstGeom prst="ellipse">
            <a:avLst/>
          </a:prstGeom>
          <a:noFill/>
          <a:ln w="12700" cap="flat">
            <a:solidFill>
              <a:schemeClr val="bg2"/>
            </a:solidFill>
            <a:prstDash val="solid"/>
            <a:miter/>
          </a:ln>
        </p:spPr>
        <p:txBody>
          <a:bodyPr rtlCol="0" anchor="ctr"/>
          <a:lstStyle/>
          <a:p>
            <a:pPr algn="l"/>
            <a:endParaRPr lang="ru-RU" dirty="0"/>
          </a:p>
        </p:txBody>
      </p:sp>
      <p:sp>
        <p:nvSpPr>
          <p:cNvPr id="13" name="Rectangle 12">
            <a:extLst>
              <a:ext uri="{FF2B5EF4-FFF2-40B4-BE49-F238E27FC236}">
                <a16:creationId xmlns:a16="http://schemas.microsoft.com/office/drawing/2014/main" id="{E7822F33-D675-4E6C-BD09-D9C78365BB41}"/>
              </a:ext>
            </a:extLst>
          </p:cNvPr>
          <p:cNvSpPr/>
          <p:nvPr userDrawn="1"/>
        </p:nvSpPr>
        <p:spPr>
          <a:xfrm>
            <a:off x="915026" y="1747488"/>
            <a:ext cx="4428000" cy="36576"/>
          </a:xfrm>
          <a:prstGeom prst="rect">
            <a:avLst/>
          </a:prstGeom>
          <a:solidFill>
            <a:schemeClr val="bg2"/>
          </a:solidFill>
          <a:ln w="12700" cap="flat">
            <a:noFill/>
            <a:prstDash val="solid"/>
            <a:miter/>
          </a:ln>
        </p:spPr>
        <p:txBody>
          <a:bodyPr rtlCol="0" anchor="ctr"/>
          <a:lstStyle/>
          <a:p>
            <a:pPr algn="l"/>
            <a:endParaRPr lang="ru-RU" dirty="0"/>
          </a:p>
        </p:txBody>
      </p:sp>
      <p:sp>
        <p:nvSpPr>
          <p:cNvPr id="8" name="Title 7">
            <a:extLst>
              <a:ext uri="{FF2B5EF4-FFF2-40B4-BE49-F238E27FC236}">
                <a16:creationId xmlns:a16="http://schemas.microsoft.com/office/drawing/2014/main" id="{51A54DF2-9EE6-43F7-A586-88CA6C624778}"/>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11" name="Content Placeholder 2">
            <a:extLst>
              <a:ext uri="{FF2B5EF4-FFF2-40B4-BE49-F238E27FC236}">
                <a16:creationId xmlns:a16="http://schemas.microsoft.com/office/drawing/2014/main" id="{A122F4F2-F130-4DBE-B244-1D59BBE5CD9D}"/>
              </a:ext>
            </a:extLst>
          </p:cNvPr>
          <p:cNvSpPr>
            <a:spLocks noGrp="1"/>
          </p:cNvSpPr>
          <p:nvPr>
            <p:ph sz="half" idx="1"/>
          </p:nvPr>
        </p:nvSpPr>
        <p:spPr>
          <a:xfrm>
            <a:off x="838200" y="1825625"/>
            <a:ext cx="5181600"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3">
            <a:extLst>
              <a:ext uri="{FF2B5EF4-FFF2-40B4-BE49-F238E27FC236}">
                <a16:creationId xmlns:a16="http://schemas.microsoft.com/office/drawing/2014/main" id="{D4CE5575-876A-4335-83ED-6B346DA1B4D2}"/>
              </a:ext>
            </a:extLst>
          </p:cNvPr>
          <p:cNvSpPr>
            <a:spLocks noGrp="1"/>
          </p:cNvSpPr>
          <p:nvPr>
            <p:ph sz="half" idx="2"/>
          </p:nvPr>
        </p:nvSpPr>
        <p:spPr>
          <a:xfrm>
            <a:off x="6172200" y="1825625"/>
            <a:ext cx="5181600"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6461484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ECF654C-A7AE-4727-9F7F-492670C3E642}"/>
              </a:ext>
            </a:extLst>
          </p:cNvPr>
          <p:cNvSpPr/>
          <p:nvPr userDrawn="1"/>
        </p:nvSpPr>
        <p:spPr>
          <a:xfrm>
            <a:off x="129540" y="128016"/>
            <a:ext cx="11932920" cy="6601968"/>
          </a:xfrm>
          <a:prstGeom prst="rect">
            <a:avLst/>
          </a:prstGeom>
          <a:blipFill>
            <a:blip r:embed="rId2"/>
            <a:srcRect/>
            <a:stretch>
              <a:fillRect l="-17" r="-17"/>
            </a:stretch>
          </a:blipFill>
          <a:ln w="12700" cap="flat">
            <a:noFill/>
            <a:prstDash val="solid"/>
            <a:miter/>
          </a:ln>
        </p:spPr>
        <p:txBody>
          <a:bodyPr rtlCol="0" anchor="ctr"/>
          <a:lstStyle/>
          <a:p>
            <a:pPr algn="l"/>
            <a:endParaRPr lang="ru-RU" dirty="0"/>
          </a:p>
        </p:txBody>
      </p:sp>
      <p:sp>
        <p:nvSpPr>
          <p:cNvPr id="6" name="Rectangle 5">
            <a:extLst>
              <a:ext uri="{FF2B5EF4-FFF2-40B4-BE49-F238E27FC236}">
                <a16:creationId xmlns:a16="http://schemas.microsoft.com/office/drawing/2014/main" id="{834F3F28-2A24-40B5-AC8C-5A53DC799A96}"/>
              </a:ext>
            </a:extLst>
          </p:cNvPr>
          <p:cNvSpPr/>
          <p:nvPr userDrawn="1"/>
        </p:nvSpPr>
        <p:spPr>
          <a:xfrm>
            <a:off x="129539" y="128016"/>
            <a:ext cx="11932919" cy="6601968"/>
          </a:xfrm>
          <a:prstGeom prst="rect">
            <a:avLst/>
          </a:prstGeom>
          <a:gradFill flip="none" rotWithShape="1">
            <a:gsLst>
              <a:gs pos="0">
                <a:schemeClr val="accent2">
                  <a:alpha val="80000"/>
                </a:schemeClr>
              </a:gs>
              <a:gs pos="100000">
                <a:schemeClr val="accent3">
                  <a:alpha val="80000"/>
                </a:schemeClr>
              </a:gs>
            </a:gsLst>
            <a:lin ang="1680000" scaled="0"/>
            <a:tileRect/>
          </a:gradFill>
          <a:ln w="12700" cap="flat">
            <a:noFill/>
            <a:prstDash val="solid"/>
            <a:miter/>
          </a:ln>
        </p:spPr>
        <p:txBody>
          <a:bodyPr rtlCol="0" anchor="ctr"/>
          <a:lstStyle/>
          <a:p>
            <a:pPr algn="l"/>
            <a:endParaRPr lang="ru-RU" dirty="0"/>
          </a:p>
        </p:txBody>
      </p:sp>
      <p:sp>
        <p:nvSpPr>
          <p:cNvPr id="3" name="Slide Number Placeholder 2">
            <a:extLst>
              <a:ext uri="{FF2B5EF4-FFF2-40B4-BE49-F238E27FC236}">
                <a16:creationId xmlns:a16="http://schemas.microsoft.com/office/drawing/2014/main" id="{79D2C969-FCE5-427B-89DE-6A79722FB6FC}"/>
              </a:ext>
            </a:extLst>
          </p:cNvPr>
          <p:cNvSpPr>
            <a:spLocks noGrp="1"/>
          </p:cNvSpPr>
          <p:nvPr>
            <p:ph type="sldNum" sz="quarter" idx="10"/>
          </p:nvPr>
        </p:nvSpPr>
        <p:spPr/>
        <p:txBody>
          <a:bodyPr/>
          <a:lstStyle/>
          <a:p>
            <a:fld id="{D495E168-DA5E-4888-8D8A-92B118324C14}" type="slidenum">
              <a:rPr lang="ru-RU" smtClean="0"/>
              <a:pPr/>
              <a:t>‹#›</a:t>
            </a:fld>
            <a:endParaRPr lang="ru-RU" dirty="0"/>
          </a:p>
        </p:txBody>
      </p:sp>
      <p:sp>
        <p:nvSpPr>
          <p:cNvPr id="4" name="Date Placeholder 3">
            <a:extLst>
              <a:ext uri="{FF2B5EF4-FFF2-40B4-BE49-F238E27FC236}">
                <a16:creationId xmlns:a16="http://schemas.microsoft.com/office/drawing/2014/main" id="{CC7A2807-F7BA-4350-93C3-95213A4854E0}"/>
              </a:ext>
            </a:extLst>
          </p:cNvPr>
          <p:cNvSpPr>
            <a:spLocks noGrp="1"/>
          </p:cNvSpPr>
          <p:nvPr>
            <p:ph type="dt" sz="half" idx="11"/>
          </p:nvPr>
        </p:nvSpPr>
        <p:spPr/>
        <p:txBody>
          <a:bodyPr/>
          <a:lstStyle/>
          <a:p>
            <a:r>
              <a:rPr lang="en-US" dirty="0"/>
              <a:t>MM.DD.20XX</a:t>
            </a:r>
            <a:endParaRPr lang="ru-RU" dirty="0"/>
          </a:p>
        </p:txBody>
      </p:sp>
      <p:sp>
        <p:nvSpPr>
          <p:cNvPr id="5" name="Footer Placeholder 4">
            <a:extLst>
              <a:ext uri="{FF2B5EF4-FFF2-40B4-BE49-F238E27FC236}">
                <a16:creationId xmlns:a16="http://schemas.microsoft.com/office/drawing/2014/main" id="{92F6AE88-305E-4E68-AF8E-10BCB695A1D5}"/>
              </a:ext>
            </a:extLst>
          </p:cNvPr>
          <p:cNvSpPr>
            <a:spLocks noGrp="1"/>
          </p:cNvSpPr>
          <p:nvPr>
            <p:ph type="ftr" sz="quarter" idx="12"/>
          </p:nvPr>
        </p:nvSpPr>
        <p:spPr/>
        <p:txBody>
          <a:bodyPr/>
          <a:lstStyle/>
          <a:p>
            <a:r>
              <a:rPr lang="en-US" dirty="0"/>
              <a:t>ADD A FOOTER</a:t>
            </a:r>
            <a:endParaRPr lang="ru-RU" dirty="0"/>
          </a:p>
        </p:txBody>
      </p:sp>
      <p:sp>
        <p:nvSpPr>
          <p:cNvPr id="7" name="Oval 6">
            <a:extLst>
              <a:ext uri="{FF2B5EF4-FFF2-40B4-BE49-F238E27FC236}">
                <a16:creationId xmlns:a16="http://schemas.microsoft.com/office/drawing/2014/main" id="{95BAC97E-3C4E-4D04-8A57-DC61E07CB8FD}"/>
              </a:ext>
            </a:extLst>
          </p:cNvPr>
          <p:cNvSpPr/>
          <p:nvPr userDrawn="1"/>
        </p:nvSpPr>
        <p:spPr>
          <a:xfrm>
            <a:off x="5908548" y="6114045"/>
            <a:ext cx="374904" cy="374904"/>
          </a:xfrm>
          <a:prstGeom prst="ellipse">
            <a:avLst/>
          </a:prstGeom>
          <a:noFill/>
          <a:ln w="12700" cap="flat">
            <a:solidFill>
              <a:schemeClr val="bg2"/>
            </a:solidFill>
            <a:prstDash val="solid"/>
            <a:miter/>
          </a:ln>
        </p:spPr>
        <p:txBody>
          <a:bodyPr rtlCol="0" anchor="ctr"/>
          <a:lstStyle/>
          <a:p>
            <a:pPr algn="l"/>
            <a:endParaRPr lang="ru-RU" dirty="0"/>
          </a:p>
        </p:txBody>
      </p:sp>
      <p:sp>
        <p:nvSpPr>
          <p:cNvPr id="13" name="Rectangle 12">
            <a:extLst>
              <a:ext uri="{FF2B5EF4-FFF2-40B4-BE49-F238E27FC236}">
                <a16:creationId xmlns:a16="http://schemas.microsoft.com/office/drawing/2014/main" id="{E7822F33-D675-4E6C-BD09-D9C78365BB41}"/>
              </a:ext>
            </a:extLst>
          </p:cNvPr>
          <p:cNvSpPr/>
          <p:nvPr userDrawn="1"/>
        </p:nvSpPr>
        <p:spPr>
          <a:xfrm>
            <a:off x="915026" y="1747488"/>
            <a:ext cx="4428000" cy="36576"/>
          </a:xfrm>
          <a:prstGeom prst="rect">
            <a:avLst/>
          </a:prstGeom>
          <a:solidFill>
            <a:schemeClr val="bg2"/>
          </a:solidFill>
          <a:ln w="12700" cap="flat">
            <a:noFill/>
            <a:prstDash val="solid"/>
            <a:miter/>
          </a:ln>
        </p:spPr>
        <p:txBody>
          <a:bodyPr rtlCol="0" anchor="ctr"/>
          <a:lstStyle/>
          <a:p>
            <a:pPr algn="l"/>
            <a:endParaRPr lang="ru-RU" dirty="0"/>
          </a:p>
        </p:txBody>
      </p:sp>
      <p:sp>
        <p:nvSpPr>
          <p:cNvPr id="8" name="Title 7">
            <a:extLst>
              <a:ext uri="{FF2B5EF4-FFF2-40B4-BE49-F238E27FC236}">
                <a16:creationId xmlns:a16="http://schemas.microsoft.com/office/drawing/2014/main" id="{51A54DF2-9EE6-43F7-A586-88CA6C624778}"/>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11" name="Text Placeholder 2">
            <a:extLst>
              <a:ext uri="{FF2B5EF4-FFF2-40B4-BE49-F238E27FC236}">
                <a16:creationId xmlns:a16="http://schemas.microsoft.com/office/drawing/2014/main" id="{D1F82F6E-10E8-4A58-9655-E18D14D7901F}"/>
              </a:ext>
            </a:extLst>
          </p:cNvPr>
          <p:cNvSpPr>
            <a:spLocks noGrp="1"/>
          </p:cNvSpPr>
          <p:nvPr>
            <p:ph type="body" idx="1"/>
          </p:nvPr>
        </p:nvSpPr>
        <p:spPr>
          <a:xfrm>
            <a:off x="839788" y="1840863"/>
            <a:ext cx="5157787" cy="664211"/>
          </a:xfrm>
        </p:spPr>
        <p:txBody>
          <a:bodyPr anchor="b"/>
          <a:lstStyle>
            <a:lvl1pPr marL="0" indent="0">
              <a:buNone/>
              <a:defRPr sz="2400" b="1">
                <a:solidFill>
                  <a:schemeClr val="bg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Content Placeholder 3">
            <a:extLst>
              <a:ext uri="{FF2B5EF4-FFF2-40B4-BE49-F238E27FC236}">
                <a16:creationId xmlns:a16="http://schemas.microsoft.com/office/drawing/2014/main" id="{C2F6C18E-5BCB-42EF-9310-5BD6E011DF2F}"/>
              </a:ext>
            </a:extLst>
          </p:cNvPr>
          <p:cNvSpPr>
            <a:spLocks noGrp="1"/>
          </p:cNvSpPr>
          <p:nvPr>
            <p:ph sz="half" idx="2"/>
          </p:nvPr>
        </p:nvSpPr>
        <p:spPr>
          <a:xfrm>
            <a:off x="839788" y="2505075"/>
            <a:ext cx="5157787" cy="3684588"/>
          </a:xfrm>
        </p:spPr>
        <p:txBody>
          <a:bodyPr>
            <a:norm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4">
            <a:extLst>
              <a:ext uri="{FF2B5EF4-FFF2-40B4-BE49-F238E27FC236}">
                <a16:creationId xmlns:a16="http://schemas.microsoft.com/office/drawing/2014/main" id="{9BA2923F-D123-40C6-A193-B86D683D5B51}"/>
              </a:ext>
            </a:extLst>
          </p:cNvPr>
          <p:cNvSpPr>
            <a:spLocks noGrp="1"/>
          </p:cNvSpPr>
          <p:nvPr>
            <p:ph type="body" sz="quarter" idx="3"/>
          </p:nvPr>
        </p:nvSpPr>
        <p:spPr>
          <a:xfrm>
            <a:off x="6172200" y="1840863"/>
            <a:ext cx="5183188" cy="664212"/>
          </a:xfrm>
        </p:spPr>
        <p:txBody>
          <a:bodyPr anchor="b"/>
          <a:lstStyle>
            <a:lvl1pPr marL="0" indent="0">
              <a:buNone/>
              <a:defRPr sz="2400" b="1">
                <a:solidFill>
                  <a:schemeClr val="bg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6" name="Content Placeholder 5">
            <a:extLst>
              <a:ext uri="{FF2B5EF4-FFF2-40B4-BE49-F238E27FC236}">
                <a16:creationId xmlns:a16="http://schemas.microsoft.com/office/drawing/2014/main" id="{8305C175-94AC-44DD-9321-0A8DBDF22DA9}"/>
              </a:ext>
            </a:extLst>
          </p:cNvPr>
          <p:cNvSpPr>
            <a:spLocks noGrp="1"/>
          </p:cNvSpPr>
          <p:nvPr>
            <p:ph sz="quarter" idx="4"/>
          </p:nvPr>
        </p:nvSpPr>
        <p:spPr>
          <a:xfrm>
            <a:off x="6172200" y="2505075"/>
            <a:ext cx="5183188" cy="3684588"/>
          </a:xfrm>
        </p:spPr>
        <p:txBody>
          <a:bodyPr>
            <a:norm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7264126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ECF654C-A7AE-4727-9F7F-492670C3E642}"/>
              </a:ext>
            </a:extLst>
          </p:cNvPr>
          <p:cNvSpPr/>
          <p:nvPr userDrawn="1"/>
        </p:nvSpPr>
        <p:spPr>
          <a:xfrm>
            <a:off x="129540" y="128016"/>
            <a:ext cx="11932920" cy="6601968"/>
          </a:xfrm>
          <a:prstGeom prst="rect">
            <a:avLst/>
          </a:prstGeom>
          <a:blipFill>
            <a:blip r:embed="rId2"/>
            <a:srcRect/>
            <a:stretch>
              <a:fillRect l="-17" r="-17"/>
            </a:stretch>
          </a:blipFill>
          <a:ln w="12700" cap="flat">
            <a:noFill/>
            <a:prstDash val="solid"/>
            <a:miter/>
          </a:ln>
        </p:spPr>
        <p:txBody>
          <a:bodyPr rtlCol="0" anchor="ctr"/>
          <a:lstStyle/>
          <a:p>
            <a:pPr algn="l"/>
            <a:endParaRPr lang="ru-RU" dirty="0"/>
          </a:p>
        </p:txBody>
      </p:sp>
      <p:sp>
        <p:nvSpPr>
          <p:cNvPr id="6" name="Rectangle 5">
            <a:extLst>
              <a:ext uri="{FF2B5EF4-FFF2-40B4-BE49-F238E27FC236}">
                <a16:creationId xmlns:a16="http://schemas.microsoft.com/office/drawing/2014/main" id="{834F3F28-2A24-40B5-AC8C-5A53DC799A96}"/>
              </a:ext>
            </a:extLst>
          </p:cNvPr>
          <p:cNvSpPr/>
          <p:nvPr userDrawn="1"/>
        </p:nvSpPr>
        <p:spPr>
          <a:xfrm>
            <a:off x="129539" y="128016"/>
            <a:ext cx="11932919" cy="6601968"/>
          </a:xfrm>
          <a:prstGeom prst="rect">
            <a:avLst/>
          </a:prstGeom>
          <a:gradFill flip="none" rotWithShape="1">
            <a:gsLst>
              <a:gs pos="0">
                <a:schemeClr val="accent2">
                  <a:alpha val="80000"/>
                </a:schemeClr>
              </a:gs>
              <a:gs pos="100000">
                <a:schemeClr val="accent3">
                  <a:alpha val="80000"/>
                </a:schemeClr>
              </a:gs>
            </a:gsLst>
            <a:lin ang="1680000" scaled="0"/>
            <a:tileRect/>
          </a:gradFill>
          <a:ln w="12700" cap="flat">
            <a:noFill/>
            <a:prstDash val="solid"/>
            <a:miter/>
          </a:ln>
        </p:spPr>
        <p:txBody>
          <a:bodyPr rtlCol="0" anchor="ctr"/>
          <a:lstStyle/>
          <a:p>
            <a:pPr algn="l"/>
            <a:endParaRPr lang="ru-RU" dirty="0"/>
          </a:p>
        </p:txBody>
      </p:sp>
      <p:sp>
        <p:nvSpPr>
          <p:cNvPr id="3" name="Slide Number Placeholder 2">
            <a:extLst>
              <a:ext uri="{FF2B5EF4-FFF2-40B4-BE49-F238E27FC236}">
                <a16:creationId xmlns:a16="http://schemas.microsoft.com/office/drawing/2014/main" id="{79D2C969-FCE5-427B-89DE-6A79722FB6FC}"/>
              </a:ext>
            </a:extLst>
          </p:cNvPr>
          <p:cNvSpPr>
            <a:spLocks noGrp="1"/>
          </p:cNvSpPr>
          <p:nvPr>
            <p:ph type="sldNum" sz="quarter" idx="10"/>
          </p:nvPr>
        </p:nvSpPr>
        <p:spPr/>
        <p:txBody>
          <a:bodyPr/>
          <a:lstStyle/>
          <a:p>
            <a:fld id="{D495E168-DA5E-4888-8D8A-92B118324C14}" type="slidenum">
              <a:rPr lang="ru-RU" smtClean="0"/>
              <a:pPr/>
              <a:t>‹#›</a:t>
            </a:fld>
            <a:endParaRPr lang="ru-RU" dirty="0"/>
          </a:p>
        </p:txBody>
      </p:sp>
      <p:sp>
        <p:nvSpPr>
          <p:cNvPr id="4" name="Date Placeholder 3">
            <a:extLst>
              <a:ext uri="{FF2B5EF4-FFF2-40B4-BE49-F238E27FC236}">
                <a16:creationId xmlns:a16="http://schemas.microsoft.com/office/drawing/2014/main" id="{CC7A2807-F7BA-4350-93C3-95213A4854E0}"/>
              </a:ext>
            </a:extLst>
          </p:cNvPr>
          <p:cNvSpPr>
            <a:spLocks noGrp="1"/>
          </p:cNvSpPr>
          <p:nvPr>
            <p:ph type="dt" sz="half" idx="11"/>
          </p:nvPr>
        </p:nvSpPr>
        <p:spPr/>
        <p:txBody>
          <a:bodyPr/>
          <a:lstStyle/>
          <a:p>
            <a:r>
              <a:rPr lang="en-US" dirty="0"/>
              <a:t>MM.DD.20XX</a:t>
            </a:r>
            <a:endParaRPr lang="ru-RU" dirty="0"/>
          </a:p>
        </p:txBody>
      </p:sp>
      <p:sp>
        <p:nvSpPr>
          <p:cNvPr id="5" name="Footer Placeholder 4">
            <a:extLst>
              <a:ext uri="{FF2B5EF4-FFF2-40B4-BE49-F238E27FC236}">
                <a16:creationId xmlns:a16="http://schemas.microsoft.com/office/drawing/2014/main" id="{92F6AE88-305E-4E68-AF8E-10BCB695A1D5}"/>
              </a:ext>
            </a:extLst>
          </p:cNvPr>
          <p:cNvSpPr>
            <a:spLocks noGrp="1"/>
          </p:cNvSpPr>
          <p:nvPr>
            <p:ph type="ftr" sz="quarter" idx="12"/>
          </p:nvPr>
        </p:nvSpPr>
        <p:spPr/>
        <p:txBody>
          <a:bodyPr/>
          <a:lstStyle/>
          <a:p>
            <a:r>
              <a:rPr lang="en-US" dirty="0"/>
              <a:t>ADD A FOOTER</a:t>
            </a:r>
            <a:endParaRPr lang="ru-RU" dirty="0"/>
          </a:p>
        </p:txBody>
      </p:sp>
      <p:sp>
        <p:nvSpPr>
          <p:cNvPr id="7" name="Oval 6">
            <a:extLst>
              <a:ext uri="{FF2B5EF4-FFF2-40B4-BE49-F238E27FC236}">
                <a16:creationId xmlns:a16="http://schemas.microsoft.com/office/drawing/2014/main" id="{95BAC97E-3C4E-4D04-8A57-DC61E07CB8FD}"/>
              </a:ext>
            </a:extLst>
          </p:cNvPr>
          <p:cNvSpPr/>
          <p:nvPr userDrawn="1"/>
        </p:nvSpPr>
        <p:spPr>
          <a:xfrm>
            <a:off x="5908548" y="6114045"/>
            <a:ext cx="374904" cy="374904"/>
          </a:xfrm>
          <a:prstGeom prst="ellipse">
            <a:avLst/>
          </a:prstGeom>
          <a:noFill/>
          <a:ln w="12700" cap="flat">
            <a:solidFill>
              <a:schemeClr val="bg2"/>
            </a:solidFill>
            <a:prstDash val="solid"/>
            <a:miter/>
          </a:ln>
        </p:spPr>
        <p:txBody>
          <a:bodyPr rtlCol="0" anchor="ctr"/>
          <a:lstStyle/>
          <a:p>
            <a:pPr algn="l"/>
            <a:endParaRPr lang="ru-RU" dirty="0"/>
          </a:p>
        </p:txBody>
      </p:sp>
      <p:sp>
        <p:nvSpPr>
          <p:cNvPr id="13" name="Rectangle 12">
            <a:extLst>
              <a:ext uri="{FF2B5EF4-FFF2-40B4-BE49-F238E27FC236}">
                <a16:creationId xmlns:a16="http://schemas.microsoft.com/office/drawing/2014/main" id="{E7822F33-D675-4E6C-BD09-D9C78365BB41}"/>
              </a:ext>
            </a:extLst>
          </p:cNvPr>
          <p:cNvSpPr/>
          <p:nvPr userDrawn="1"/>
        </p:nvSpPr>
        <p:spPr>
          <a:xfrm>
            <a:off x="915026" y="2105709"/>
            <a:ext cx="3749040" cy="36576"/>
          </a:xfrm>
          <a:prstGeom prst="rect">
            <a:avLst/>
          </a:prstGeom>
          <a:solidFill>
            <a:schemeClr val="bg2"/>
          </a:solidFill>
          <a:ln w="12700" cap="flat">
            <a:noFill/>
            <a:prstDash val="solid"/>
            <a:miter/>
          </a:ln>
        </p:spPr>
        <p:txBody>
          <a:bodyPr rtlCol="0" anchor="ctr"/>
          <a:lstStyle/>
          <a:p>
            <a:pPr algn="l"/>
            <a:endParaRPr lang="ru-RU" dirty="0"/>
          </a:p>
        </p:txBody>
      </p:sp>
      <p:sp>
        <p:nvSpPr>
          <p:cNvPr id="11" name="Title 1">
            <a:extLst>
              <a:ext uri="{FF2B5EF4-FFF2-40B4-BE49-F238E27FC236}">
                <a16:creationId xmlns:a16="http://schemas.microsoft.com/office/drawing/2014/main" id="{B1C3E675-6E45-4A81-AEA3-D36388222894}"/>
              </a:ext>
            </a:extLst>
          </p:cNvPr>
          <p:cNvSpPr>
            <a:spLocks noGrp="1"/>
          </p:cNvSpPr>
          <p:nvPr>
            <p:ph type="title"/>
          </p:nvPr>
        </p:nvSpPr>
        <p:spPr>
          <a:xfrm>
            <a:off x="839788" y="457200"/>
            <a:ext cx="3932237" cy="1600200"/>
          </a:xfrm>
        </p:spPr>
        <p:txBody>
          <a:bodyPr anchor="b"/>
          <a:lstStyle>
            <a:lvl1pPr>
              <a:defRPr sz="3200">
                <a:solidFill>
                  <a:schemeClr val="bg1"/>
                </a:solidFill>
              </a:defRPr>
            </a:lvl1pPr>
          </a:lstStyle>
          <a:p>
            <a:r>
              <a:rPr lang="en-US"/>
              <a:t>Click to edit Master title style</a:t>
            </a:r>
          </a:p>
        </p:txBody>
      </p:sp>
      <p:sp>
        <p:nvSpPr>
          <p:cNvPr id="12" name="Text Placeholder 3">
            <a:extLst>
              <a:ext uri="{FF2B5EF4-FFF2-40B4-BE49-F238E27FC236}">
                <a16:creationId xmlns:a16="http://schemas.microsoft.com/office/drawing/2014/main" id="{1E4B599D-7641-40C1-8DAE-110A36403CFF}"/>
              </a:ext>
            </a:extLst>
          </p:cNvPr>
          <p:cNvSpPr>
            <a:spLocks noGrp="1"/>
          </p:cNvSpPr>
          <p:nvPr>
            <p:ph type="body" sz="half" idx="2"/>
          </p:nvPr>
        </p:nvSpPr>
        <p:spPr>
          <a:xfrm>
            <a:off x="839788" y="2177592"/>
            <a:ext cx="3932237" cy="3691396"/>
          </a:xfrm>
        </p:spPr>
        <p:txBody>
          <a:bodyPr/>
          <a:lstStyle>
            <a:lvl1pPr marL="0" indent="0">
              <a:buNone/>
              <a:defRPr sz="160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14" name="Content Placeholder 2">
            <a:extLst>
              <a:ext uri="{FF2B5EF4-FFF2-40B4-BE49-F238E27FC236}">
                <a16:creationId xmlns:a16="http://schemas.microsoft.com/office/drawing/2014/main" id="{709FEF38-E3A7-4527-97CB-AF528BAEBA8F}"/>
              </a:ext>
            </a:extLst>
          </p:cNvPr>
          <p:cNvSpPr>
            <a:spLocks noGrp="1"/>
          </p:cNvSpPr>
          <p:nvPr>
            <p:ph idx="1"/>
          </p:nvPr>
        </p:nvSpPr>
        <p:spPr>
          <a:xfrm>
            <a:off x="5180012" y="457200"/>
            <a:ext cx="6172200" cy="5408613"/>
          </a:xfrm>
        </p:spPr>
        <p:txBody>
          <a:bodyPr>
            <a:normAutofit/>
          </a:bodyPr>
          <a:lstStyle>
            <a:lvl1pPr>
              <a:defRPr sz="2800">
                <a:solidFill>
                  <a:schemeClr val="bg1"/>
                </a:solidFill>
              </a:defRPr>
            </a:lvl1pPr>
            <a:lvl2pPr>
              <a:defRPr sz="24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6630228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ECF654C-A7AE-4727-9F7F-492670C3E642}"/>
              </a:ext>
            </a:extLst>
          </p:cNvPr>
          <p:cNvSpPr/>
          <p:nvPr userDrawn="1"/>
        </p:nvSpPr>
        <p:spPr>
          <a:xfrm>
            <a:off x="129540" y="128016"/>
            <a:ext cx="11932920" cy="6601968"/>
          </a:xfrm>
          <a:prstGeom prst="rect">
            <a:avLst/>
          </a:prstGeom>
          <a:blipFill>
            <a:blip r:embed="rId2"/>
            <a:srcRect/>
            <a:stretch>
              <a:fillRect l="-17" r="-17"/>
            </a:stretch>
          </a:blipFill>
          <a:ln w="12700" cap="flat">
            <a:noFill/>
            <a:prstDash val="solid"/>
            <a:miter/>
          </a:ln>
        </p:spPr>
        <p:txBody>
          <a:bodyPr rtlCol="0" anchor="ctr"/>
          <a:lstStyle/>
          <a:p>
            <a:pPr algn="l"/>
            <a:endParaRPr lang="ru-RU" dirty="0"/>
          </a:p>
        </p:txBody>
      </p:sp>
      <p:sp>
        <p:nvSpPr>
          <p:cNvPr id="6" name="Rectangle 5">
            <a:extLst>
              <a:ext uri="{FF2B5EF4-FFF2-40B4-BE49-F238E27FC236}">
                <a16:creationId xmlns:a16="http://schemas.microsoft.com/office/drawing/2014/main" id="{834F3F28-2A24-40B5-AC8C-5A53DC799A96}"/>
              </a:ext>
            </a:extLst>
          </p:cNvPr>
          <p:cNvSpPr/>
          <p:nvPr userDrawn="1"/>
        </p:nvSpPr>
        <p:spPr>
          <a:xfrm>
            <a:off x="129539" y="128016"/>
            <a:ext cx="11932919" cy="6601968"/>
          </a:xfrm>
          <a:prstGeom prst="rect">
            <a:avLst/>
          </a:prstGeom>
          <a:gradFill flip="none" rotWithShape="1">
            <a:gsLst>
              <a:gs pos="0">
                <a:schemeClr val="accent2">
                  <a:alpha val="80000"/>
                </a:schemeClr>
              </a:gs>
              <a:gs pos="100000">
                <a:schemeClr val="accent3">
                  <a:alpha val="80000"/>
                </a:schemeClr>
              </a:gs>
            </a:gsLst>
            <a:lin ang="1680000" scaled="0"/>
            <a:tileRect/>
          </a:gradFill>
          <a:ln w="12700" cap="flat">
            <a:noFill/>
            <a:prstDash val="solid"/>
            <a:miter/>
          </a:ln>
        </p:spPr>
        <p:txBody>
          <a:bodyPr rtlCol="0" anchor="ctr"/>
          <a:lstStyle/>
          <a:p>
            <a:pPr algn="l"/>
            <a:endParaRPr lang="ru-RU" dirty="0"/>
          </a:p>
        </p:txBody>
      </p:sp>
      <p:sp>
        <p:nvSpPr>
          <p:cNvPr id="3" name="Slide Number Placeholder 2">
            <a:extLst>
              <a:ext uri="{FF2B5EF4-FFF2-40B4-BE49-F238E27FC236}">
                <a16:creationId xmlns:a16="http://schemas.microsoft.com/office/drawing/2014/main" id="{79D2C969-FCE5-427B-89DE-6A79722FB6FC}"/>
              </a:ext>
            </a:extLst>
          </p:cNvPr>
          <p:cNvSpPr>
            <a:spLocks noGrp="1"/>
          </p:cNvSpPr>
          <p:nvPr>
            <p:ph type="sldNum" sz="quarter" idx="10"/>
          </p:nvPr>
        </p:nvSpPr>
        <p:spPr/>
        <p:txBody>
          <a:bodyPr/>
          <a:lstStyle/>
          <a:p>
            <a:fld id="{D495E168-DA5E-4888-8D8A-92B118324C14}" type="slidenum">
              <a:rPr lang="ru-RU" smtClean="0"/>
              <a:pPr/>
              <a:t>‹#›</a:t>
            </a:fld>
            <a:endParaRPr lang="ru-RU" dirty="0"/>
          </a:p>
        </p:txBody>
      </p:sp>
      <p:sp>
        <p:nvSpPr>
          <p:cNvPr id="4" name="Date Placeholder 3">
            <a:extLst>
              <a:ext uri="{FF2B5EF4-FFF2-40B4-BE49-F238E27FC236}">
                <a16:creationId xmlns:a16="http://schemas.microsoft.com/office/drawing/2014/main" id="{CC7A2807-F7BA-4350-93C3-95213A4854E0}"/>
              </a:ext>
            </a:extLst>
          </p:cNvPr>
          <p:cNvSpPr>
            <a:spLocks noGrp="1"/>
          </p:cNvSpPr>
          <p:nvPr>
            <p:ph type="dt" sz="half" idx="11"/>
          </p:nvPr>
        </p:nvSpPr>
        <p:spPr/>
        <p:txBody>
          <a:bodyPr/>
          <a:lstStyle/>
          <a:p>
            <a:r>
              <a:rPr lang="en-US" dirty="0"/>
              <a:t>MM.DD.20XX</a:t>
            </a:r>
            <a:endParaRPr lang="ru-RU" dirty="0"/>
          </a:p>
        </p:txBody>
      </p:sp>
      <p:sp>
        <p:nvSpPr>
          <p:cNvPr id="5" name="Footer Placeholder 4">
            <a:extLst>
              <a:ext uri="{FF2B5EF4-FFF2-40B4-BE49-F238E27FC236}">
                <a16:creationId xmlns:a16="http://schemas.microsoft.com/office/drawing/2014/main" id="{92F6AE88-305E-4E68-AF8E-10BCB695A1D5}"/>
              </a:ext>
            </a:extLst>
          </p:cNvPr>
          <p:cNvSpPr>
            <a:spLocks noGrp="1"/>
          </p:cNvSpPr>
          <p:nvPr>
            <p:ph type="ftr" sz="quarter" idx="12"/>
          </p:nvPr>
        </p:nvSpPr>
        <p:spPr/>
        <p:txBody>
          <a:bodyPr/>
          <a:lstStyle/>
          <a:p>
            <a:r>
              <a:rPr lang="en-US" dirty="0"/>
              <a:t>ADD A FOOTER</a:t>
            </a:r>
            <a:endParaRPr lang="ru-RU" dirty="0"/>
          </a:p>
        </p:txBody>
      </p:sp>
      <p:sp>
        <p:nvSpPr>
          <p:cNvPr id="7" name="Oval 6">
            <a:extLst>
              <a:ext uri="{FF2B5EF4-FFF2-40B4-BE49-F238E27FC236}">
                <a16:creationId xmlns:a16="http://schemas.microsoft.com/office/drawing/2014/main" id="{95BAC97E-3C4E-4D04-8A57-DC61E07CB8FD}"/>
              </a:ext>
            </a:extLst>
          </p:cNvPr>
          <p:cNvSpPr/>
          <p:nvPr userDrawn="1"/>
        </p:nvSpPr>
        <p:spPr>
          <a:xfrm>
            <a:off x="5908548" y="6114045"/>
            <a:ext cx="374904" cy="374904"/>
          </a:xfrm>
          <a:prstGeom prst="ellipse">
            <a:avLst/>
          </a:prstGeom>
          <a:noFill/>
          <a:ln w="12700" cap="flat">
            <a:solidFill>
              <a:schemeClr val="bg2"/>
            </a:solidFill>
            <a:prstDash val="solid"/>
            <a:miter/>
          </a:ln>
        </p:spPr>
        <p:txBody>
          <a:bodyPr rtlCol="0" anchor="ctr"/>
          <a:lstStyle/>
          <a:p>
            <a:pPr algn="l"/>
            <a:endParaRPr lang="ru-RU" dirty="0"/>
          </a:p>
        </p:txBody>
      </p:sp>
      <p:sp>
        <p:nvSpPr>
          <p:cNvPr id="13" name="Rectangle 12">
            <a:extLst>
              <a:ext uri="{FF2B5EF4-FFF2-40B4-BE49-F238E27FC236}">
                <a16:creationId xmlns:a16="http://schemas.microsoft.com/office/drawing/2014/main" id="{E7822F33-D675-4E6C-BD09-D9C78365BB41}"/>
              </a:ext>
            </a:extLst>
          </p:cNvPr>
          <p:cNvSpPr/>
          <p:nvPr userDrawn="1"/>
        </p:nvSpPr>
        <p:spPr>
          <a:xfrm>
            <a:off x="915026" y="2105709"/>
            <a:ext cx="3749040" cy="36576"/>
          </a:xfrm>
          <a:prstGeom prst="rect">
            <a:avLst/>
          </a:prstGeom>
          <a:solidFill>
            <a:schemeClr val="bg2"/>
          </a:solidFill>
          <a:ln w="12700" cap="flat">
            <a:noFill/>
            <a:prstDash val="solid"/>
            <a:miter/>
          </a:ln>
        </p:spPr>
        <p:txBody>
          <a:bodyPr rtlCol="0" anchor="ctr"/>
          <a:lstStyle/>
          <a:p>
            <a:pPr algn="l"/>
            <a:endParaRPr lang="ru-RU" dirty="0"/>
          </a:p>
        </p:txBody>
      </p:sp>
      <p:sp>
        <p:nvSpPr>
          <p:cNvPr id="11" name="Title 1">
            <a:extLst>
              <a:ext uri="{FF2B5EF4-FFF2-40B4-BE49-F238E27FC236}">
                <a16:creationId xmlns:a16="http://schemas.microsoft.com/office/drawing/2014/main" id="{B1C3E675-6E45-4A81-AEA3-D36388222894}"/>
              </a:ext>
            </a:extLst>
          </p:cNvPr>
          <p:cNvSpPr>
            <a:spLocks noGrp="1"/>
          </p:cNvSpPr>
          <p:nvPr>
            <p:ph type="title"/>
          </p:nvPr>
        </p:nvSpPr>
        <p:spPr>
          <a:xfrm>
            <a:off x="839788" y="457200"/>
            <a:ext cx="3932237" cy="1600200"/>
          </a:xfrm>
        </p:spPr>
        <p:txBody>
          <a:bodyPr anchor="b"/>
          <a:lstStyle>
            <a:lvl1pPr>
              <a:defRPr sz="3200">
                <a:solidFill>
                  <a:schemeClr val="bg1"/>
                </a:solidFill>
              </a:defRPr>
            </a:lvl1pPr>
          </a:lstStyle>
          <a:p>
            <a:r>
              <a:rPr lang="en-US"/>
              <a:t>Click to edit Master title style</a:t>
            </a:r>
          </a:p>
        </p:txBody>
      </p:sp>
      <p:sp>
        <p:nvSpPr>
          <p:cNvPr id="12" name="Text Placeholder 3">
            <a:extLst>
              <a:ext uri="{FF2B5EF4-FFF2-40B4-BE49-F238E27FC236}">
                <a16:creationId xmlns:a16="http://schemas.microsoft.com/office/drawing/2014/main" id="{1E4B599D-7641-40C1-8DAE-110A36403CFF}"/>
              </a:ext>
            </a:extLst>
          </p:cNvPr>
          <p:cNvSpPr>
            <a:spLocks noGrp="1"/>
          </p:cNvSpPr>
          <p:nvPr>
            <p:ph type="body" sz="half" idx="2"/>
          </p:nvPr>
        </p:nvSpPr>
        <p:spPr>
          <a:xfrm>
            <a:off x="839788" y="2177592"/>
            <a:ext cx="3932237" cy="3691396"/>
          </a:xfrm>
        </p:spPr>
        <p:txBody>
          <a:bodyPr/>
          <a:lstStyle>
            <a:lvl1pPr marL="0" indent="0">
              <a:buNone/>
              <a:defRPr sz="160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15" name="Picture Placeholder 2">
            <a:extLst>
              <a:ext uri="{FF2B5EF4-FFF2-40B4-BE49-F238E27FC236}">
                <a16:creationId xmlns:a16="http://schemas.microsoft.com/office/drawing/2014/main" id="{1B69B4CE-EB2F-46CF-9A80-64E44E5E95AC}"/>
              </a:ext>
            </a:extLst>
          </p:cNvPr>
          <p:cNvSpPr>
            <a:spLocks noGrp="1"/>
          </p:cNvSpPr>
          <p:nvPr>
            <p:ph type="pic" idx="1"/>
          </p:nvPr>
        </p:nvSpPr>
        <p:spPr>
          <a:xfrm>
            <a:off x="5183188" y="457201"/>
            <a:ext cx="6172200" cy="5403850"/>
          </a:xfrm>
        </p:spPr>
        <p:txBody>
          <a:bodyPr anchor="ct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Tree>
    <p:extLst>
      <p:ext uri="{BB962C8B-B14F-4D97-AF65-F5344CB8AC3E}">
        <p14:creationId xmlns:p14="http://schemas.microsoft.com/office/powerpoint/2010/main" val="225338778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C40FB52-44A8-43D1-8B33-F4E55A83AC38}"/>
              </a:ext>
            </a:extLst>
          </p:cNvPr>
          <p:cNvSpPr/>
          <p:nvPr userDrawn="1"/>
        </p:nvSpPr>
        <p:spPr>
          <a:xfrm>
            <a:off x="129540" y="128016"/>
            <a:ext cx="11932920" cy="6601968"/>
          </a:xfrm>
          <a:prstGeom prst="rect">
            <a:avLst/>
          </a:prstGeom>
          <a:blipFill>
            <a:blip r:embed="rId2"/>
            <a:srcRect/>
            <a:stretch>
              <a:fillRect l="-17" r="-17"/>
            </a:stretch>
          </a:blipFill>
          <a:ln w="12700" cap="flat">
            <a:noFill/>
            <a:prstDash val="solid"/>
            <a:miter/>
          </a:ln>
        </p:spPr>
        <p:txBody>
          <a:bodyPr rtlCol="0" anchor="ctr"/>
          <a:lstStyle/>
          <a:p>
            <a:pPr algn="l"/>
            <a:endParaRPr lang="ru-RU" dirty="0"/>
          </a:p>
        </p:txBody>
      </p:sp>
      <p:sp>
        <p:nvSpPr>
          <p:cNvPr id="6" name="Rectangle 5">
            <a:extLst>
              <a:ext uri="{FF2B5EF4-FFF2-40B4-BE49-F238E27FC236}">
                <a16:creationId xmlns:a16="http://schemas.microsoft.com/office/drawing/2014/main" id="{164ACA68-1C2C-4C4D-9CB4-1C8BF3E03F57}"/>
              </a:ext>
            </a:extLst>
          </p:cNvPr>
          <p:cNvSpPr/>
          <p:nvPr userDrawn="1"/>
        </p:nvSpPr>
        <p:spPr>
          <a:xfrm>
            <a:off x="129540" y="128016"/>
            <a:ext cx="11932920" cy="6601968"/>
          </a:xfrm>
          <a:prstGeom prst="rect">
            <a:avLst/>
          </a:prstGeom>
          <a:gradFill flip="none" rotWithShape="1">
            <a:gsLst>
              <a:gs pos="0">
                <a:schemeClr val="accent2">
                  <a:alpha val="80000"/>
                </a:schemeClr>
              </a:gs>
              <a:gs pos="99000">
                <a:schemeClr val="accent3">
                  <a:alpha val="80000"/>
                </a:schemeClr>
              </a:gs>
            </a:gsLst>
            <a:lin ang="0" scaled="1"/>
            <a:tileRect/>
          </a:gradFill>
          <a:ln w="12700" cap="flat">
            <a:noFill/>
            <a:prstDash val="solid"/>
            <a:miter/>
          </a:ln>
        </p:spPr>
        <p:txBody>
          <a:bodyPr rtlCol="0" anchor="ctr"/>
          <a:lstStyle/>
          <a:p>
            <a:pPr algn="l"/>
            <a:endParaRPr lang="ru-RU" dirty="0"/>
          </a:p>
        </p:txBody>
      </p:sp>
      <p:sp>
        <p:nvSpPr>
          <p:cNvPr id="3" name="Slide Number Placeholder 2">
            <a:extLst>
              <a:ext uri="{FF2B5EF4-FFF2-40B4-BE49-F238E27FC236}">
                <a16:creationId xmlns:a16="http://schemas.microsoft.com/office/drawing/2014/main" id="{906ADBD7-8355-4951-B459-EC284BCE83AA}"/>
              </a:ext>
            </a:extLst>
          </p:cNvPr>
          <p:cNvSpPr>
            <a:spLocks noGrp="1"/>
          </p:cNvSpPr>
          <p:nvPr>
            <p:ph type="sldNum" sz="quarter" idx="10"/>
          </p:nvPr>
        </p:nvSpPr>
        <p:spPr/>
        <p:txBody>
          <a:bodyPr/>
          <a:lstStyle/>
          <a:p>
            <a:fld id="{D495E168-DA5E-4888-8D8A-92B118324C14}" type="slidenum">
              <a:rPr lang="ru-RU" smtClean="0"/>
              <a:pPr/>
              <a:t>‹#›</a:t>
            </a:fld>
            <a:endParaRPr lang="ru-RU" dirty="0"/>
          </a:p>
        </p:txBody>
      </p:sp>
      <p:sp>
        <p:nvSpPr>
          <p:cNvPr id="4" name="Date Placeholder 3">
            <a:extLst>
              <a:ext uri="{FF2B5EF4-FFF2-40B4-BE49-F238E27FC236}">
                <a16:creationId xmlns:a16="http://schemas.microsoft.com/office/drawing/2014/main" id="{D8A140A0-8435-451E-9A8E-9C33B97E1B11}"/>
              </a:ext>
            </a:extLst>
          </p:cNvPr>
          <p:cNvSpPr>
            <a:spLocks noGrp="1"/>
          </p:cNvSpPr>
          <p:nvPr>
            <p:ph type="dt" sz="half" idx="11"/>
          </p:nvPr>
        </p:nvSpPr>
        <p:spPr/>
        <p:txBody>
          <a:bodyPr/>
          <a:lstStyle/>
          <a:p>
            <a:r>
              <a:rPr lang="en-US" dirty="0"/>
              <a:t>MM.DD.20XX</a:t>
            </a:r>
            <a:endParaRPr lang="ru-RU" dirty="0"/>
          </a:p>
        </p:txBody>
      </p:sp>
      <p:sp>
        <p:nvSpPr>
          <p:cNvPr id="5" name="Footer Placeholder 4">
            <a:extLst>
              <a:ext uri="{FF2B5EF4-FFF2-40B4-BE49-F238E27FC236}">
                <a16:creationId xmlns:a16="http://schemas.microsoft.com/office/drawing/2014/main" id="{93BDD90A-F598-4982-8244-00A2189F77BD}"/>
              </a:ext>
            </a:extLst>
          </p:cNvPr>
          <p:cNvSpPr>
            <a:spLocks noGrp="1"/>
          </p:cNvSpPr>
          <p:nvPr>
            <p:ph type="ftr" sz="quarter" idx="12"/>
          </p:nvPr>
        </p:nvSpPr>
        <p:spPr/>
        <p:txBody>
          <a:bodyPr/>
          <a:lstStyle/>
          <a:p>
            <a:r>
              <a:rPr lang="en-US" dirty="0"/>
              <a:t>ADD A FOOTER</a:t>
            </a:r>
            <a:endParaRPr lang="ru-RU" dirty="0"/>
          </a:p>
        </p:txBody>
      </p:sp>
      <p:sp>
        <p:nvSpPr>
          <p:cNvPr id="15" name="Oval 14">
            <a:extLst>
              <a:ext uri="{FF2B5EF4-FFF2-40B4-BE49-F238E27FC236}">
                <a16:creationId xmlns:a16="http://schemas.microsoft.com/office/drawing/2014/main" id="{B6E88236-C248-4008-9619-75BCE6D3401C}"/>
              </a:ext>
            </a:extLst>
          </p:cNvPr>
          <p:cNvSpPr/>
          <p:nvPr userDrawn="1"/>
        </p:nvSpPr>
        <p:spPr>
          <a:xfrm>
            <a:off x="5908548" y="6114045"/>
            <a:ext cx="374904" cy="374904"/>
          </a:xfrm>
          <a:prstGeom prst="ellipse">
            <a:avLst/>
          </a:prstGeom>
          <a:noFill/>
          <a:ln w="12700" cap="flat">
            <a:solidFill>
              <a:schemeClr val="bg2"/>
            </a:solidFill>
            <a:prstDash val="solid"/>
            <a:miter/>
          </a:ln>
        </p:spPr>
        <p:txBody>
          <a:bodyPr rtlCol="0" anchor="ctr"/>
          <a:lstStyle/>
          <a:p>
            <a:pPr algn="l"/>
            <a:endParaRPr lang="ru-RU" dirty="0"/>
          </a:p>
        </p:txBody>
      </p:sp>
      <p:sp>
        <p:nvSpPr>
          <p:cNvPr id="18" name="Rectangle 17">
            <a:extLst>
              <a:ext uri="{FF2B5EF4-FFF2-40B4-BE49-F238E27FC236}">
                <a16:creationId xmlns:a16="http://schemas.microsoft.com/office/drawing/2014/main" id="{2D3F74C5-9ADD-4AE3-BCA5-88726CC2A1A3}"/>
              </a:ext>
            </a:extLst>
          </p:cNvPr>
          <p:cNvSpPr/>
          <p:nvPr userDrawn="1"/>
        </p:nvSpPr>
        <p:spPr>
          <a:xfrm>
            <a:off x="4312920" y="1667974"/>
            <a:ext cx="3566160" cy="36576"/>
          </a:xfrm>
          <a:prstGeom prst="rect">
            <a:avLst/>
          </a:prstGeom>
          <a:solidFill>
            <a:schemeClr val="bg2"/>
          </a:solidFill>
          <a:ln w="12700" cap="flat">
            <a:noFill/>
            <a:prstDash val="solid"/>
            <a:miter/>
          </a:ln>
        </p:spPr>
        <p:txBody>
          <a:bodyPr rtlCol="0" anchor="ctr"/>
          <a:lstStyle/>
          <a:p>
            <a:pPr algn="l"/>
            <a:endParaRPr lang="ru-RU" dirty="0"/>
          </a:p>
        </p:txBody>
      </p:sp>
      <p:sp>
        <p:nvSpPr>
          <p:cNvPr id="2" name="Title 1">
            <a:extLst>
              <a:ext uri="{FF2B5EF4-FFF2-40B4-BE49-F238E27FC236}">
                <a16:creationId xmlns:a16="http://schemas.microsoft.com/office/drawing/2014/main" id="{FF2B3756-19E0-4B2F-B1D5-7664E0B38BE1}"/>
              </a:ext>
            </a:extLst>
          </p:cNvPr>
          <p:cNvSpPr>
            <a:spLocks noGrp="1"/>
          </p:cNvSpPr>
          <p:nvPr>
            <p:ph type="title"/>
          </p:nvPr>
        </p:nvSpPr>
        <p:spPr/>
        <p:txBody>
          <a:bodyPr/>
          <a:lstStyle>
            <a:lvl1pPr algn="ct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20630732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C40FB52-44A8-43D1-8B33-F4E55A83AC38}"/>
              </a:ext>
            </a:extLst>
          </p:cNvPr>
          <p:cNvSpPr/>
          <p:nvPr userDrawn="1"/>
        </p:nvSpPr>
        <p:spPr>
          <a:xfrm>
            <a:off x="129540" y="128016"/>
            <a:ext cx="11932920" cy="6601968"/>
          </a:xfrm>
          <a:prstGeom prst="rect">
            <a:avLst/>
          </a:prstGeom>
          <a:blipFill>
            <a:blip r:embed="rId2"/>
            <a:srcRect/>
            <a:stretch>
              <a:fillRect l="-17" r="-17"/>
            </a:stretch>
          </a:blipFill>
          <a:ln w="12700" cap="flat">
            <a:noFill/>
            <a:prstDash val="solid"/>
            <a:miter/>
          </a:ln>
        </p:spPr>
        <p:txBody>
          <a:bodyPr rtlCol="0" anchor="ctr"/>
          <a:lstStyle/>
          <a:p>
            <a:pPr algn="l"/>
            <a:endParaRPr lang="ru-RU" dirty="0"/>
          </a:p>
        </p:txBody>
      </p:sp>
      <p:sp>
        <p:nvSpPr>
          <p:cNvPr id="6" name="Rectangle 5">
            <a:extLst>
              <a:ext uri="{FF2B5EF4-FFF2-40B4-BE49-F238E27FC236}">
                <a16:creationId xmlns:a16="http://schemas.microsoft.com/office/drawing/2014/main" id="{164ACA68-1C2C-4C4D-9CB4-1C8BF3E03F57}"/>
              </a:ext>
            </a:extLst>
          </p:cNvPr>
          <p:cNvSpPr/>
          <p:nvPr userDrawn="1"/>
        </p:nvSpPr>
        <p:spPr>
          <a:xfrm>
            <a:off x="129540" y="128016"/>
            <a:ext cx="11932920" cy="6601968"/>
          </a:xfrm>
          <a:prstGeom prst="rect">
            <a:avLst/>
          </a:prstGeom>
          <a:gradFill flip="none" rotWithShape="1">
            <a:gsLst>
              <a:gs pos="0">
                <a:schemeClr val="accent2">
                  <a:alpha val="80000"/>
                </a:schemeClr>
              </a:gs>
              <a:gs pos="99000">
                <a:schemeClr val="accent3">
                  <a:alpha val="80000"/>
                </a:schemeClr>
              </a:gs>
            </a:gsLst>
            <a:lin ang="0" scaled="1"/>
            <a:tileRect/>
          </a:gradFill>
          <a:ln w="12700" cap="flat">
            <a:noFill/>
            <a:prstDash val="solid"/>
            <a:miter/>
          </a:ln>
        </p:spPr>
        <p:txBody>
          <a:bodyPr rtlCol="0" anchor="ctr"/>
          <a:lstStyle/>
          <a:p>
            <a:pPr algn="l"/>
            <a:endParaRPr lang="ru-RU" dirty="0"/>
          </a:p>
        </p:txBody>
      </p:sp>
      <p:sp>
        <p:nvSpPr>
          <p:cNvPr id="3" name="Slide Number Placeholder 2">
            <a:extLst>
              <a:ext uri="{FF2B5EF4-FFF2-40B4-BE49-F238E27FC236}">
                <a16:creationId xmlns:a16="http://schemas.microsoft.com/office/drawing/2014/main" id="{906ADBD7-8355-4951-B459-EC284BCE83AA}"/>
              </a:ext>
            </a:extLst>
          </p:cNvPr>
          <p:cNvSpPr>
            <a:spLocks noGrp="1"/>
          </p:cNvSpPr>
          <p:nvPr>
            <p:ph type="sldNum" sz="quarter" idx="10"/>
          </p:nvPr>
        </p:nvSpPr>
        <p:spPr/>
        <p:txBody>
          <a:bodyPr/>
          <a:lstStyle/>
          <a:p>
            <a:fld id="{D495E168-DA5E-4888-8D8A-92B118324C14}" type="slidenum">
              <a:rPr lang="ru-RU" smtClean="0"/>
              <a:pPr/>
              <a:t>‹#›</a:t>
            </a:fld>
            <a:endParaRPr lang="ru-RU" dirty="0"/>
          </a:p>
        </p:txBody>
      </p:sp>
      <p:sp>
        <p:nvSpPr>
          <p:cNvPr id="4" name="Date Placeholder 3">
            <a:extLst>
              <a:ext uri="{FF2B5EF4-FFF2-40B4-BE49-F238E27FC236}">
                <a16:creationId xmlns:a16="http://schemas.microsoft.com/office/drawing/2014/main" id="{D8A140A0-8435-451E-9A8E-9C33B97E1B11}"/>
              </a:ext>
            </a:extLst>
          </p:cNvPr>
          <p:cNvSpPr>
            <a:spLocks noGrp="1"/>
          </p:cNvSpPr>
          <p:nvPr>
            <p:ph type="dt" sz="half" idx="11"/>
          </p:nvPr>
        </p:nvSpPr>
        <p:spPr/>
        <p:txBody>
          <a:bodyPr/>
          <a:lstStyle/>
          <a:p>
            <a:r>
              <a:rPr lang="en-US" dirty="0"/>
              <a:t>MM.DD.20XX</a:t>
            </a:r>
            <a:endParaRPr lang="ru-RU" dirty="0"/>
          </a:p>
        </p:txBody>
      </p:sp>
      <p:sp>
        <p:nvSpPr>
          <p:cNvPr id="5" name="Footer Placeholder 4">
            <a:extLst>
              <a:ext uri="{FF2B5EF4-FFF2-40B4-BE49-F238E27FC236}">
                <a16:creationId xmlns:a16="http://schemas.microsoft.com/office/drawing/2014/main" id="{93BDD90A-F598-4982-8244-00A2189F77BD}"/>
              </a:ext>
            </a:extLst>
          </p:cNvPr>
          <p:cNvSpPr>
            <a:spLocks noGrp="1"/>
          </p:cNvSpPr>
          <p:nvPr>
            <p:ph type="ftr" sz="quarter" idx="12"/>
          </p:nvPr>
        </p:nvSpPr>
        <p:spPr/>
        <p:txBody>
          <a:bodyPr/>
          <a:lstStyle/>
          <a:p>
            <a:r>
              <a:rPr lang="en-US" dirty="0"/>
              <a:t>ADD A FOOTER</a:t>
            </a:r>
            <a:endParaRPr lang="ru-RU" dirty="0"/>
          </a:p>
        </p:txBody>
      </p:sp>
      <p:sp>
        <p:nvSpPr>
          <p:cNvPr id="15" name="Oval 14">
            <a:extLst>
              <a:ext uri="{FF2B5EF4-FFF2-40B4-BE49-F238E27FC236}">
                <a16:creationId xmlns:a16="http://schemas.microsoft.com/office/drawing/2014/main" id="{B6E88236-C248-4008-9619-75BCE6D3401C}"/>
              </a:ext>
            </a:extLst>
          </p:cNvPr>
          <p:cNvSpPr/>
          <p:nvPr userDrawn="1"/>
        </p:nvSpPr>
        <p:spPr>
          <a:xfrm>
            <a:off x="5908548" y="6114045"/>
            <a:ext cx="374904" cy="374904"/>
          </a:xfrm>
          <a:prstGeom prst="ellipse">
            <a:avLst/>
          </a:prstGeom>
          <a:noFill/>
          <a:ln w="12700" cap="flat">
            <a:solidFill>
              <a:schemeClr val="bg2"/>
            </a:solidFill>
            <a:prstDash val="solid"/>
            <a:miter/>
          </a:ln>
        </p:spPr>
        <p:txBody>
          <a:bodyPr rtlCol="0" anchor="ctr"/>
          <a:lstStyle/>
          <a:p>
            <a:pPr algn="l"/>
            <a:endParaRPr lang="ru-RU" dirty="0"/>
          </a:p>
        </p:txBody>
      </p:sp>
    </p:spTree>
    <p:extLst>
      <p:ext uri="{BB962C8B-B14F-4D97-AF65-F5344CB8AC3E}">
        <p14:creationId xmlns:p14="http://schemas.microsoft.com/office/powerpoint/2010/main" val="53336195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Manual">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64ACA68-1C2C-4C4D-9CB4-1C8BF3E03F57}"/>
              </a:ext>
            </a:extLst>
          </p:cNvPr>
          <p:cNvSpPr/>
          <p:nvPr userDrawn="1"/>
        </p:nvSpPr>
        <p:spPr>
          <a:xfrm>
            <a:off x="129540" y="128016"/>
            <a:ext cx="11932920" cy="6601968"/>
          </a:xfrm>
          <a:prstGeom prst="rect">
            <a:avLst/>
          </a:prstGeom>
          <a:gradFill flip="none" rotWithShape="1">
            <a:gsLst>
              <a:gs pos="0">
                <a:schemeClr val="accent2"/>
              </a:gs>
              <a:gs pos="100000">
                <a:schemeClr val="accent3"/>
              </a:gs>
            </a:gsLst>
            <a:lin ang="0" scaled="1"/>
            <a:tileRect/>
          </a:gradFill>
          <a:ln w="12700" cap="flat">
            <a:noFill/>
            <a:prstDash val="solid"/>
            <a:miter/>
          </a:ln>
        </p:spPr>
        <p:txBody>
          <a:bodyPr rtlCol="0" anchor="ctr"/>
          <a:lstStyle/>
          <a:p>
            <a:pPr algn="l"/>
            <a:endParaRPr lang="ru-RU" dirty="0"/>
          </a:p>
        </p:txBody>
      </p:sp>
      <p:sp>
        <p:nvSpPr>
          <p:cNvPr id="14" name="Title 1">
            <a:extLst>
              <a:ext uri="{FF2B5EF4-FFF2-40B4-BE49-F238E27FC236}">
                <a16:creationId xmlns:a16="http://schemas.microsoft.com/office/drawing/2014/main" id="{4510C334-F1CE-4CEF-ADC6-D1BADB9947D6}"/>
              </a:ext>
            </a:extLst>
          </p:cNvPr>
          <p:cNvSpPr>
            <a:spLocks noGrp="1"/>
          </p:cNvSpPr>
          <p:nvPr>
            <p:ph type="title" hasCustomPrompt="1"/>
          </p:nvPr>
        </p:nvSpPr>
        <p:spPr>
          <a:xfrm>
            <a:off x="838200" y="557629"/>
            <a:ext cx="10515600" cy="1325563"/>
          </a:xfrm>
        </p:spPr>
        <p:txBody>
          <a:bodyPr lIns="0" rIns="0"/>
          <a:lstStyle>
            <a:lvl1pPr algn="ctr">
              <a:defRPr>
                <a:solidFill>
                  <a:schemeClr val="bg1"/>
                </a:solidFill>
              </a:defRPr>
            </a:lvl1pPr>
          </a:lstStyle>
          <a:p>
            <a:r>
              <a:rPr lang="en-US" dirty="0"/>
              <a:t>HOW TO USE THIS TEMPLATE</a:t>
            </a:r>
            <a:endParaRPr lang="ru-RU" dirty="0"/>
          </a:p>
        </p:txBody>
      </p:sp>
      <p:sp>
        <p:nvSpPr>
          <p:cNvPr id="18" name="Rectangle 17">
            <a:extLst>
              <a:ext uri="{FF2B5EF4-FFF2-40B4-BE49-F238E27FC236}">
                <a16:creationId xmlns:a16="http://schemas.microsoft.com/office/drawing/2014/main" id="{2D3F74C5-9ADD-4AE3-BCA5-88726CC2A1A3}"/>
              </a:ext>
            </a:extLst>
          </p:cNvPr>
          <p:cNvSpPr/>
          <p:nvPr userDrawn="1"/>
        </p:nvSpPr>
        <p:spPr>
          <a:xfrm>
            <a:off x="2017776" y="1667974"/>
            <a:ext cx="8156448" cy="36576"/>
          </a:xfrm>
          <a:prstGeom prst="rect">
            <a:avLst/>
          </a:prstGeom>
          <a:solidFill>
            <a:schemeClr val="bg2"/>
          </a:solidFill>
          <a:ln w="12700" cap="flat">
            <a:noFill/>
            <a:prstDash val="solid"/>
            <a:miter/>
          </a:ln>
        </p:spPr>
        <p:txBody>
          <a:bodyPr rtlCol="0" anchor="ctr"/>
          <a:lstStyle/>
          <a:p>
            <a:pPr algn="l"/>
            <a:endParaRPr lang="ru-RU" dirty="0"/>
          </a:p>
        </p:txBody>
      </p:sp>
      <p:sp>
        <p:nvSpPr>
          <p:cNvPr id="31" name="Text Placeholder 21">
            <a:extLst>
              <a:ext uri="{FF2B5EF4-FFF2-40B4-BE49-F238E27FC236}">
                <a16:creationId xmlns:a16="http://schemas.microsoft.com/office/drawing/2014/main" id="{10000CCD-6AFF-4E65-8858-5502306E5811}"/>
              </a:ext>
            </a:extLst>
          </p:cNvPr>
          <p:cNvSpPr>
            <a:spLocks noGrp="1"/>
          </p:cNvSpPr>
          <p:nvPr>
            <p:ph type="body" sz="quarter" idx="13" hasCustomPrompt="1"/>
          </p:nvPr>
        </p:nvSpPr>
        <p:spPr>
          <a:xfrm>
            <a:off x="855578" y="1960171"/>
            <a:ext cx="882686" cy="1092200"/>
          </a:xfrm>
        </p:spPr>
        <p:txBody>
          <a:bodyPr lIns="0" tIns="0" rIns="0" bIns="0">
            <a:noAutofit/>
          </a:bodyPr>
          <a:lstStyle>
            <a:lvl1pPr marL="0" indent="0">
              <a:buNone/>
              <a:defRPr sz="8000" b="1">
                <a:solidFill>
                  <a:schemeClr val="bg2"/>
                </a:solidFill>
                <a:latin typeface="+mj-lt"/>
              </a:defRPr>
            </a:lvl1pPr>
          </a:lstStyle>
          <a:p>
            <a:pPr lvl="0"/>
            <a:r>
              <a:rPr lang="en-US" dirty="0"/>
              <a:t>1</a:t>
            </a:r>
            <a:endParaRPr lang="ru-RU" dirty="0"/>
          </a:p>
        </p:txBody>
      </p:sp>
      <p:sp>
        <p:nvSpPr>
          <p:cNvPr id="32" name="Text Placeholder 24">
            <a:extLst>
              <a:ext uri="{FF2B5EF4-FFF2-40B4-BE49-F238E27FC236}">
                <a16:creationId xmlns:a16="http://schemas.microsoft.com/office/drawing/2014/main" id="{D5D777E5-98F6-416A-8D23-3399269D85CB}"/>
              </a:ext>
            </a:extLst>
          </p:cNvPr>
          <p:cNvSpPr>
            <a:spLocks noGrp="1"/>
          </p:cNvSpPr>
          <p:nvPr>
            <p:ph type="body" sz="quarter" idx="14"/>
          </p:nvPr>
        </p:nvSpPr>
        <p:spPr>
          <a:xfrm>
            <a:off x="1442535" y="1984171"/>
            <a:ext cx="3103110" cy="1032355"/>
          </a:xfrm>
        </p:spPr>
        <p:txBody>
          <a:bodyPr>
            <a:noAutofit/>
          </a:bodyPr>
          <a:lstStyle>
            <a:lvl1pPr marL="0" indent="0">
              <a:lnSpc>
                <a:spcPct val="100000"/>
              </a:lnSpc>
              <a:spcBef>
                <a:spcPts val="600"/>
              </a:spcBef>
              <a:buNone/>
              <a:defRPr sz="3000" b="0">
                <a:solidFill>
                  <a:schemeClr val="bg1"/>
                </a:solidFill>
                <a:latin typeface="+mj-lt"/>
              </a:defRPr>
            </a:lvl1pPr>
          </a:lstStyle>
          <a:p>
            <a:pPr lvl="0"/>
            <a:r>
              <a:rPr lang="en-US"/>
              <a:t>Edit Master text styles</a:t>
            </a:r>
          </a:p>
        </p:txBody>
      </p:sp>
      <p:sp>
        <p:nvSpPr>
          <p:cNvPr id="33" name="Text Placeholder 21">
            <a:extLst>
              <a:ext uri="{FF2B5EF4-FFF2-40B4-BE49-F238E27FC236}">
                <a16:creationId xmlns:a16="http://schemas.microsoft.com/office/drawing/2014/main" id="{C979BADF-99B5-4C91-AAE5-FC2C4DBEDE20}"/>
              </a:ext>
            </a:extLst>
          </p:cNvPr>
          <p:cNvSpPr>
            <a:spLocks noGrp="1"/>
          </p:cNvSpPr>
          <p:nvPr>
            <p:ph type="body" sz="quarter" idx="15" hasCustomPrompt="1"/>
          </p:nvPr>
        </p:nvSpPr>
        <p:spPr>
          <a:xfrm>
            <a:off x="4820642" y="1960171"/>
            <a:ext cx="882686" cy="1092200"/>
          </a:xfrm>
        </p:spPr>
        <p:txBody>
          <a:bodyPr lIns="0" tIns="0" rIns="0" bIns="0">
            <a:noAutofit/>
          </a:bodyPr>
          <a:lstStyle>
            <a:lvl1pPr marL="0" indent="0">
              <a:buNone/>
              <a:defRPr sz="8000" b="1">
                <a:solidFill>
                  <a:schemeClr val="bg2"/>
                </a:solidFill>
                <a:latin typeface="+mj-lt"/>
              </a:defRPr>
            </a:lvl1pPr>
          </a:lstStyle>
          <a:p>
            <a:pPr lvl="0"/>
            <a:r>
              <a:rPr lang="en-US" dirty="0"/>
              <a:t>2</a:t>
            </a:r>
            <a:endParaRPr lang="ru-RU" dirty="0"/>
          </a:p>
        </p:txBody>
      </p:sp>
      <p:sp>
        <p:nvSpPr>
          <p:cNvPr id="34" name="Text Placeholder 24">
            <a:extLst>
              <a:ext uri="{FF2B5EF4-FFF2-40B4-BE49-F238E27FC236}">
                <a16:creationId xmlns:a16="http://schemas.microsoft.com/office/drawing/2014/main" id="{6706F6A2-1599-4D73-9288-3ECEACDDCAEA}"/>
              </a:ext>
            </a:extLst>
          </p:cNvPr>
          <p:cNvSpPr>
            <a:spLocks noGrp="1"/>
          </p:cNvSpPr>
          <p:nvPr>
            <p:ph type="body" sz="quarter" idx="16"/>
          </p:nvPr>
        </p:nvSpPr>
        <p:spPr>
          <a:xfrm>
            <a:off x="5477939" y="1984171"/>
            <a:ext cx="2243918" cy="1032355"/>
          </a:xfrm>
        </p:spPr>
        <p:txBody>
          <a:bodyPr>
            <a:noAutofit/>
          </a:bodyPr>
          <a:lstStyle>
            <a:lvl1pPr marL="0" indent="0">
              <a:lnSpc>
                <a:spcPct val="100000"/>
              </a:lnSpc>
              <a:spcBef>
                <a:spcPts val="600"/>
              </a:spcBef>
              <a:buNone/>
              <a:defRPr sz="3000" b="0">
                <a:solidFill>
                  <a:schemeClr val="bg1"/>
                </a:solidFill>
                <a:latin typeface="+mj-lt"/>
              </a:defRPr>
            </a:lvl1pPr>
          </a:lstStyle>
          <a:p>
            <a:pPr lvl="0"/>
            <a:r>
              <a:rPr lang="en-US"/>
              <a:t>Edit Master text styles</a:t>
            </a:r>
          </a:p>
        </p:txBody>
      </p:sp>
      <p:sp>
        <p:nvSpPr>
          <p:cNvPr id="35" name="Text Placeholder 21">
            <a:extLst>
              <a:ext uri="{FF2B5EF4-FFF2-40B4-BE49-F238E27FC236}">
                <a16:creationId xmlns:a16="http://schemas.microsoft.com/office/drawing/2014/main" id="{BAE5E245-1702-4722-895D-0808BB0A868A}"/>
              </a:ext>
            </a:extLst>
          </p:cNvPr>
          <p:cNvSpPr>
            <a:spLocks noGrp="1"/>
          </p:cNvSpPr>
          <p:nvPr>
            <p:ph type="body" sz="quarter" idx="17" hasCustomPrompt="1"/>
          </p:nvPr>
        </p:nvSpPr>
        <p:spPr>
          <a:xfrm>
            <a:off x="7906755" y="1977950"/>
            <a:ext cx="882686" cy="1092200"/>
          </a:xfrm>
        </p:spPr>
        <p:txBody>
          <a:bodyPr lIns="0" tIns="0" rIns="0" bIns="0">
            <a:noAutofit/>
          </a:bodyPr>
          <a:lstStyle>
            <a:lvl1pPr marL="0" indent="0">
              <a:buNone/>
              <a:defRPr sz="8000" b="1">
                <a:solidFill>
                  <a:schemeClr val="bg2"/>
                </a:solidFill>
                <a:latin typeface="+mj-lt"/>
              </a:defRPr>
            </a:lvl1pPr>
          </a:lstStyle>
          <a:p>
            <a:pPr lvl="0"/>
            <a:r>
              <a:rPr lang="en-US" dirty="0"/>
              <a:t>3</a:t>
            </a:r>
            <a:endParaRPr lang="ru-RU" dirty="0"/>
          </a:p>
        </p:txBody>
      </p:sp>
      <p:sp>
        <p:nvSpPr>
          <p:cNvPr id="36" name="Text Placeholder 24">
            <a:extLst>
              <a:ext uri="{FF2B5EF4-FFF2-40B4-BE49-F238E27FC236}">
                <a16:creationId xmlns:a16="http://schemas.microsoft.com/office/drawing/2014/main" id="{3701E665-3CED-413C-BAC6-CE003B1494EA}"/>
              </a:ext>
            </a:extLst>
          </p:cNvPr>
          <p:cNvSpPr>
            <a:spLocks noGrp="1"/>
          </p:cNvSpPr>
          <p:nvPr>
            <p:ph type="body" sz="quarter" idx="18"/>
          </p:nvPr>
        </p:nvSpPr>
        <p:spPr>
          <a:xfrm>
            <a:off x="8564052" y="2001950"/>
            <a:ext cx="2959116" cy="1032355"/>
          </a:xfrm>
        </p:spPr>
        <p:txBody>
          <a:bodyPr>
            <a:noAutofit/>
          </a:bodyPr>
          <a:lstStyle>
            <a:lvl1pPr marL="0" indent="0">
              <a:lnSpc>
                <a:spcPct val="100000"/>
              </a:lnSpc>
              <a:spcBef>
                <a:spcPts val="600"/>
              </a:spcBef>
              <a:buNone/>
              <a:defRPr sz="3000" b="0">
                <a:solidFill>
                  <a:schemeClr val="bg1"/>
                </a:solidFill>
                <a:latin typeface="+mj-lt"/>
              </a:defRPr>
            </a:lvl1pPr>
          </a:lstStyle>
          <a:p>
            <a:pPr lvl="0"/>
            <a:r>
              <a:rPr lang="en-US"/>
              <a:t>Edit Master text styles</a:t>
            </a:r>
          </a:p>
        </p:txBody>
      </p:sp>
      <p:sp>
        <p:nvSpPr>
          <p:cNvPr id="37" name="Text Placeholder 24">
            <a:extLst>
              <a:ext uri="{FF2B5EF4-FFF2-40B4-BE49-F238E27FC236}">
                <a16:creationId xmlns:a16="http://schemas.microsoft.com/office/drawing/2014/main" id="{E01406B4-D44B-4D1E-91F3-D87541EAD4CE}"/>
              </a:ext>
            </a:extLst>
          </p:cNvPr>
          <p:cNvSpPr>
            <a:spLocks noGrp="1"/>
          </p:cNvSpPr>
          <p:nvPr>
            <p:ph type="body" sz="quarter" idx="19"/>
          </p:nvPr>
        </p:nvSpPr>
        <p:spPr>
          <a:xfrm>
            <a:off x="1020059" y="3103993"/>
            <a:ext cx="1698625" cy="800100"/>
          </a:xfrm>
        </p:spPr>
        <p:txBody>
          <a:bodyPr>
            <a:normAutofit/>
          </a:bodyPr>
          <a:lstStyle>
            <a:lvl1pPr marL="0" indent="0">
              <a:buNone/>
              <a:defRPr sz="1600" b="0">
                <a:solidFill>
                  <a:schemeClr val="bg1"/>
                </a:solidFill>
                <a:latin typeface="+mn-lt"/>
              </a:defRPr>
            </a:lvl1pPr>
          </a:lstStyle>
          <a:p>
            <a:pPr lvl="0"/>
            <a:r>
              <a:rPr lang="en-US"/>
              <a:t>Edit Master text styles</a:t>
            </a:r>
          </a:p>
        </p:txBody>
      </p:sp>
      <p:sp>
        <p:nvSpPr>
          <p:cNvPr id="38" name="Text Placeholder 24">
            <a:extLst>
              <a:ext uri="{FF2B5EF4-FFF2-40B4-BE49-F238E27FC236}">
                <a16:creationId xmlns:a16="http://schemas.microsoft.com/office/drawing/2014/main" id="{9AAD5CF9-9A59-4C5F-8C29-B92AD6012119}"/>
              </a:ext>
            </a:extLst>
          </p:cNvPr>
          <p:cNvSpPr>
            <a:spLocks noGrp="1"/>
          </p:cNvSpPr>
          <p:nvPr>
            <p:ph type="body" sz="quarter" idx="20"/>
          </p:nvPr>
        </p:nvSpPr>
        <p:spPr>
          <a:xfrm>
            <a:off x="2718684" y="3103993"/>
            <a:ext cx="1698625" cy="800100"/>
          </a:xfrm>
        </p:spPr>
        <p:txBody>
          <a:bodyPr>
            <a:normAutofit/>
          </a:bodyPr>
          <a:lstStyle>
            <a:lvl1pPr marL="0" indent="0">
              <a:buNone/>
              <a:defRPr sz="1600" b="0">
                <a:solidFill>
                  <a:schemeClr val="bg1"/>
                </a:solidFill>
                <a:latin typeface="+mn-lt"/>
              </a:defRPr>
            </a:lvl1pPr>
          </a:lstStyle>
          <a:p>
            <a:pPr lvl="0"/>
            <a:r>
              <a:rPr lang="en-US"/>
              <a:t>Edit Master text styles</a:t>
            </a:r>
          </a:p>
        </p:txBody>
      </p:sp>
      <p:sp>
        <p:nvSpPr>
          <p:cNvPr id="39" name="Text Placeholder 24">
            <a:extLst>
              <a:ext uri="{FF2B5EF4-FFF2-40B4-BE49-F238E27FC236}">
                <a16:creationId xmlns:a16="http://schemas.microsoft.com/office/drawing/2014/main" id="{C6725172-65CC-4645-B23F-E77886468F31}"/>
              </a:ext>
            </a:extLst>
          </p:cNvPr>
          <p:cNvSpPr>
            <a:spLocks noGrp="1"/>
          </p:cNvSpPr>
          <p:nvPr>
            <p:ph type="body" sz="quarter" idx="21"/>
          </p:nvPr>
        </p:nvSpPr>
        <p:spPr>
          <a:xfrm>
            <a:off x="4794793" y="3103993"/>
            <a:ext cx="2599197" cy="800100"/>
          </a:xfrm>
        </p:spPr>
        <p:txBody>
          <a:bodyPr>
            <a:normAutofit/>
          </a:bodyPr>
          <a:lstStyle>
            <a:lvl1pPr marL="0" indent="0">
              <a:buNone/>
              <a:defRPr sz="1600" b="0">
                <a:solidFill>
                  <a:schemeClr val="bg1"/>
                </a:solidFill>
                <a:latin typeface="+mn-lt"/>
              </a:defRPr>
            </a:lvl1pPr>
          </a:lstStyle>
          <a:p>
            <a:pPr lvl="0"/>
            <a:r>
              <a:rPr lang="en-US"/>
              <a:t>Edit Master text styles</a:t>
            </a:r>
          </a:p>
        </p:txBody>
      </p:sp>
      <p:sp>
        <p:nvSpPr>
          <p:cNvPr id="40" name="Text Placeholder 24">
            <a:extLst>
              <a:ext uri="{FF2B5EF4-FFF2-40B4-BE49-F238E27FC236}">
                <a16:creationId xmlns:a16="http://schemas.microsoft.com/office/drawing/2014/main" id="{0EA5E6CA-5C78-4B75-BA22-59750E7D4501}"/>
              </a:ext>
            </a:extLst>
          </p:cNvPr>
          <p:cNvSpPr>
            <a:spLocks noGrp="1"/>
          </p:cNvSpPr>
          <p:nvPr>
            <p:ph type="body" sz="quarter" idx="22"/>
          </p:nvPr>
        </p:nvSpPr>
        <p:spPr>
          <a:xfrm>
            <a:off x="7876955" y="3102450"/>
            <a:ext cx="3726423" cy="800100"/>
          </a:xfrm>
        </p:spPr>
        <p:txBody>
          <a:bodyPr>
            <a:normAutofit/>
          </a:bodyPr>
          <a:lstStyle>
            <a:lvl1pPr marL="0" indent="0">
              <a:buNone/>
              <a:defRPr sz="1600" b="0">
                <a:solidFill>
                  <a:schemeClr val="bg1"/>
                </a:solidFill>
                <a:latin typeface="+mn-lt"/>
              </a:defRPr>
            </a:lvl1pPr>
          </a:lstStyle>
          <a:p>
            <a:pPr lvl="0"/>
            <a:r>
              <a:rPr lang="en-US"/>
              <a:t>Edit Master text styles</a:t>
            </a:r>
          </a:p>
        </p:txBody>
      </p:sp>
      <p:sp>
        <p:nvSpPr>
          <p:cNvPr id="41" name="Text Placeholder 24">
            <a:extLst>
              <a:ext uri="{FF2B5EF4-FFF2-40B4-BE49-F238E27FC236}">
                <a16:creationId xmlns:a16="http://schemas.microsoft.com/office/drawing/2014/main" id="{E1C61752-F57C-4FBF-93F3-06F43CCA43C8}"/>
              </a:ext>
            </a:extLst>
          </p:cNvPr>
          <p:cNvSpPr>
            <a:spLocks noGrp="1"/>
          </p:cNvSpPr>
          <p:nvPr>
            <p:ph type="body" sz="quarter" idx="23"/>
          </p:nvPr>
        </p:nvSpPr>
        <p:spPr>
          <a:xfrm>
            <a:off x="1657040" y="5751926"/>
            <a:ext cx="8877920" cy="470478"/>
          </a:xfrm>
        </p:spPr>
        <p:txBody>
          <a:bodyPr>
            <a:normAutofit/>
          </a:bodyPr>
          <a:lstStyle>
            <a:lvl1pPr marL="0" indent="0" algn="ctr">
              <a:buNone/>
              <a:defRPr sz="1600" b="0">
                <a:solidFill>
                  <a:schemeClr val="accent4"/>
                </a:solidFill>
                <a:latin typeface="+mn-lt"/>
              </a:defRPr>
            </a:lvl1pPr>
          </a:lstStyle>
          <a:p>
            <a:pPr lvl="0"/>
            <a:r>
              <a:rPr lang="en-US"/>
              <a:t>Edit Master text styles</a:t>
            </a:r>
          </a:p>
        </p:txBody>
      </p:sp>
      <p:sp>
        <p:nvSpPr>
          <p:cNvPr id="42" name="Text Placeholder 24">
            <a:extLst>
              <a:ext uri="{FF2B5EF4-FFF2-40B4-BE49-F238E27FC236}">
                <a16:creationId xmlns:a16="http://schemas.microsoft.com/office/drawing/2014/main" id="{E0232175-FB97-4039-8136-B9DD27441C05}"/>
              </a:ext>
            </a:extLst>
          </p:cNvPr>
          <p:cNvSpPr>
            <a:spLocks noGrp="1"/>
          </p:cNvSpPr>
          <p:nvPr>
            <p:ph type="body" sz="quarter" idx="24"/>
          </p:nvPr>
        </p:nvSpPr>
        <p:spPr>
          <a:xfrm>
            <a:off x="4794791" y="5070254"/>
            <a:ext cx="2599199" cy="800100"/>
          </a:xfrm>
        </p:spPr>
        <p:txBody>
          <a:bodyPr>
            <a:normAutofit/>
          </a:bodyPr>
          <a:lstStyle>
            <a:lvl1pPr marL="0" indent="0">
              <a:buNone/>
              <a:defRPr sz="1600" b="0">
                <a:solidFill>
                  <a:schemeClr val="bg2"/>
                </a:solidFill>
                <a:latin typeface="+mn-lt"/>
              </a:defRPr>
            </a:lvl1pPr>
          </a:lstStyle>
          <a:p>
            <a:pPr lvl="0"/>
            <a:r>
              <a:rPr lang="en-US"/>
              <a:t>Edit Master text styles</a:t>
            </a:r>
          </a:p>
        </p:txBody>
      </p:sp>
      <p:sp>
        <p:nvSpPr>
          <p:cNvPr id="43" name="Text Placeholder 24">
            <a:extLst>
              <a:ext uri="{FF2B5EF4-FFF2-40B4-BE49-F238E27FC236}">
                <a16:creationId xmlns:a16="http://schemas.microsoft.com/office/drawing/2014/main" id="{6E5262C3-0603-403F-AB36-FB4EB9FC7BCB}"/>
              </a:ext>
            </a:extLst>
          </p:cNvPr>
          <p:cNvSpPr>
            <a:spLocks noGrp="1"/>
          </p:cNvSpPr>
          <p:nvPr>
            <p:ph type="body" sz="quarter" idx="25"/>
          </p:nvPr>
        </p:nvSpPr>
        <p:spPr>
          <a:xfrm>
            <a:off x="7890713" y="5070254"/>
            <a:ext cx="3712665" cy="800100"/>
          </a:xfrm>
        </p:spPr>
        <p:txBody>
          <a:bodyPr>
            <a:normAutofit/>
          </a:bodyPr>
          <a:lstStyle>
            <a:lvl1pPr marL="0" indent="0">
              <a:buNone/>
              <a:defRPr sz="1600" b="0">
                <a:solidFill>
                  <a:schemeClr val="bg2"/>
                </a:solidFill>
                <a:latin typeface="+mn-lt"/>
              </a:defRPr>
            </a:lvl1pPr>
          </a:lstStyle>
          <a:p>
            <a:pPr lvl="0"/>
            <a:r>
              <a:rPr lang="en-US"/>
              <a:t>Edit Master text styles</a:t>
            </a:r>
          </a:p>
        </p:txBody>
      </p:sp>
      <p:sp>
        <p:nvSpPr>
          <p:cNvPr id="44" name="Picture Placeholder 12">
            <a:extLst>
              <a:ext uri="{FF2B5EF4-FFF2-40B4-BE49-F238E27FC236}">
                <a16:creationId xmlns:a16="http://schemas.microsoft.com/office/drawing/2014/main" id="{D2FBACFC-8B68-4A37-95A4-26BE5A23D759}"/>
              </a:ext>
            </a:extLst>
          </p:cNvPr>
          <p:cNvSpPr>
            <a:spLocks noGrp="1"/>
          </p:cNvSpPr>
          <p:nvPr>
            <p:ph type="pic" sz="quarter" idx="37"/>
          </p:nvPr>
        </p:nvSpPr>
        <p:spPr>
          <a:xfrm>
            <a:off x="1020058" y="3976866"/>
            <a:ext cx="3273552" cy="1618488"/>
          </a:xfrm>
        </p:spPr>
        <p:txBody>
          <a:bodyPr anchor="ctr" anchorCtr="0">
            <a:noAutofit/>
          </a:bodyPr>
          <a:lstStyle>
            <a:lvl1pPr marL="0" indent="0" algn="ctr">
              <a:buNone/>
              <a:defRPr sz="1400">
                <a:solidFill>
                  <a:schemeClr val="bg1"/>
                </a:solidFill>
              </a:defRPr>
            </a:lvl1pPr>
          </a:lstStyle>
          <a:p>
            <a:r>
              <a:rPr lang="en-US"/>
              <a:t>Click icon to add picture</a:t>
            </a:r>
            <a:endParaRPr lang="ru-RU" dirty="0"/>
          </a:p>
        </p:txBody>
      </p:sp>
      <p:sp>
        <p:nvSpPr>
          <p:cNvPr id="46" name="Picture Placeholder 12">
            <a:extLst>
              <a:ext uri="{FF2B5EF4-FFF2-40B4-BE49-F238E27FC236}">
                <a16:creationId xmlns:a16="http://schemas.microsoft.com/office/drawing/2014/main" id="{5A6A36C6-8489-4333-927A-141D8F98AE50}"/>
              </a:ext>
            </a:extLst>
          </p:cNvPr>
          <p:cNvSpPr>
            <a:spLocks noGrp="1"/>
          </p:cNvSpPr>
          <p:nvPr>
            <p:ph type="pic" sz="quarter" idx="43"/>
          </p:nvPr>
        </p:nvSpPr>
        <p:spPr>
          <a:xfrm>
            <a:off x="4794792" y="4041034"/>
            <a:ext cx="2599199" cy="896112"/>
          </a:xfrm>
        </p:spPr>
        <p:txBody>
          <a:bodyPr anchor="ctr" anchorCtr="0">
            <a:noAutofit/>
          </a:bodyPr>
          <a:lstStyle>
            <a:lvl1pPr marL="0" indent="0" algn="ctr">
              <a:buNone/>
              <a:defRPr sz="1400">
                <a:solidFill>
                  <a:schemeClr val="bg1"/>
                </a:solidFill>
              </a:defRPr>
            </a:lvl1pPr>
          </a:lstStyle>
          <a:p>
            <a:r>
              <a:rPr lang="en-US"/>
              <a:t>Click icon to add picture</a:t>
            </a:r>
            <a:endParaRPr lang="ru-RU" dirty="0"/>
          </a:p>
        </p:txBody>
      </p:sp>
      <p:sp>
        <p:nvSpPr>
          <p:cNvPr id="47" name="Picture Placeholder 9">
            <a:extLst>
              <a:ext uri="{FF2B5EF4-FFF2-40B4-BE49-F238E27FC236}">
                <a16:creationId xmlns:a16="http://schemas.microsoft.com/office/drawing/2014/main" id="{BB2DF986-C446-4302-9099-B1512AD5D8CA}"/>
              </a:ext>
            </a:extLst>
          </p:cNvPr>
          <p:cNvSpPr>
            <a:spLocks noGrp="1"/>
          </p:cNvSpPr>
          <p:nvPr>
            <p:ph type="pic" sz="quarter" idx="44"/>
          </p:nvPr>
        </p:nvSpPr>
        <p:spPr>
          <a:xfrm>
            <a:off x="7876955" y="4041034"/>
            <a:ext cx="2599200" cy="896400"/>
          </a:xfrm>
        </p:spPr>
        <p:txBody>
          <a:bodyPr anchor="ctr" anchorCtr="0">
            <a:normAutofit/>
          </a:bodyPr>
          <a:lstStyle>
            <a:lvl1pPr marL="0" indent="0" algn="ctr">
              <a:buNone/>
              <a:defRPr sz="1400">
                <a:solidFill>
                  <a:schemeClr val="bg1"/>
                </a:solidFill>
              </a:defRPr>
            </a:lvl1pPr>
          </a:lstStyle>
          <a:p>
            <a:r>
              <a:rPr lang="en-US"/>
              <a:t>Click icon to add picture</a:t>
            </a:r>
            <a:endParaRPr lang="ru-RU" dirty="0"/>
          </a:p>
        </p:txBody>
      </p:sp>
    </p:spTree>
    <p:extLst>
      <p:ext uri="{BB962C8B-B14F-4D97-AF65-F5344CB8AC3E}">
        <p14:creationId xmlns:p14="http://schemas.microsoft.com/office/powerpoint/2010/main" val="84460892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1266" name="Group 2"/>
          <p:cNvGrpSpPr>
            <a:grpSpLocks/>
          </p:cNvGrpSpPr>
          <p:nvPr/>
        </p:nvGrpSpPr>
        <p:grpSpPr bwMode="auto">
          <a:xfrm>
            <a:off x="-1380067" y="1552580"/>
            <a:ext cx="13572067" cy="5305425"/>
            <a:chOff x="-652" y="978"/>
            <a:chExt cx="6412" cy="3342"/>
          </a:xfrm>
        </p:grpSpPr>
        <p:sp>
          <p:nvSpPr>
            <p:cNvPr id="11267" name="Freeform 3"/>
            <p:cNvSpPr>
              <a:spLocks/>
            </p:cNvSpPr>
            <p:nvPr/>
          </p:nvSpPr>
          <p:spPr bwMode="auto">
            <a:xfrm>
              <a:off x="2061" y="1707"/>
              <a:ext cx="3699" cy="2613"/>
            </a:xfrm>
            <a:custGeom>
              <a:avLst/>
              <a:gdLst>
                <a:gd name="T0" fmla="*/ 1523 w 3699"/>
                <a:gd name="T1" fmla="*/ 2611 h 2613"/>
                <a:gd name="T2" fmla="*/ 3698 w 3699"/>
                <a:gd name="T3" fmla="*/ 2612 h 2613"/>
                <a:gd name="T4" fmla="*/ 3698 w 3699"/>
                <a:gd name="T5" fmla="*/ 2228 h 2613"/>
                <a:gd name="T6" fmla="*/ 0 w 3699"/>
                <a:gd name="T7" fmla="*/ 0 h 2613"/>
                <a:gd name="T8" fmla="*/ 160 w 3699"/>
                <a:gd name="T9" fmla="*/ 118 h 2613"/>
                <a:gd name="T10" fmla="*/ 292 w 3699"/>
                <a:gd name="T11" fmla="*/ 219 h 2613"/>
                <a:gd name="T12" fmla="*/ 441 w 3699"/>
                <a:gd name="T13" fmla="*/ 347 h 2613"/>
                <a:gd name="T14" fmla="*/ 585 w 3699"/>
                <a:gd name="T15" fmla="*/ 482 h 2613"/>
                <a:gd name="T16" fmla="*/ 796 w 3699"/>
                <a:gd name="T17" fmla="*/ 711 h 2613"/>
                <a:gd name="T18" fmla="*/ 983 w 3699"/>
                <a:gd name="T19" fmla="*/ 955 h 2613"/>
                <a:gd name="T20" fmla="*/ 1119 w 3699"/>
                <a:gd name="T21" fmla="*/ 1168 h 2613"/>
                <a:gd name="T22" fmla="*/ 1238 w 3699"/>
                <a:gd name="T23" fmla="*/ 1388 h 2613"/>
                <a:gd name="T24" fmla="*/ 1331 w 3699"/>
                <a:gd name="T25" fmla="*/ 1608 h 2613"/>
                <a:gd name="T26" fmla="*/ 1400 w 3699"/>
                <a:gd name="T27" fmla="*/ 1809 h 2613"/>
                <a:gd name="T28" fmla="*/ 1447 w 3699"/>
                <a:gd name="T29" fmla="*/ 1979 h 2613"/>
                <a:gd name="T30" fmla="*/ 1490 w 3699"/>
                <a:gd name="T31" fmla="*/ 2190 h 2613"/>
                <a:gd name="T32" fmla="*/ 1511 w 3699"/>
                <a:gd name="T33" fmla="*/ 2374 h 2613"/>
                <a:gd name="T34" fmla="*/ 1523 w 3699"/>
                <a:gd name="T35" fmla="*/ 2611 h 2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400"/>
            </a:p>
          </p:txBody>
        </p:sp>
        <p:sp>
          <p:nvSpPr>
            <p:cNvPr id="11268" name="Arc 4"/>
            <p:cNvSpPr>
              <a:spLocks/>
            </p:cNvSpPr>
            <p:nvPr/>
          </p:nvSpPr>
          <p:spPr bwMode="auto">
            <a:xfrm>
              <a:off x="-652" y="978"/>
              <a:ext cx="4237" cy="3342"/>
            </a:xfrm>
            <a:custGeom>
              <a:avLst/>
              <a:gdLst>
                <a:gd name="G0" fmla="+- 0 0 0"/>
                <a:gd name="G1" fmla="+- 21231 0 0"/>
                <a:gd name="G2" fmla="+- 21600 0 0"/>
                <a:gd name="T0" fmla="*/ 3977 w 21600"/>
                <a:gd name="T1" fmla="*/ 0 h 21231"/>
                <a:gd name="T2" fmla="*/ 21600 w 21600"/>
                <a:gd name="T3" fmla="*/ 21231 h 21231"/>
                <a:gd name="T4" fmla="*/ 0 w 21600"/>
                <a:gd name="T5" fmla="*/ 21231 h 21231"/>
              </a:gdLst>
              <a:ahLst/>
              <a:cxnLst>
                <a:cxn ang="0">
                  <a:pos x="T0" y="T1"/>
                </a:cxn>
                <a:cxn ang="0">
                  <a:pos x="T2" y="T3"/>
                </a:cxn>
                <a:cxn ang="0">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close/>
                </a:path>
              </a:pathLst>
            </a:custGeom>
            <a:noFill/>
            <a:ln w="12700" cap="rnd">
              <a:solidFill>
                <a:schemeClr val="accent2"/>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grpSp>
      <p:sp>
        <p:nvSpPr>
          <p:cNvPr id="11269" name="Rectangle 5"/>
          <p:cNvSpPr>
            <a:spLocks noGrp="1" noChangeArrowheads="1"/>
          </p:cNvSpPr>
          <p:nvPr>
            <p:ph type="ctrTitle" sz="quarter"/>
          </p:nvPr>
        </p:nvSpPr>
        <p:spPr>
          <a:xfrm>
            <a:off x="1725084" y="762000"/>
            <a:ext cx="10363200" cy="1143000"/>
          </a:xfrm>
        </p:spPr>
        <p:txBody>
          <a:bodyPr anchor="b"/>
          <a:lstStyle>
            <a:lvl1pPr>
              <a:defRPr/>
            </a:lvl1pPr>
          </a:lstStyle>
          <a:p>
            <a:pPr lvl="0"/>
            <a:r>
              <a:rPr lang="en-US" noProof="0"/>
              <a:t>Click to edit Master title style</a:t>
            </a:r>
          </a:p>
        </p:txBody>
      </p:sp>
      <p:sp>
        <p:nvSpPr>
          <p:cNvPr id="11270" name="Rectangle 6"/>
          <p:cNvSpPr>
            <a:spLocks noGrp="1" noChangeArrowheads="1"/>
          </p:cNvSpPr>
          <p:nvPr>
            <p:ph type="subTitle" sz="quarter" idx="1"/>
          </p:nvPr>
        </p:nvSpPr>
        <p:spPr>
          <a:xfrm>
            <a:off x="914400" y="3429000"/>
            <a:ext cx="8534400" cy="1752600"/>
          </a:xfrm>
        </p:spPr>
        <p:txBody>
          <a:bodyPr lIns="92075" tIns="46038" rIns="92075" bIns="46038" anchor="ctr"/>
          <a:lstStyle>
            <a:lvl1pPr marL="0" indent="0" algn="ctr">
              <a:buFont typeface="Wingdings" pitchFamily="2" charset="2"/>
              <a:buNone/>
              <a:defRPr/>
            </a:lvl1pPr>
          </a:lstStyle>
          <a:p>
            <a:pPr lvl="0"/>
            <a:r>
              <a:rPr lang="en-US" noProof="0"/>
              <a:t>Click to edit Master subtitle style</a:t>
            </a:r>
          </a:p>
        </p:txBody>
      </p:sp>
      <p:sp>
        <p:nvSpPr>
          <p:cNvPr id="11271" name="Rectangle 7"/>
          <p:cNvSpPr>
            <a:spLocks noGrp="1" noChangeArrowheads="1"/>
          </p:cNvSpPr>
          <p:nvPr>
            <p:ph type="dt" sz="quarter" idx="2"/>
          </p:nvPr>
        </p:nvSpPr>
        <p:spPr/>
        <p:txBody>
          <a:bodyPr/>
          <a:lstStyle>
            <a:lvl1pPr>
              <a:defRPr/>
            </a:lvl1pPr>
          </a:lstStyle>
          <a:p>
            <a:endParaRPr lang="en-US"/>
          </a:p>
        </p:txBody>
      </p:sp>
      <p:sp>
        <p:nvSpPr>
          <p:cNvPr id="11272" name="Rectangle 8"/>
          <p:cNvSpPr>
            <a:spLocks noGrp="1" noChangeArrowheads="1"/>
          </p:cNvSpPr>
          <p:nvPr>
            <p:ph type="ftr" sz="quarter" idx="3"/>
          </p:nvPr>
        </p:nvSpPr>
        <p:spPr/>
        <p:txBody>
          <a:bodyPr/>
          <a:lstStyle>
            <a:lvl1pPr>
              <a:defRPr/>
            </a:lvl1pPr>
          </a:lstStyle>
          <a:p>
            <a:endParaRPr lang="en-US"/>
          </a:p>
        </p:txBody>
      </p:sp>
      <p:sp>
        <p:nvSpPr>
          <p:cNvPr id="11273" name="Rectangle 9"/>
          <p:cNvSpPr>
            <a:spLocks noGrp="1" noChangeArrowheads="1"/>
          </p:cNvSpPr>
          <p:nvPr>
            <p:ph type="sldNum" sz="quarter" idx="4"/>
          </p:nvPr>
        </p:nvSpPr>
        <p:spPr/>
        <p:txBody>
          <a:bodyPr/>
          <a:lstStyle>
            <a:lvl1pPr>
              <a:defRPr/>
            </a:lvl1pPr>
          </a:lstStyle>
          <a:p>
            <a:fld id="{2A79E2AD-4BED-4299-A163-32BC139C03A7}" type="slidenum">
              <a:rPr lang="en-US"/>
              <a:pPr/>
              <a:t>‹#›</a:t>
            </a:fld>
            <a:endParaRPr lang="en-US"/>
          </a:p>
        </p:txBody>
      </p:sp>
    </p:spTree>
    <p:extLst>
      <p:ext uri="{BB962C8B-B14F-4D97-AF65-F5344CB8AC3E}">
        <p14:creationId xmlns:p14="http://schemas.microsoft.com/office/powerpoint/2010/main" val="3041433169"/>
      </p:ext>
    </p:extLst>
  </p:cSld>
  <p:clrMapOvr>
    <a:masterClrMapping/>
  </p:clrMapOvr>
  <p:transition>
    <p:zoom/>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546595C-5F99-453B-85BE-222DB992DE6A}" type="slidenum">
              <a:rPr lang="en-US"/>
              <a:pPr/>
              <a:t>‹#›</a:t>
            </a:fld>
            <a:endParaRPr lang="en-US"/>
          </a:p>
        </p:txBody>
      </p:sp>
    </p:spTree>
    <p:extLst>
      <p:ext uri="{BB962C8B-B14F-4D97-AF65-F5344CB8AC3E}">
        <p14:creationId xmlns:p14="http://schemas.microsoft.com/office/powerpoint/2010/main" val="3008993365"/>
      </p:ext>
    </p:extLst>
  </p:cSld>
  <p:clrMapOvr>
    <a:masterClrMapping/>
  </p:clrMapOvr>
  <p:transition>
    <p:zo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316DF2-772D-4C8D-84CC-4F2BBD19314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58FED3E-3A7F-4F4A-8C63-A95BDC5B8BBD}"/>
              </a:ext>
            </a:extLst>
          </p:cNvPr>
          <p:cNvSpPr>
            <a:spLocks noGrp="1"/>
          </p:cNvSpPr>
          <p:nvPr>
            <p:ph type="dt" sz="half" idx="10"/>
          </p:nvPr>
        </p:nvSpPr>
        <p:spPr/>
        <p:txBody>
          <a:bodyPr/>
          <a:lstStyle/>
          <a:p>
            <a:fld id="{78B3BB61-5714-4B44-AEBA-B64D93EF6BE9}" type="datetimeFigureOut">
              <a:rPr lang="en-US" smtClean="0"/>
              <a:t>3/4/2019</a:t>
            </a:fld>
            <a:endParaRPr lang="en-US"/>
          </a:p>
        </p:txBody>
      </p:sp>
      <p:sp>
        <p:nvSpPr>
          <p:cNvPr id="4" name="Footer Placeholder 3">
            <a:extLst>
              <a:ext uri="{FF2B5EF4-FFF2-40B4-BE49-F238E27FC236}">
                <a16:creationId xmlns:a16="http://schemas.microsoft.com/office/drawing/2014/main" id="{E8A9BAC5-531C-4021-8FF7-8267697423E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1FA9258-7CF3-4FD5-AE93-83702EB7857E}"/>
              </a:ext>
            </a:extLst>
          </p:cNvPr>
          <p:cNvSpPr>
            <a:spLocks noGrp="1"/>
          </p:cNvSpPr>
          <p:nvPr>
            <p:ph type="sldNum" sz="quarter" idx="12"/>
          </p:nvPr>
        </p:nvSpPr>
        <p:spPr/>
        <p:txBody>
          <a:bodyPr/>
          <a:lstStyle/>
          <a:p>
            <a:fld id="{0516A97F-AA09-497A-9D5A-7F188A9DBFA1}" type="slidenum">
              <a:rPr lang="en-US" smtClean="0"/>
              <a:t>‹#›</a:t>
            </a:fld>
            <a:endParaRPr lang="en-US"/>
          </a:p>
        </p:txBody>
      </p:sp>
    </p:spTree>
    <p:extLst>
      <p:ext uri="{BB962C8B-B14F-4D97-AF65-F5344CB8AC3E}">
        <p14:creationId xmlns:p14="http://schemas.microsoft.com/office/powerpoint/2010/main" val="418020463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lvl1pPr>
            <a:lvl2pPr marL="609585" indent="0">
              <a:buNone/>
              <a:defRPr sz="2400"/>
            </a:lvl2pPr>
            <a:lvl3pPr marL="1219170" indent="0">
              <a:buNone/>
              <a:defRPr sz="2133"/>
            </a:lvl3pPr>
            <a:lvl4pPr marL="1828754" indent="0">
              <a:buNone/>
              <a:defRPr sz="1867"/>
            </a:lvl4pPr>
            <a:lvl5pPr marL="2438339" indent="0">
              <a:buNone/>
              <a:defRPr sz="1867"/>
            </a:lvl5pPr>
            <a:lvl6pPr marL="3047924" indent="0">
              <a:buNone/>
              <a:defRPr sz="1867"/>
            </a:lvl6pPr>
            <a:lvl7pPr marL="3657509" indent="0">
              <a:buNone/>
              <a:defRPr sz="1867"/>
            </a:lvl7pPr>
            <a:lvl8pPr marL="4267093" indent="0">
              <a:buNone/>
              <a:defRPr sz="1867"/>
            </a:lvl8pPr>
            <a:lvl9pPr marL="4876678" indent="0">
              <a:buNone/>
              <a:defRPr sz="1867"/>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2A2EBEBA-49F9-4059-B0DF-BDE188B5E748}" type="slidenum">
              <a:rPr lang="en-US"/>
              <a:pPr/>
              <a:t>‹#›</a:t>
            </a:fld>
            <a:endParaRPr lang="en-US"/>
          </a:p>
        </p:txBody>
      </p:sp>
    </p:spTree>
    <p:extLst>
      <p:ext uri="{BB962C8B-B14F-4D97-AF65-F5344CB8AC3E}">
        <p14:creationId xmlns:p14="http://schemas.microsoft.com/office/powerpoint/2010/main" val="3471078961"/>
      </p:ext>
    </p:extLst>
  </p:cSld>
  <p:clrMapOvr>
    <a:masterClrMapping/>
  </p:clrMapOvr>
  <p:transition>
    <p:zoom/>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5DD64786-FB2A-4DAC-A06B-3308BA060E65}" type="slidenum">
              <a:rPr lang="en-US"/>
              <a:pPr/>
              <a:t>‹#›</a:t>
            </a:fld>
            <a:endParaRPr lang="en-US"/>
          </a:p>
        </p:txBody>
      </p:sp>
    </p:spTree>
    <p:extLst>
      <p:ext uri="{BB962C8B-B14F-4D97-AF65-F5344CB8AC3E}">
        <p14:creationId xmlns:p14="http://schemas.microsoft.com/office/powerpoint/2010/main" val="1829886060"/>
      </p:ext>
    </p:extLst>
  </p:cSld>
  <p:clrMapOvr>
    <a:masterClrMapping/>
  </p:clrMapOvr>
  <p:transition>
    <p:zoom/>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4"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74"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F0F2DF39-08EF-4182-917D-9CFFD191C2C9}" type="slidenum">
              <a:rPr lang="en-US"/>
              <a:pPr/>
              <a:t>‹#›</a:t>
            </a:fld>
            <a:endParaRPr lang="en-US"/>
          </a:p>
        </p:txBody>
      </p:sp>
    </p:spTree>
    <p:extLst>
      <p:ext uri="{BB962C8B-B14F-4D97-AF65-F5344CB8AC3E}">
        <p14:creationId xmlns:p14="http://schemas.microsoft.com/office/powerpoint/2010/main" val="1919160526"/>
      </p:ext>
    </p:extLst>
  </p:cSld>
  <p:clrMapOvr>
    <a:masterClrMapping/>
  </p:clrMapOvr>
  <p:transition>
    <p:zoom/>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65D02C94-9537-428B-A9B1-D6388B300743}" type="slidenum">
              <a:rPr lang="en-US"/>
              <a:pPr/>
              <a:t>‹#›</a:t>
            </a:fld>
            <a:endParaRPr lang="en-US"/>
          </a:p>
        </p:txBody>
      </p:sp>
    </p:spTree>
    <p:extLst>
      <p:ext uri="{BB962C8B-B14F-4D97-AF65-F5344CB8AC3E}">
        <p14:creationId xmlns:p14="http://schemas.microsoft.com/office/powerpoint/2010/main" val="582099156"/>
      </p:ext>
    </p:extLst>
  </p:cSld>
  <p:clrMapOvr>
    <a:masterClrMapping/>
  </p:clrMapOvr>
  <p:transition>
    <p:zoom/>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13D61BEB-DCB9-48C1-A7D0-CD2ECF4045C8}" type="slidenum">
              <a:rPr lang="en-US"/>
              <a:pPr/>
              <a:t>‹#›</a:t>
            </a:fld>
            <a:endParaRPr lang="en-US"/>
          </a:p>
        </p:txBody>
      </p:sp>
    </p:spTree>
    <p:extLst>
      <p:ext uri="{BB962C8B-B14F-4D97-AF65-F5344CB8AC3E}">
        <p14:creationId xmlns:p14="http://schemas.microsoft.com/office/powerpoint/2010/main" val="2461416069"/>
      </p:ext>
    </p:extLst>
  </p:cSld>
  <p:clrMapOvr>
    <a:masterClrMapping/>
  </p:clrMapOvr>
  <p:transition>
    <p:zoom/>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7"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4"/>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7" y="1435104"/>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62E2FBA8-3CAD-447B-A6CE-4EB533C2F9CB}" type="slidenum">
              <a:rPr lang="en-US"/>
              <a:pPr/>
              <a:t>‹#›</a:t>
            </a:fld>
            <a:endParaRPr lang="en-US"/>
          </a:p>
        </p:txBody>
      </p:sp>
    </p:spTree>
    <p:extLst>
      <p:ext uri="{BB962C8B-B14F-4D97-AF65-F5344CB8AC3E}">
        <p14:creationId xmlns:p14="http://schemas.microsoft.com/office/powerpoint/2010/main" val="963447472"/>
      </p:ext>
    </p:extLst>
  </p:cSld>
  <p:clrMapOvr>
    <a:masterClrMapping/>
  </p:clrMapOvr>
  <p:transition>
    <p:zoom/>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41"/>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EE68ABAA-3FDF-4B05-A8F9-27FB23DF2AEE}" type="slidenum">
              <a:rPr lang="en-US"/>
              <a:pPr/>
              <a:t>‹#›</a:t>
            </a:fld>
            <a:endParaRPr lang="en-US"/>
          </a:p>
        </p:txBody>
      </p:sp>
    </p:spTree>
    <p:extLst>
      <p:ext uri="{BB962C8B-B14F-4D97-AF65-F5344CB8AC3E}">
        <p14:creationId xmlns:p14="http://schemas.microsoft.com/office/powerpoint/2010/main" val="2172956557"/>
      </p:ext>
    </p:extLst>
  </p:cSld>
  <p:clrMapOvr>
    <a:masterClrMapping/>
  </p:clrMapOvr>
  <p:transition>
    <p:zoom/>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CC783F2-DC71-47C7-88F2-7619CFDA6208}" type="slidenum">
              <a:rPr lang="en-US"/>
              <a:pPr/>
              <a:t>‹#›</a:t>
            </a:fld>
            <a:endParaRPr lang="en-US"/>
          </a:p>
        </p:txBody>
      </p:sp>
    </p:spTree>
    <p:extLst>
      <p:ext uri="{BB962C8B-B14F-4D97-AF65-F5344CB8AC3E}">
        <p14:creationId xmlns:p14="http://schemas.microsoft.com/office/powerpoint/2010/main" val="2794969513"/>
      </p:ext>
    </p:extLst>
  </p:cSld>
  <p:clrMapOvr>
    <a:masterClrMapping/>
  </p:clrMapOvr>
  <p:transition>
    <p:zoom/>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0B7ED5D-69F7-41BA-B05A-BE59BCAFE8AD}" type="slidenum">
              <a:rPr lang="en-US"/>
              <a:pPr/>
              <a:t>‹#›</a:t>
            </a:fld>
            <a:endParaRPr lang="en-US"/>
          </a:p>
        </p:txBody>
      </p:sp>
    </p:spTree>
    <p:extLst>
      <p:ext uri="{BB962C8B-B14F-4D97-AF65-F5344CB8AC3E}">
        <p14:creationId xmlns:p14="http://schemas.microsoft.com/office/powerpoint/2010/main" val="2761172552"/>
      </p:ext>
    </p:extLst>
  </p:cSld>
  <p:clrMapOvr>
    <a:masterClrMapping/>
  </p:clrMapOvr>
  <p:transition>
    <p:zoom/>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2039478-23B1-4BB5-85EB-7E232D9C608A}" type="datetimeFigureOut">
              <a:rPr lang="en-US" smtClean="0">
                <a:solidFill>
                  <a:prstClr val="black">
                    <a:tint val="75000"/>
                  </a:prstClr>
                </a:solidFill>
              </a:rPr>
              <a:pPr/>
              <a:t>3/4/2019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2E396F3-26D7-4296-8AFC-ECA9954140A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433322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C30A83-745C-43BE-9EC2-B340C5331B95}"/>
              </a:ext>
            </a:extLst>
          </p:cNvPr>
          <p:cNvSpPr>
            <a:spLocks noGrp="1"/>
          </p:cNvSpPr>
          <p:nvPr>
            <p:ph type="dt" sz="half" idx="10"/>
          </p:nvPr>
        </p:nvSpPr>
        <p:spPr/>
        <p:txBody>
          <a:bodyPr/>
          <a:lstStyle/>
          <a:p>
            <a:fld id="{78B3BB61-5714-4B44-AEBA-B64D93EF6BE9}" type="datetimeFigureOut">
              <a:rPr lang="en-US" smtClean="0"/>
              <a:t>3/4/2019</a:t>
            </a:fld>
            <a:endParaRPr lang="en-US"/>
          </a:p>
        </p:txBody>
      </p:sp>
      <p:sp>
        <p:nvSpPr>
          <p:cNvPr id="3" name="Footer Placeholder 2">
            <a:extLst>
              <a:ext uri="{FF2B5EF4-FFF2-40B4-BE49-F238E27FC236}">
                <a16:creationId xmlns:a16="http://schemas.microsoft.com/office/drawing/2014/main" id="{F8B87BE0-99B1-45BE-9FBD-003B79EA0A7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08C0CFF-1B84-48B7-BF05-E09E8B69C5FA}"/>
              </a:ext>
            </a:extLst>
          </p:cNvPr>
          <p:cNvSpPr>
            <a:spLocks noGrp="1"/>
          </p:cNvSpPr>
          <p:nvPr>
            <p:ph type="sldNum" sz="quarter" idx="12"/>
          </p:nvPr>
        </p:nvSpPr>
        <p:spPr/>
        <p:txBody>
          <a:bodyPr/>
          <a:lstStyle/>
          <a:p>
            <a:fld id="{0516A97F-AA09-497A-9D5A-7F188A9DBFA1}" type="slidenum">
              <a:rPr lang="en-US" smtClean="0"/>
              <a:t>‹#›</a:t>
            </a:fld>
            <a:endParaRPr lang="en-US"/>
          </a:p>
        </p:txBody>
      </p:sp>
    </p:spTree>
    <p:extLst>
      <p:ext uri="{BB962C8B-B14F-4D97-AF65-F5344CB8AC3E}">
        <p14:creationId xmlns:p14="http://schemas.microsoft.com/office/powerpoint/2010/main" val="391887334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2039478-23B1-4BB5-85EB-7E232D9C608A}" type="datetimeFigureOut">
              <a:rPr lang="en-US" smtClean="0">
                <a:solidFill>
                  <a:prstClr val="black">
                    <a:tint val="75000"/>
                  </a:prstClr>
                </a:solidFill>
              </a:rPr>
              <a:pPr/>
              <a:t>3/4/2019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2E396F3-26D7-4296-8AFC-ECA9954140A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6624914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2039478-23B1-4BB5-85EB-7E232D9C608A}" type="datetimeFigureOut">
              <a:rPr lang="en-US" smtClean="0">
                <a:solidFill>
                  <a:prstClr val="black">
                    <a:tint val="75000"/>
                  </a:prstClr>
                </a:solidFill>
              </a:rPr>
              <a:pPr/>
              <a:t>3/4/2019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2E396F3-26D7-4296-8AFC-ECA9954140A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6361859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2039478-23B1-4BB5-85EB-7E232D9C608A}" type="datetimeFigureOut">
              <a:rPr lang="en-US" smtClean="0">
                <a:solidFill>
                  <a:prstClr val="black">
                    <a:tint val="75000"/>
                  </a:prstClr>
                </a:solidFill>
              </a:rPr>
              <a:pPr/>
              <a:t>3/4/2019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2E396F3-26D7-4296-8AFC-ECA9954140A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490522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2039478-23B1-4BB5-85EB-7E232D9C608A}" type="datetimeFigureOut">
              <a:rPr lang="en-US" smtClean="0">
                <a:solidFill>
                  <a:prstClr val="black">
                    <a:tint val="75000"/>
                  </a:prstClr>
                </a:solidFill>
              </a:rPr>
              <a:pPr/>
              <a:t>3/4/2019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2E396F3-26D7-4296-8AFC-ECA9954140A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5054740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2039478-23B1-4BB5-85EB-7E232D9C608A}" type="datetimeFigureOut">
              <a:rPr lang="en-US" smtClean="0">
                <a:solidFill>
                  <a:prstClr val="black">
                    <a:tint val="75000"/>
                  </a:prstClr>
                </a:solidFill>
              </a:rPr>
              <a:pPr/>
              <a:t>3/4/2019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2E396F3-26D7-4296-8AFC-ECA9954140A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7997256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2039478-23B1-4BB5-85EB-7E232D9C608A}" type="datetimeFigureOut">
              <a:rPr lang="en-US" smtClean="0">
                <a:solidFill>
                  <a:prstClr val="black">
                    <a:tint val="75000"/>
                  </a:prstClr>
                </a:solidFill>
              </a:rPr>
              <a:pPr/>
              <a:t>3/4/2019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2E396F3-26D7-4296-8AFC-ECA9954140A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0762289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2039478-23B1-4BB5-85EB-7E232D9C608A}" type="datetimeFigureOut">
              <a:rPr lang="en-US" smtClean="0">
                <a:solidFill>
                  <a:prstClr val="black">
                    <a:tint val="75000"/>
                  </a:prstClr>
                </a:solidFill>
              </a:rPr>
              <a:pPr/>
              <a:t>3/4/2019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2E396F3-26D7-4296-8AFC-ECA9954140A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074097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2039478-23B1-4BB5-85EB-7E232D9C608A}" type="datetimeFigureOut">
              <a:rPr lang="en-US" smtClean="0">
                <a:solidFill>
                  <a:prstClr val="black">
                    <a:tint val="75000"/>
                  </a:prstClr>
                </a:solidFill>
              </a:rPr>
              <a:pPr/>
              <a:t>3/4/2019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2E396F3-26D7-4296-8AFC-ECA9954140A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607612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2039478-23B1-4BB5-85EB-7E232D9C608A}" type="datetimeFigureOut">
              <a:rPr lang="en-US" smtClean="0">
                <a:solidFill>
                  <a:prstClr val="black">
                    <a:tint val="75000"/>
                  </a:prstClr>
                </a:solidFill>
              </a:rPr>
              <a:pPr/>
              <a:t>3/4/2019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2E396F3-26D7-4296-8AFC-ECA9954140A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5850770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2039478-23B1-4BB5-85EB-7E232D9C608A}" type="datetimeFigureOut">
              <a:rPr lang="en-US" smtClean="0">
                <a:solidFill>
                  <a:prstClr val="black">
                    <a:tint val="75000"/>
                  </a:prstClr>
                </a:solidFill>
              </a:rPr>
              <a:pPr/>
              <a:t>3/4/2019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2E396F3-26D7-4296-8AFC-ECA9954140A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557464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1814C6-E786-482F-A053-6FF47C8CE88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6D4F74F-5AF0-4C1E-A12E-D979ED61C33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3765E7-8D08-4E60-BEDF-F2EB9B6E81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D9FF6E6-10C7-457F-9F3A-3838E4F629E0}"/>
              </a:ext>
            </a:extLst>
          </p:cNvPr>
          <p:cNvSpPr>
            <a:spLocks noGrp="1"/>
          </p:cNvSpPr>
          <p:nvPr>
            <p:ph type="dt" sz="half" idx="10"/>
          </p:nvPr>
        </p:nvSpPr>
        <p:spPr/>
        <p:txBody>
          <a:bodyPr/>
          <a:lstStyle/>
          <a:p>
            <a:fld id="{78B3BB61-5714-4B44-AEBA-B64D93EF6BE9}" type="datetimeFigureOut">
              <a:rPr lang="en-US" smtClean="0"/>
              <a:t>3/4/2019</a:t>
            </a:fld>
            <a:endParaRPr lang="en-US"/>
          </a:p>
        </p:txBody>
      </p:sp>
      <p:sp>
        <p:nvSpPr>
          <p:cNvPr id="6" name="Footer Placeholder 5">
            <a:extLst>
              <a:ext uri="{FF2B5EF4-FFF2-40B4-BE49-F238E27FC236}">
                <a16:creationId xmlns:a16="http://schemas.microsoft.com/office/drawing/2014/main" id="{427229BE-77BF-4569-8D88-7C0F8A0A404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8D33B51-EF38-405F-A4C9-69508C49F6CC}"/>
              </a:ext>
            </a:extLst>
          </p:cNvPr>
          <p:cNvSpPr>
            <a:spLocks noGrp="1"/>
          </p:cNvSpPr>
          <p:nvPr>
            <p:ph type="sldNum" sz="quarter" idx="12"/>
          </p:nvPr>
        </p:nvSpPr>
        <p:spPr/>
        <p:txBody>
          <a:bodyPr/>
          <a:lstStyle/>
          <a:p>
            <a:fld id="{0516A97F-AA09-497A-9D5A-7F188A9DBFA1}" type="slidenum">
              <a:rPr lang="en-US" smtClean="0"/>
              <a:t>‹#›</a:t>
            </a:fld>
            <a:endParaRPr lang="en-US"/>
          </a:p>
        </p:txBody>
      </p:sp>
    </p:spTree>
    <p:extLst>
      <p:ext uri="{BB962C8B-B14F-4D97-AF65-F5344CB8AC3E}">
        <p14:creationId xmlns:p14="http://schemas.microsoft.com/office/powerpoint/2010/main" val="20668235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FFDF3D-42A1-4DB3-A0A4-706F8A32B4C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D9FB5E8-4613-4E39-B4E4-739550C619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1E8CA7C-647F-468A-AF0E-580C0DF9E41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FE18C63-E6A5-4ED9-9CEF-55626AB220B1}"/>
              </a:ext>
            </a:extLst>
          </p:cNvPr>
          <p:cNvSpPr>
            <a:spLocks noGrp="1"/>
          </p:cNvSpPr>
          <p:nvPr>
            <p:ph type="dt" sz="half" idx="10"/>
          </p:nvPr>
        </p:nvSpPr>
        <p:spPr/>
        <p:txBody>
          <a:bodyPr/>
          <a:lstStyle/>
          <a:p>
            <a:fld id="{78B3BB61-5714-4B44-AEBA-B64D93EF6BE9}" type="datetimeFigureOut">
              <a:rPr lang="en-US" smtClean="0"/>
              <a:t>3/4/2019</a:t>
            </a:fld>
            <a:endParaRPr lang="en-US"/>
          </a:p>
        </p:txBody>
      </p:sp>
      <p:sp>
        <p:nvSpPr>
          <p:cNvPr id="6" name="Footer Placeholder 5">
            <a:extLst>
              <a:ext uri="{FF2B5EF4-FFF2-40B4-BE49-F238E27FC236}">
                <a16:creationId xmlns:a16="http://schemas.microsoft.com/office/drawing/2014/main" id="{6FD101C2-2B5F-4024-BE10-8CCF6BB26E5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A6893F9-2120-4B83-81EB-4193C6B88059}"/>
              </a:ext>
            </a:extLst>
          </p:cNvPr>
          <p:cNvSpPr>
            <a:spLocks noGrp="1"/>
          </p:cNvSpPr>
          <p:nvPr>
            <p:ph type="sldNum" sz="quarter" idx="12"/>
          </p:nvPr>
        </p:nvSpPr>
        <p:spPr/>
        <p:txBody>
          <a:bodyPr/>
          <a:lstStyle/>
          <a:p>
            <a:fld id="{0516A97F-AA09-497A-9D5A-7F188A9DBFA1}" type="slidenum">
              <a:rPr lang="en-US" smtClean="0"/>
              <a:t>‹#›</a:t>
            </a:fld>
            <a:endParaRPr lang="en-US"/>
          </a:p>
        </p:txBody>
      </p:sp>
    </p:spTree>
    <p:extLst>
      <p:ext uri="{BB962C8B-B14F-4D97-AF65-F5344CB8AC3E}">
        <p14:creationId xmlns:p14="http://schemas.microsoft.com/office/powerpoint/2010/main" val="25717414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theme" Target="../theme/theme2.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18" Type="http://schemas.openxmlformats.org/officeDocument/2006/relationships/slideLayout" Target="../slideLayouts/slideLayout5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17" Type="http://schemas.openxmlformats.org/officeDocument/2006/relationships/slideLayout" Target="../slideLayouts/slideLayout55.xml"/><Relationship Id="rId2" Type="http://schemas.openxmlformats.org/officeDocument/2006/relationships/slideLayout" Target="../slideLayouts/slideLayout40.xml"/><Relationship Id="rId16" Type="http://schemas.openxmlformats.org/officeDocument/2006/relationships/slideLayout" Target="../slideLayouts/slideLayout54.xml"/><Relationship Id="rId20" Type="http://schemas.openxmlformats.org/officeDocument/2006/relationships/theme" Target="../theme/theme3.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5" Type="http://schemas.openxmlformats.org/officeDocument/2006/relationships/slideLayout" Target="../slideLayouts/slideLayout53.xml"/><Relationship Id="rId10" Type="http://schemas.openxmlformats.org/officeDocument/2006/relationships/slideLayout" Target="../slideLayouts/slideLayout48.xml"/><Relationship Id="rId19" Type="http://schemas.openxmlformats.org/officeDocument/2006/relationships/slideLayout" Target="../slideLayouts/slideLayout57.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4.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5.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E2BB7F0-E3C5-4CBD-ADFA-00CE3191B6D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3BF47B7-D1B0-4C6B-817B-77540D16BEF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1DD851-A22B-4F56-A4A0-C3D3077A20B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8B3BB61-5714-4B44-AEBA-B64D93EF6BE9}" type="datetimeFigureOut">
              <a:rPr lang="en-US" smtClean="0"/>
              <a:t>3/4/2019</a:t>
            </a:fld>
            <a:endParaRPr lang="en-US"/>
          </a:p>
        </p:txBody>
      </p:sp>
      <p:sp>
        <p:nvSpPr>
          <p:cNvPr id="5" name="Footer Placeholder 4">
            <a:extLst>
              <a:ext uri="{FF2B5EF4-FFF2-40B4-BE49-F238E27FC236}">
                <a16:creationId xmlns:a16="http://schemas.microsoft.com/office/drawing/2014/main" id="{B3A3C6AC-EF75-482F-80AD-54326C7593C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DE13EB4-66DD-4FA7-A522-C2E1D85727F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16A97F-AA09-497A-9D5A-7F188A9DBFA1}" type="slidenum">
              <a:rPr lang="en-US" smtClean="0"/>
              <a:t>‹#›</a:t>
            </a:fld>
            <a:endParaRPr lang="en-US"/>
          </a:p>
        </p:txBody>
      </p:sp>
    </p:spTree>
    <p:extLst>
      <p:ext uri="{BB962C8B-B14F-4D97-AF65-F5344CB8AC3E}">
        <p14:creationId xmlns:p14="http://schemas.microsoft.com/office/powerpoint/2010/main" val="1901740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04800" y="1275347"/>
            <a:ext cx="11658600" cy="1870769"/>
          </a:xfrm>
          <a:prstGeom prst="rect">
            <a:avLst/>
          </a:prstGeom>
        </p:spPr>
        <p:txBody>
          <a:bodyPr vert="horz" wrap="square" lIns="91440" tIns="45720" rIns="91440" bIns="45720" rtlCol="0">
            <a:sp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Placeholder 3"/>
          <p:cNvSpPr>
            <a:spLocks noGrp="1"/>
          </p:cNvSpPr>
          <p:nvPr>
            <p:ph type="title"/>
          </p:nvPr>
        </p:nvSpPr>
        <p:spPr>
          <a:xfrm>
            <a:off x="304800" y="419100"/>
            <a:ext cx="11658600" cy="590931"/>
          </a:xfrm>
          <a:prstGeom prst="rect">
            <a:avLst/>
          </a:prstGeom>
        </p:spPr>
        <p:txBody>
          <a:bodyPr vert="horz" wrap="square" lIns="91440" tIns="45720" rIns="91440" bIns="45720" rtlCol="0" anchor="t" anchorCtr="0">
            <a:spAutoFit/>
          </a:bodyPr>
          <a:lstStyle/>
          <a:p>
            <a:r>
              <a:rPr lang="en-US"/>
              <a:t>Click to edit Master title style</a:t>
            </a:r>
            <a:endParaRPr lang="en-US" dirty="0"/>
          </a:p>
        </p:txBody>
      </p:sp>
      <p:sp>
        <p:nvSpPr>
          <p:cNvPr id="8" name="Slide Number Placeholder 7"/>
          <p:cNvSpPr>
            <a:spLocks noGrp="1"/>
          </p:cNvSpPr>
          <p:nvPr>
            <p:ph type="sldNum" sz="quarter" idx="4"/>
          </p:nvPr>
        </p:nvSpPr>
        <p:spPr>
          <a:xfrm>
            <a:off x="11668594" y="6484937"/>
            <a:ext cx="523406" cy="365125"/>
          </a:xfrm>
          <a:prstGeom prst="rect">
            <a:avLst/>
          </a:prstGeom>
        </p:spPr>
        <p:txBody>
          <a:bodyPr vert="horz" wrap="none" lIns="91440" tIns="45720" rIns="91440" bIns="45720" rtlCol="0" anchor="ctr"/>
          <a:lstStyle>
            <a:lvl1pPr algn="r">
              <a:defRPr sz="1200">
                <a:solidFill>
                  <a:schemeClr val="tx2"/>
                </a:solidFill>
              </a:defRPr>
            </a:lvl1pPr>
          </a:lstStyle>
          <a:p>
            <a:fld id="{4997E989-D798-4C62-8E93-3D2D613C2488}" type="slidenum">
              <a:rPr lang="en-US" smtClean="0"/>
              <a:pPr/>
              <a:t>‹#›</a:t>
            </a:fld>
            <a:endParaRPr lang="en-US"/>
          </a:p>
        </p:txBody>
      </p:sp>
    </p:spTree>
    <p:extLst>
      <p:ext uri="{BB962C8B-B14F-4D97-AF65-F5344CB8AC3E}">
        <p14:creationId xmlns:p14="http://schemas.microsoft.com/office/powerpoint/2010/main" val="199401424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Lst>
  <p:hf hdr="0" ftr="0" dt="0"/>
  <p:txStyles>
    <p:titleStyle>
      <a:lvl1pPr algn="l" defTabSz="914400" rtl="0" eaLnBrk="1" latinLnBrk="0" hangingPunct="1">
        <a:lnSpc>
          <a:spcPct val="90000"/>
        </a:lnSpc>
        <a:spcBef>
          <a:spcPct val="0"/>
        </a:spcBef>
        <a:buNone/>
        <a:defRPr lang="en-US" sz="3600" b="0" i="0" kern="1200" spc="300" dirty="0">
          <a:gradFill>
            <a:gsLst>
              <a:gs pos="15000">
                <a:schemeClr val="tx1"/>
              </a:gs>
              <a:gs pos="47000">
                <a:schemeClr val="tx1"/>
              </a:gs>
            </a:gsLst>
            <a:lin ang="5400000" scaled="1"/>
          </a:gradFill>
          <a:latin typeface="Segoe UI Semibold" panose="020B0702040204020203" pitchFamily="34" charset="0"/>
          <a:ea typeface="+mn-ea"/>
          <a:cs typeface="Segoe UI Semibold" panose="020B0702040204020203"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b="1" kern="1200">
          <a:gradFill>
            <a:gsLst>
              <a:gs pos="15000">
                <a:schemeClr val="tx1"/>
              </a:gs>
              <a:gs pos="47000">
                <a:schemeClr val="tx1"/>
              </a:gs>
            </a:gsLst>
            <a:lin ang="5400000" scaled="1"/>
          </a:gradFill>
          <a:latin typeface="+mn-lt"/>
          <a:ea typeface="+mn-ea"/>
          <a:cs typeface="+mn-cs"/>
        </a:defRPr>
      </a:lvl1pPr>
      <a:lvl2pPr marL="0" indent="0" algn="l" defTabSz="914400" rtl="0" eaLnBrk="1" latinLnBrk="0" hangingPunct="1">
        <a:lnSpc>
          <a:spcPct val="90000"/>
        </a:lnSpc>
        <a:spcBef>
          <a:spcPts val="500"/>
        </a:spcBef>
        <a:buFont typeface="Arial" panose="020B0604020202020204" pitchFamily="34" charset="0"/>
        <a:buNone/>
        <a:defRPr sz="2000" kern="1200">
          <a:solidFill>
            <a:schemeClr val="tx1">
              <a:lumMod val="65000"/>
              <a:lumOff val="35000"/>
            </a:schemeClr>
          </a:solidFill>
          <a:latin typeface="+mn-lt"/>
          <a:ea typeface="+mn-ea"/>
          <a:cs typeface="+mn-cs"/>
        </a:defRPr>
      </a:lvl2pPr>
      <a:lvl3pPr marL="0" indent="0" algn="l" defTabSz="914400" rtl="0" eaLnBrk="1" latinLnBrk="0" hangingPunct="1">
        <a:lnSpc>
          <a:spcPct val="90000"/>
        </a:lnSpc>
        <a:spcBef>
          <a:spcPts val="1200"/>
        </a:spcBef>
        <a:spcAft>
          <a:spcPts val="1200"/>
        </a:spcAft>
        <a:buFont typeface="Arial" panose="020B0604020202020204" pitchFamily="34" charset="0"/>
        <a:buNone/>
        <a:defRPr sz="2000" b="1" kern="1200">
          <a:solidFill>
            <a:schemeClr val="tx2"/>
          </a:solidFill>
          <a:latin typeface="+mn-lt"/>
          <a:ea typeface="+mn-ea"/>
          <a:cs typeface="+mn-cs"/>
        </a:defRPr>
      </a:lvl3pPr>
      <a:lvl4pPr marL="0" indent="0" algn="l" defTabSz="914400" rtl="0" eaLnBrk="1" latinLnBrk="0" hangingPunct="1">
        <a:lnSpc>
          <a:spcPct val="90000"/>
        </a:lnSpc>
        <a:spcBef>
          <a:spcPts val="0"/>
        </a:spcBef>
        <a:spcAft>
          <a:spcPts val="600"/>
        </a:spcAft>
        <a:buFont typeface="Arial" panose="020B0604020202020204" pitchFamily="34" charset="0"/>
        <a:buNone/>
        <a:defRPr sz="1600" kern="1200">
          <a:solidFill>
            <a:schemeClr val="tx1">
              <a:lumMod val="85000"/>
              <a:lumOff val="15000"/>
            </a:schemeClr>
          </a:solidFill>
          <a:latin typeface="+mn-lt"/>
          <a:ea typeface="+mn-ea"/>
          <a:cs typeface="+mn-cs"/>
        </a:defRPr>
      </a:lvl4pPr>
      <a:lvl5pPr marL="0" indent="0" algn="l" defTabSz="914400" rtl="0" eaLnBrk="1" latinLnBrk="0" hangingPunct="1">
        <a:lnSpc>
          <a:spcPct val="90000"/>
        </a:lnSpc>
        <a:spcBef>
          <a:spcPts val="0"/>
        </a:spcBef>
        <a:spcAft>
          <a:spcPts val="1200"/>
        </a:spcAft>
        <a:buFont typeface="Arial" panose="020B0604020202020204" pitchFamily="34" charset="0"/>
        <a:buNone/>
        <a:defRPr sz="16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840">
          <p15:clr>
            <a:srgbClr val="F26B43"/>
          </p15:clr>
        </p15:guide>
        <p15:guide id="3" pos="192">
          <p15:clr>
            <a:srgbClr val="F26B43"/>
          </p15:clr>
        </p15:guide>
        <p15:guide id="4" pos="7536">
          <p15:clr>
            <a:srgbClr val="F26B43"/>
          </p15:clr>
        </p15:guide>
        <p15:guide id="5" orient="horz" pos="264">
          <p15:clr>
            <a:srgbClr val="F26B43"/>
          </p15:clr>
        </p15:guide>
        <p15:guide id="6" orient="horz" pos="792">
          <p15:clr>
            <a:srgbClr val="F26B43"/>
          </p15:clr>
        </p15:guide>
        <p15:guide id="7" orient="horz" pos="420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9475097E-EB08-4475-9112-275B8402794C}"/>
              </a:ext>
            </a:extLst>
          </p:cNvPr>
          <p:cNvSpPr>
            <a:spLocks noGrp="1"/>
          </p:cNvSpPr>
          <p:nvPr>
            <p:ph type="sldNum" sz="quarter" idx="4"/>
          </p:nvPr>
        </p:nvSpPr>
        <p:spPr>
          <a:xfrm>
            <a:off x="5821279" y="6118484"/>
            <a:ext cx="549442" cy="365125"/>
          </a:xfrm>
          <a:prstGeom prst="rect">
            <a:avLst/>
          </a:prstGeom>
        </p:spPr>
        <p:txBody>
          <a:bodyPr vert="horz" lIns="91440" tIns="45720" rIns="91440" bIns="45720" rtlCol="0" anchor="ctr"/>
          <a:lstStyle>
            <a:lvl1pPr algn="ctr">
              <a:defRPr sz="1600" b="1">
                <a:solidFill>
                  <a:schemeClr val="bg1"/>
                </a:solidFill>
                <a:latin typeface="+mn-lt"/>
              </a:defRPr>
            </a:lvl1pPr>
          </a:lstStyle>
          <a:p>
            <a:fld id="{D495E168-DA5E-4888-8D8A-92B118324C14}" type="slidenum">
              <a:rPr lang="ru-RU" smtClean="0"/>
              <a:pPr/>
              <a:t>‹#›</a:t>
            </a:fld>
            <a:endParaRPr lang="ru-RU" dirty="0"/>
          </a:p>
        </p:txBody>
      </p:sp>
      <p:sp>
        <p:nvSpPr>
          <p:cNvPr id="2" name="Title Placeholder 1">
            <a:extLst>
              <a:ext uri="{FF2B5EF4-FFF2-40B4-BE49-F238E27FC236}">
                <a16:creationId xmlns:a16="http://schemas.microsoft.com/office/drawing/2014/main" id="{A8DB6A3A-74E6-4FE2-8AD2-CEB07044718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ru-RU" dirty="0"/>
          </a:p>
        </p:txBody>
      </p:sp>
      <p:sp>
        <p:nvSpPr>
          <p:cNvPr id="3" name="Text Placeholder 2">
            <a:extLst>
              <a:ext uri="{FF2B5EF4-FFF2-40B4-BE49-F238E27FC236}">
                <a16:creationId xmlns:a16="http://schemas.microsoft.com/office/drawing/2014/main" id="{2C0128AA-FDF4-4DD5-A009-3C58D24570F2}"/>
              </a:ext>
            </a:extLst>
          </p:cNvPr>
          <p:cNvSpPr>
            <a:spLocks noGrp="1"/>
          </p:cNvSpPr>
          <p:nvPr>
            <p:ph type="body" idx="1"/>
          </p:nvPr>
        </p:nvSpPr>
        <p:spPr>
          <a:xfrm>
            <a:off x="838200" y="1825625"/>
            <a:ext cx="10515600" cy="4048274"/>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ru-RU" dirty="0"/>
          </a:p>
        </p:txBody>
      </p:sp>
      <p:sp>
        <p:nvSpPr>
          <p:cNvPr id="4" name="Date Placeholder 3">
            <a:extLst>
              <a:ext uri="{FF2B5EF4-FFF2-40B4-BE49-F238E27FC236}">
                <a16:creationId xmlns:a16="http://schemas.microsoft.com/office/drawing/2014/main" id="{BB1C2DC0-7E13-4A66-9F9B-371BA9C6E4F1}"/>
              </a:ext>
            </a:extLst>
          </p:cNvPr>
          <p:cNvSpPr>
            <a:spLocks noGrp="1"/>
          </p:cNvSpPr>
          <p:nvPr>
            <p:ph type="dt" sz="half" idx="2"/>
          </p:nvPr>
        </p:nvSpPr>
        <p:spPr>
          <a:xfrm>
            <a:off x="8610600" y="6118484"/>
            <a:ext cx="2743200" cy="365125"/>
          </a:xfrm>
          <a:prstGeom prst="rect">
            <a:avLst/>
          </a:prstGeom>
        </p:spPr>
        <p:txBody>
          <a:bodyPr vert="horz" lIns="91440" tIns="45720" rIns="91440" bIns="45720" rtlCol="0" anchor="ctr"/>
          <a:lstStyle>
            <a:lvl1pPr algn="r">
              <a:defRPr sz="1600">
                <a:solidFill>
                  <a:schemeClr val="bg2"/>
                </a:solidFill>
              </a:defRPr>
            </a:lvl1pPr>
          </a:lstStyle>
          <a:p>
            <a:r>
              <a:rPr lang="en-US" dirty="0"/>
              <a:t>MM.DD.20XX</a:t>
            </a:r>
            <a:endParaRPr lang="ru-RU" dirty="0"/>
          </a:p>
        </p:txBody>
      </p:sp>
      <p:sp>
        <p:nvSpPr>
          <p:cNvPr id="11" name="Footer Placeholder 4">
            <a:extLst>
              <a:ext uri="{FF2B5EF4-FFF2-40B4-BE49-F238E27FC236}">
                <a16:creationId xmlns:a16="http://schemas.microsoft.com/office/drawing/2014/main" id="{1F296578-6D40-435B-861E-0904DDC10B7C}"/>
              </a:ext>
            </a:extLst>
          </p:cNvPr>
          <p:cNvSpPr>
            <a:spLocks noGrp="1"/>
          </p:cNvSpPr>
          <p:nvPr>
            <p:ph type="ftr" sz="quarter" idx="3"/>
          </p:nvPr>
        </p:nvSpPr>
        <p:spPr>
          <a:xfrm>
            <a:off x="838200" y="6118484"/>
            <a:ext cx="3398763" cy="365125"/>
          </a:xfrm>
          <a:prstGeom prst="rect">
            <a:avLst/>
          </a:prstGeom>
        </p:spPr>
        <p:txBody>
          <a:bodyPr vert="horz" lIns="91440" tIns="45720" rIns="91440" bIns="45720" rtlCol="0" anchor="ctr"/>
          <a:lstStyle>
            <a:lvl1pPr algn="l">
              <a:defRPr sz="1600">
                <a:solidFill>
                  <a:schemeClr val="bg2"/>
                </a:solidFill>
              </a:defRPr>
            </a:lvl1pPr>
          </a:lstStyle>
          <a:p>
            <a:r>
              <a:rPr lang="en-US" dirty="0"/>
              <a:t>ADD A FOOTER</a:t>
            </a:r>
            <a:endParaRPr lang="ru-RU" dirty="0"/>
          </a:p>
        </p:txBody>
      </p:sp>
    </p:spTree>
    <p:extLst>
      <p:ext uri="{BB962C8B-B14F-4D97-AF65-F5344CB8AC3E}">
        <p14:creationId xmlns:p14="http://schemas.microsoft.com/office/powerpoint/2010/main" val="395319081"/>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 id="2147483702" r:id="rId14"/>
    <p:sldLayoutId id="2147483703" r:id="rId15"/>
    <p:sldLayoutId id="2147483704" r:id="rId16"/>
    <p:sldLayoutId id="2147483705" r:id="rId17"/>
    <p:sldLayoutId id="2147483706" r:id="rId18"/>
    <p:sldLayoutId id="2147483707" r:id="rId19"/>
  </p:sldLayoutIdLst>
  <p:hf hdr="0" dt="0"/>
  <p:txStyles>
    <p:titleStyle>
      <a:lvl1pPr algn="l" defTabSz="914400" rtl="0" eaLnBrk="1" latinLnBrk="0" hangingPunct="1">
        <a:lnSpc>
          <a:spcPct val="90000"/>
        </a:lnSpc>
        <a:spcBef>
          <a:spcPct val="0"/>
        </a:spcBef>
        <a:buNone/>
        <a:defRPr sz="5000" b="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572">
          <p15:clr>
            <a:srgbClr val="F26B43"/>
          </p15:clr>
        </p15:guide>
        <p15:guide id="2" pos="574">
          <p15:clr>
            <a:srgbClr val="F26B43"/>
          </p15:clr>
        </p15:guide>
        <p15:guide id="3" pos="7106">
          <p15:clr>
            <a:srgbClr val="F26B43"/>
          </p15:clr>
        </p15:guide>
        <p15:guide id="4" orient="horz" pos="3748">
          <p15:clr>
            <a:srgbClr val="F26B43"/>
          </p15:clr>
        </p15:guide>
        <p15:guide id="5" pos="4407">
          <p15:clr>
            <a:srgbClr val="F26B43"/>
          </p15:clr>
        </p15:guide>
        <p15:guide id="6" pos="3273">
          <p15:clr>
            <a:srgbClr val="F26B43"/>
          </p15:clr>
        </p15:guide>
        <p15:guide id="7" pos="3840">
          <p15:clr>
            <a:srgbClr val="F26B43"/>
          </p15:clr>
        </p15:guide>
        <p15:guide id="8" orient="horz" pos="2160">
          <p15:clr>
            <a:srgbClr val="F26B43"/>
          </p15:clr>
        </p15:guide>
        <p15:guide id="9" pos="302">
          <p15:clr>
            <a:srgbClr val="F26B43"/>
          </p15:clr>
        </p15:guide>
        <p15:guide id="10" pos="7378">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0242" name="Group 2"/>
          <p:cNvGrpSpPr>
            <a:grpSpLocks/>
          </p:cNvGrpSpPr>
          <p:nvPr/>
        </p:nvGrpSpPr>
        <p:grpSpPr bwMode="auto">
          <a:xfrm>
            <a:off x="0" y="1591"/>
            <a:ext cx="12177184" cy="6845300"/>
            <a:chOff x="0" y="1"/>
            <a:chExt cx="5753" cy="4312"/>
          </a:xfrm>
        </p:grpSpPr>
        <p:sp>
          <p:nvSpPr>
            <p:cNvPr id="10243" name="Freeform 3"/>
            <p:cNvSpPr>
              <a:spLocks/>
            </p:cNvSpPr>
            <p:nvPr/>
          </p:nvSpPr>
          <p:spPr bwMode="auto">
            <a:xfrm>
              <a:off x="3394" y="999"/>
              <a:ext cx="2359" cy="3314"/>
            </a:xfrm>
            <a:custGeom>
              <a:avLst/>
              <a:gdLst>
                <a:gd name="T0" fmla="*/ 1905 w 2359"/>
                <a:gd name="T1" fmla="*/ 3312 h 3314"/>
                <a:gd name="T2" fmla="*/ 2358 w 2359"/>
                <a:gd name="T3" fmla="*/ 3313 h 3314"/>
                <a:gd name="T4" fmla="*/ 2358 w 2359"/>
                <a:gd name="T5" fmla="*/ 1437 h 3314"/>
                <a:gd name="T6" fmla="*/ 0 w 2359"/>
                <a:gd name="T7" fmla="*/ 0 h 3314"/>
                <a:gd name="T8" fmla="*/ 201 w 2359"/>
                <a:gd name="T9" fmla="*/ 150 h 3314"/>
                <a:gd name="T10" fmla="*/ 366 w 2359"/>
                <a:gd name="T11" fmla="*/ 279 h 3314"/>
                <a:gd name="T12" fmla="*/ 552 w 2359"/>
                <a:gd name="T13" fmla="*/ 441 h 3314"/>
                <a:gd name="T14" fmla="*/ 732 w 2359"/>
                <a:gd name="T15" fmla="*/ 612 h 3314"/>
                <a:gd name="T16" fmla="*/ 996 w 2359"/>
                <a:gd name="T17" fmla="*/ 903 h 3314"/>
                <a:gd name="T18" fmla="*/ 1230 w 2359"/>
                <a:gd name="T19" fmla="*/ 1212 h 3314"/>
                <a:gd name="T20" fmla="*/ 1400 w 2359"/>
                <a:gd name="T21" fmla="*/ 1482 h 3314"/>
                <a:gd name="T22" fmla="*/ 1548 w 2359"/>
                <a:gd name="T23" fmla="*/ 1761 h 3314"/>
                <a:gd name="T24" fmla="*/ 1665 w 2359"/>
                <a:gd name="T25" fmla="*/ 2040 h 3314"/>
                <a:gd name="T26" fmla="*/ 1751 w 2359"/>
                <a:gd name="T27" fmla="*/ 2295 h 3314"/>
                <a:gd name="T28" fmla="*/ 1809 w 2359"/>
                <a:gd name="T29" fmla="*/ 2511 h 3314"/>
                <a:gd name="T30" fmla="*/ 1863 w 2359"/>
                <a:gd name="T31" fmla="*/ 2778 h 3314"/>
                <a:gd name="T32" fmla="*/ 1890 w 2359"/>
                <a:gd name="T33" fmla="*/ 3012 h 3314"/>
                <a:gd name="T34" fmla="*/ 1905 w 2359"/>
                <a:gd name="T35" fmla="*/ 3312 h 3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400"/>
            </a:p>
          </p:txBody>
        </p:sp>
        <p:sp>
          <p:nvSpPr>
            <p:cNvPr id="10244" name="Arc 4"/>
            <p:cNvSpPr>
              <a:spLocks/>
            </p:cNvSpPr>
            <p:nvPr/>
          </p:nvSpPr>
          <p:spPr bwMode="auto">
            <a:xfrm>
              <a:off x="0" y="1"/>
              <a:ext cx="5298" cy="4312"/>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12700" cap="rnd">
              <a:solidFill>
                <a:schemeClr val="accent2"/>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grpSp>
      <p:sp>
        <p:nvSpPr>
          <p:cNvPr id="10245" name="Rectangle 5"/>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0246" name="Rectangle 6"/>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lvl1pPr>
              <a:defRPr sz="1867"/>
            </a:lvl1pPr>
          </a:lstStyle>
          <a:p>
            <a:endParaRPr lang="en-US"/>
          </a:p>
        </p:txBody>
      </p:sp>
      <p:sp>
        <p:nvSpPr>
          <p:cNvPr id="10247" name="Rectangle 7"/>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lvl1pPr algn="ctr">
              <a:defRPr sz="1867"/>
            </a:lvl1pPr>
          </a:lstStyle>
          <a:p>
            <a:endParaRPr lang="en-US"/>
          </a:p>
        </p:txBody>
      </p:sp>
      <p:sp>
        <p:nvSpPr>
          <p:cNvPr id="10248" name="Rectangle 8"/>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lvl1pPr algn="r">
              <a:defRPr sz="1867"/>
            </a:lvl1pPr>
          </a:lstStyle>
          <a:p>
            <a:fld id="{F3FAF243-A70D-4246-B1CE-EB3DA1AF56CB}" type="slidenum">
              <a:rPr lang="en-US"/>
              <a:pPr/>
              <a:t>‹#›</a:t>
            </a:fld>
            <a:endParaRPr lang="en-US"/>
          </a:p>
        </p:txBody>
      </p:sp>
      <p:sp>
        <p:nvSpPr>
          <p:cNvPr id="10249" name="Rectangle 9"/>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42517038"/>
      </p:ext>
    </p:extLst>
  </p:cSld>
  <p:clrMap bg1="dk1" tx1="lt1" bg2="dk2" tx2="lt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Lst>
  <p:transition>
    <p:zoom/>
  </p:transition>
  <p:txStyles>
    <p:titleStyle>
      <a:lvl1pPr algn="ctr" rtl="0" fontAlgn="base">
        <a:spcBef>
          <a:spcPct val="0"/>
        </a:spcBef>
        <a:spcAft>
          <a:spcPct val="0"/>
        </a:spcAft>
        <a:defRPr sz="5867">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5867">
          <a:solidFill>
            <a:schemeClr val="tx2"/>
          </a:solidFill>
          <a:effectLst>
            <a:outerShdw blurRad="38100" dist="38100" dir="2700000" algn="tl">
              <a:srgbClr val="000000"/>
            </a:outerShdw>
          </a:effectLst>
          <a:latin typeface="Arial" charset="0"/>
        </a:defRPr>
      </a:lvl2pPr>
      <a:lvl3pPr algn="ctr" rtl="0" fontAlgn="base">
        <a:spcBef>
          <a:spcPct val="0"/>
        </a:spcBef>
        <a:spcAft>
          <a:spcPct val="0"/>
        </a:spcAft>
        <a:defRPr sz="5867">
          <a:solidFill>
            <a:schemeClr val="tx2"/>
          </a:solidFill>
          <a:effectLst>
            <a:outerShdw blurRad="38100" dist="38100" dir="2700000" algn="tl">
              <a:srgbClr val="000000"/>
            </a:outerShdw>
          </a:effectLst>
          <a:latin typeface="Arial" charset="0"/>
        </a:defRPr>
      </a:lvl3pPr>
      <a:lvl4pPr algn="ctr" rtl="0" fontAlgn="base">
        <a:spcBef>
          <a:spcPct val="0"/>
        </a:spcBef>
        <a:spcAft>
          <a:spcPct val="0"/>
        </a:spcAft>
        <a:defRPr sz="5867">
          <a:solidFill>
            <a:schemeClr val="tx2"/>
          </a:solidFill>
          <a:effectLst>
            <a:outerShdw blurRad="38100" dist="38100" dir="2700000" algn="tl">
              <a:srgbClr val="000000"/>
            </a:outerShdw>
          </a:effectLst>
          <a:latin typeface="Arial" charset="0"/>
        </a:defRPr>
      </a:lvl4pPr>
      <a:lvl5pPr algn="ctr" rtl="0" fontAlgn="base">
        <a:spcBef>
          <a:spcPct val="0"/>
        </a:spcBef>
        <a:spcAft>
          <a:spcPct val="0"/>
        </a:spcAft>
        <a:defRPr sz="5867">
          <a:solidFill>
            <a:schemeClr val="tx2"/>
          </a:solidFill>
          <a:effectLst>
            <a:outerShdw blurRad="38100" dist="38100" dir="2700000" algn="tl">
              <a:srgbClr val="000000"/>
            </a:outerShdw>
          </a:effectLst>
          <a:latin typeface="Arial" charset="0"/>
        </a:defRPr>
      </a:lvl5pPr>
      <a:lvl6pPr marL="609585" algn="ctr" rtl="0" fontAlgn="base">
        <a:spcBef>
          <a:spcPct val="0"/>
        </a:spcBef>
        <a:spcAft>
          <a:spcPct val="0"/>
        </a:spcAft>
        <a:defRPr sz="5867">
          <a:solidFill>
            <a:schemeClr val="tx2"/>
          </a:solidFill>
          <a:effectLst>
            <a:outerShdw blurRad="38100" dist="38100" dir="2700000" algn="tl">
              <a:srgbClr val="000000"/>
            </a:outerShdw>
          </a:effectLst>
          <a:latin typeface="Arial" charset="0"/>
        </a:defRPr>
      </a:lvl6pPr>
      <a:lvl7pPr marL="1219170" algn="ctr" rtl="0" fontAlgn="base">
        <a:spcBef>
          <a:spcPct val="0"/>
        </a:spcBef>
        <a:spcAft>
          <a:spcPct val="0"/>
        </a:spcAft>
        <a:defRPr sz="5867">
          <a:solidFill>
            <a:schemeClr val="tx2"/>
          </a:solidFill>
          <a:effectLst>
            <a:outerShdw blurRad="38100" dist="38100" dir="2700000" algn="tl">
              <a:srgbClr val="000000"/>
            </a:outerShdw>
          </a:effectLst>
          <a:latin typeface="Arial" charset="0"/>
        </a:defRPr>
      </a:lvl7pPr>
      <a:lvl8pPr marL="1828754" algn="ctr" rtl="0" fontAlgn="base">
        <a:spcBef>
          <a:spcPct val="0"/>
        </a:spcBef>
        <a:spcAft>
          <a:spcPct val="0"/>
        </a:spcAft>
        <a:defRPr sz="5867">
          <a:solidFill>
            <a:schemeClr val="tx2"/>
          </a:solidFill>
          <a:effectLst>
            <a:outerShdw blurRad="38100" dist="38100" dir="2700000" algn="tl">
              <a:srgbClr val="000000"/>
            </a:outerShdw>
          </a:effectLst>
          <a:latin typeface="Arial" charset="0"/>
        </a:defRPr>
      </a:lvl8pPr>
      <a:lvl9pPr marL="2438339" algn="ctr" rtl="0" fontAlgn="base">
        <a:spcBef>
          <a:spcPct val="0"/>
        </a:spcBef>
        <a:spcAft>
          <a:spcPct val="0"/>
        </a:spcAft>
        <a:defRPr sz="5867">
          <a:solidFill>
            <a:schemeClr val="tx2"/>
          </a:solidFill>
          <a:effectLst>
            <a:outerShdw blurRad="38100" dist="38100" dir="2700000" algn="tl">
              <a:srgbClr val="000000"/>
            </a:outerShdw>
          </a:effectLst>
          <a:latin typeface="Arial" charset="0"/>
        </a:defRPr>
      </a:lvl9pPr>
    </p:titleStyle>
    <p:bodyStyle>
      <a:lvl1pPr marL="457189" indent="-457189" algn="l" rtl="0" fontAlgn="base">
        <a:spcBef>
          <a:spcPct val="20000"/>
        </a:spcBef>
        <a:spcAft>
          <a:spcPct val="0"/>
        </a:spcAft>
        <a:buClr>
          <a:schemeClr val="accent2"/>
        </a:buClr>
        <a:buSzPct val="80000"/>
        <a:buFont typeface="Wingdings" pitchFamily="2" charset="2"/>
        <a:buChar char="l"/>
        <a:defRPr sz="4267">
          <a:solidFill>
            <a:schemeClr val="tx1"/>
          </a:solidFill>
          <a:latin typeface="+mn-lt"/>
          <a:ea typeface="+mn-ea"/>
          <a:cs typeface="+mn-cs"/>
        </a:defRPr>
      </a:lvl1pPr>
      <a:lvl2pPr marL="990575" indent="-380990" algn="l" rtl="0" fontAlgn="base">
        <a:spcBef>
          <a:spcPct val="20000"/>
        </a:spcBef>
        <a:spcAft>
          <a:spcPct val="0"/>
        </a:spcAft>
        <a:buClr>
          <a:schemeClr val="tx1"/>
        </a:buClr>
        <a:buSzPct val="90000"/>
        <a:buChar char="–"/>
        <a:defRPr sz="3733">
          <a:solidFill>
            <a:schemeClr val="tx1"/>
          </a:solidFill>
          <a:latin typeface="+mn-lt"/>
        </a:defRPr>
      </a:lvl2pPr>
      <a:lvl3pPr marL="1523962" indent="-304792" algn="l" rtl="0" fontAlgn="base">
        <a:spcBef>
          <a:spcPct val="20000"/>
        </a:spcBef>
        <a:spcAft>
          <a:spcPct val="0"/>
        </a:spcAft>
        <a:buClr>
          <a:schemeClr val="accent1"/>
        </a:buClr>
        <a:buSzPct val="60000"/>
        <a:buFont typeface="Wingdings" pitchFamily="2" charset="2"/>
        <a:buChar char="l"/>
        <a:defRPr sz="3200">
          <a:solidFill>
            <a:schemeClr val="tx1"/>
          </a:solidFill>
          <a:latin typeface="+mn-lt"/>
        </a:defRPr>
      </a:lvl3pPr>
      <a:lvl4pPr marL="2133547" indent="-304792" algn="l" rtl="0" fontAlgn="base">
        <a:spcBef>
          <a:spcPct val="20000"/>
        </a:spcBef>
        <a:spcAft>
          <a:spcPct val="0"/>
        </a:spcAft>
        <a:buClr>
          <a:schemeClr val="tx1"/>
        </a:buClr>
        <a:buChar char="–"/>
        <a:defRPr sz="2667">
          <a:solidFill>
            <a:schemeClr val="tx1"/>
          </a:solidFill>
          <a:latin typeface="+mn-lt"/>
        </a:defRPr>
      </a:lvl4pPr>
      <a:lvl5pPr marL="2743131" indent="-304792" algn="l" rtl="0" fontAlgn="base">
        <a:spcBef>
          <a:spcPct val="20000"/>
        </a:spcBef>
        <a:spcAft>
          <a:spcPct val="0"/>
        </a:spcAft>
        <a:buClr>
          <a:schemeClr val="accent1"/>
        </a:buClr>
        <a:buChar char="•"/>
        <a:defRPr sz="2667">
          <a:solidFill>
            <a:schemeClr val="tx1"/>
          </a:solidFill>
          <a:latin typeface="+mn-lt"/>
        </a:defRPr>
      </a:lvl5pPr>
      <a:lvl6pPr marL="3352716" indent="-304792" algn="l" rtl="0" fontAlgn="base">
        <a:spcBef>
          <a:spcPct val="20000"/>
        </a:spcBef>
        <a:spcAft>
          <a:spcPct val="0"/>
        </a:spcAft>
        <a:buClr>
          <a:schemeClr val="accent1"/>
        </a:buClr>
        <a:buChar char="•"/>
        <a:defRPr sz="2667">
          <a:solidFill>
            <a:schemeClr val="tx1"/>
          </a:solidFill>
          <a:latin typeface="+mn-lt"/>
        </a:defRPr>
      </a:lvl6pPr>
      <a:lvl7pPr marL="3962301" indent="-304792" algn="l" rtl="0" fontAlgn="base">
        <a:spcBef>
          <a:spcPct val="20000"/>
        </a:spcBef>
        <a:spcAft>
          <a:spcPct val="0"/>
        </a:spcAft>
        <a:buClr>
          <a:schemeClr val="accent1"/>
        </a:buClr>
        <a:buChar char="•"/>
        <a:defRPr sz="2667">
          <a:solidFill>
            <a:schemeClr val="tx1"/>
          </a:solidFill>
          <a:latin typeface="+mn-lt"/>
        </a:defRPr>
      </a:lvl7pPr>
      <a:lvl8pPr marL="4571886" indent="-304792" algn="l" rtl="0" fontAlgn="base">
        <a:spcBef>
          <a:spcPct val="20000"/>
        </a:spcBef>
        <a:spcAft>
          <a:spcPct val="0"/>
        </a:spcAft>
        <a:buClr>
          <a:schemeClr val="accent1"/>
        </a:buClr>
        <a:buChar char="•"/>
        <a:defRPr sz="2667">
          <a:solidFill>
            <a:schemeClr val="tx1"/>
          </a:solidFill>
          <a:latin typeface="+mn-lt"/>
        </a:defRPr>
      </a:lvl8pPr>
      <a:lvl9pPr marL="5181470" indent="-304792" algn="l" rtl="0" fontAlgn="base">
        <a:spcBef>
          <a:spcPct val="20000"/>
        </a:spcBef>
        <a:spcAft>
          <a:spcPct val="0"/>
        </a:spcAft>
        <a:buClr>
          <a:schemeClr val="accent1"/>
        </a:buClr>
        <a:buChar char="•"/>
        <a:defRPr sz="2667">
          <a:solidFill>
            <a:schemeClr val="tx1"/>
          </a:solidFill>
          <a:latin typeface="+mn-lt"/>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2039478-23B1-4BB5-85EB-7E232D9C608A}" type="datetimeFigureOut">
              <a:rPr lang="en-US" smtClean="0">
                <a:solidFill>
                  <a:prstClr val="black">
                    <a:tint val="75000"/>
                  </a:prstClr>
                </a:solidFill>
              </a:rPr>
              <a:pPr/>
              <a:t>3/4/2019</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E396F3-26D7-4296-8AFC-ECA9954140A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5320037"/>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39.xml"/><Relationship Id="rId1" Type="http://schemas.openxmlformats.org/officeDocument/2006/relationships/tags" Target="../tags/tag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video" Target="../media/media1.wmv"/><Relationship Id="rId7" Type="http://schemas.openxmlformats.org/officeDocument/2006/relationships/hyperlink" Target="https://www.remix3d.com/details/G009SX5MLXP1" TargetMode="External"/><Relationship Id="rId2" Type="http://schemas.microsoft.com/office/2007/relationships/media" Target="../media/media1.wmv"/><Relationship Id="rId1" Type="http://schemas.openxmlformats.org/officeDocument/2006/relationships/tags" Target="../tags/tag2.xml"/><Relationship Id="rId6" Type="http://schemas.microsoft.com/office/2017/06/relationships/model3d" Target="../media/model3d1.glb"/><Relationship Id="rId5" Type="http://schemas.openxmlformats.org/officeDocument/2006/relationships/image" Target="../media/image14.png"/><Relationship Id="rId4" Type="http://schemas.openxmlformats.org/officeDocument/2006/relationships/slideLayout" Target="../slideLayouts/slideLayout64.xml"/><Relationship Id="rId9" Type="http://schemas.openxmlformats.org/officeDocument/2006/relationships/image" Target="../media/image1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3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19.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20.png"/><Relationship Id="rId4" Type="http://schemas.openxmlformats.org/officeDocument/2006/relationships/image" Target="../media/image19.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wmv"/><Relationship Id="rId1" Type="http://schemas.microsoft.com/office/2007/relationships/media" Target="../media/media3.wmv"/><Relationship Id="rId4" Type="http://schemas.openxmlformats.org/officeDocument/2006/relationships/image" Target="../media/image2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4.xml"/></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64.xml"/><Relationship Id="rId7" Type="http://schemas.openxmlformats.org/officeDocument/2006/relationships/image" Target="../media/image15.png"/><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hyperlink" Target="https://www.remix3d.com/details/G009SX5MLXP1" TargetMode="External"/><Relationship Id="rId5" Type="http://schemas.microsoft.com/office/2017/06/relationships/model3d" Target="../media/model3d1.glb"/><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5.xml"/><Relationship Id="rId2" Type="http://schemas.openxmlformats.org/officeDocument/2006/relationships/video" Target="../media/media2.wmv"/><Relationship Id="rId1" Type="http://schemas.microsoft.com/office/2007/relationships/media" Target="../media/media2.wmv"/><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notesSlide" Target="../notesSlides/notesSlide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34750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8B51AE-252F-4958-A1E9-67C57179FF35}"/>
              </a:ext>
            </a:extLst>
          </p:cNvPr>
          <p:cNvSpPr>
            <a:spLocks noGrp="1"/>
          </p:cNvSpPr>
          <p:nvPr>
            <p:ph type="title"/>
          </p:nvPr>
        </p:nvSpPr>
        <p:spPr>
          <a:xfrm>
            <a:off x="841248" y="1102086"/>
            <a:ext cx="5320386" cy="782638"/>
          </a:xfrm>
        </p:spPr>
        <p:txBody>
          <a:bodyPr/>
          <a:lstStyle/>
          <a:p>
            <a:r>
              <a:rPr lang="en-US" dirty="0"/>
              <a:t>Psalm 145:1-2</a:t>
            </a:r>
            <a:endParaRPr lang="ru-RU" dirty="0"/>
          </a:p>
        </p:txBody>
      </p:sp>
      <p:sp>
        <p:nvSpPr>
          <p:cNvPr id="5" name="Text Placeholder 4">
            <a:extLst>
              <a:ext uri="{FF2B5EF4-FFF2-40B4-BE49-F238E27FC236}">
                <a16:creationId xmlns:a16="http://schemas.microsoft.com/office/drawing/2014/main" id="{235F389B-861B-485A-AD81-A9172882D97D}"/>
              </a:ext>
            </a:extLst>
          </p:cNvPr>
          <p:cNvSpPr>
            <a:spLocks noGrp="1"/>
          </p:cNvSpPr>
          <p:nvPr>
            <p:ph type="body" sz="quarter" idx="13"/>
          </p:nvPr>
        </p:nvSpPr>
        <p:spPr/>
        <p:txBody>
          <a:bodyPr>
            <a:normAutofit/>
          </a:bodyPr>
          <a:lstStyle/>
          <a:p>
            <a:r>
              <a:rPr lang="en-US" dirty="0"/>
              <a:t>Granting us even more rich detail</a:t>
            </a:r>
            <a:endParaRPr lang="ru-RU" dirty="0"/>
          </a:p>
        </p:txBody>
      </p:sp>
      <p:sp>
        <p:nvSpPr>
          <p:cNvPr id="6" name="Text Placeholder 5">
            <a:extLst>
              <a:ext uri="{FF2B5EF4-FFF2-40B4-BE49-F238E27FC236}">
                <a16:creationId xmlns:a16="http://schemas.microsoft.com/office/drawing/2014/main" id="{A1FE0C33-CECE-4322-A29C-AEA87CDB13E3}"/>
              </a:ext>
            </a:extLst>
          </p:cNvPr>
          <p:cNvSpPr>
            <a:spLocks noGrp="1"/>
          </p:cNvSpPr>
          <p:nvPr>
            <p:ph type="body" sz="quarter" idx="15"/>
          </p:nvPr>
        </p:nvSpPr>
        <p:spPr/>
        <p:txBody>
          <a:bodyPr>
            <a:noAutofit/>
          </a:bodyPr>
          <a:lstStyle/>
          <a:p>
            <a:r>
              <a:rPr lang="en-US" sz="2000" b="1" dirty="0"/>
              <a:t>Psalm 145:1-2 (NKJV) </a:t>
            </a:r>
            <a:r>
              <a:rPr lang="en-US" sz="2000" baseline="30000" dirty="0"/>
              <a:t>1 </a:t>
            </a:r>
            <a:r>
              <a:rPr lang="en-US" sz="2000" dirty="0"/>
              <a:t> I will extol You, my God, O King; And I will bless Your name forever and ever. </a:t>
            </a:r>
          </a:p>
          <a:p>
            <a:r>
              <a:rPr lang="en-US" sz="2000" baseline="30000" dirty="0"/>
              <a:t>2 </a:t>
            </a:r>
            <a:r>
              <a:rPr lang="en-US" sz="2000" dirty="0"/>
              <a:t> Every day I will bless You, And I will praise Your name forever and ever.</a:t>
            </a:r>
            <a:endParaRPr lang="ru-RU" sz="2000" dirty="0"/>
          </a:p>
        </p:txBody>
      </p:sp>
    </p:spTree>
    <p:extLst>
      <p:ext uri="{BB962C8B-B14F-4D97-AF65-F5344CB8AC3E}">
        <p14:creationId xmlns:p14="http://schemas.microsoft.com/office/powerpoint/2010/main" val="26365844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Effect transition="in" filter="fade">
                                      <p:cBhvr>
                                        <p:cTn id="14" dur="1000"/>
                                        <p:tgtEl>
                                          <p:spTgt spid="6">
                                            <p:txEl>
                                              <p:pRg st="0" end="0"/>
                                            </p:txEl>
                                          </p:spTgt>
                                        </p:tgtEl>
                                      </p:cBhvr>
                                    </p:animEffect>
                                    <p:anim calcmode="lin" valueType="num">
                                      <p:cBhvr>
                                        <p:cTn id="15"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xEl>
                                              <p:pRg st="1" end="1"/>
                                            </p:txEl>
                                          </p:spTgt>
                                        </p:tgtEl>
                                        <p:attrNameLst>
                                          <p:attrName>style.visibility</p:attrName>
                                        </p:attrNameLst>
                                      </p:cBhvr>
                                      <p:to>
                                        <p:strVal val="visible"/>
                                      </p:to>
                                    </p:set>
                                    <p:animEffect transition="in" filter="fade">
                                      <p:cBhvr>
                                        <p:cTn id="21" dur="1000"/>
                                        <p:tgtEl>
                                          <p:spTgt spid="6">
                                            <p:txEl>
                                              <p:pRg st="1" end="1"/>
                                            </p:txEl>
                                          </p:spTgt>
                                        </p:tgtEl>
                                      </p:cBhvr>
                                    </p:animEffect>
                                    <p:anim calcmode="lin" valueType="num">
                                      <p:cBhvr>
                                        <p:cTn id="22"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E1BA9B4B-C586-4B6B-8142-E49AC2D37AD1}"/>
              </a:ext>
            </a:extLst>
          </p:cNvPr>
          <p:cNvSpPr>
            <a:spLocks noGrp="1"/>
          </p:cNvSpPr>
          <p:nvPr>
            <p:ph type="title"/>
          </p:nvPr>
        </p:nvSpPr>
        <p:spPr/>
        <p:txBody>
          <a:bodyPr/>
          <a:lstStyle/>
          <a:p>
            <a:r>
              <a:rPr lang="en-US" dirty="0"/>
              <a:t>COMPARISON</a:t>
            </a:r>
            <a:endParaRPr lang="ru-RU" dirty="0"/>
          </a:p>
        </p:txBody>
      </p:sp>
      <p:sp>
        <p:nvSpPr>
          <p:cNvPr id="5" name="Text Placeholder 4">
            <a:extLst>
              <a:ext uri="{FF2B5EF4-FFF2-40B4-BE49-F238E27FC236}">
                <a16:creationId xmlns:a16="http://schemas.microsoft.com/office/drawing/2014/main" id="{D630E50A-AB9F-4122-B5E0-DE40C6E48307}"/>
              </a:ext>
            </a:extLst>
          </p:cNvPr>
          <p:cNvSpPr>
            <a:spLocks noGrp="1"/>
          </p:cNvSpPr>
          <p:nvPr>
            <p:ph type="body" sz="quarter" idx="16"/>
          </p:nvPr>
        </p:nvSpPr>
        <p:spPr/>
        <p:txBody>
          <a:bodyPr/>
          <a:lstStyle/>
          <a:p>
            <a:r>
              <a:rPr lang="en-US" dirty="0"/>
              <a:t>Side By Side Matthew 6:9 With Psalm 145:1-2</a:t>
            </a:r>
            <a:endParaRPr lang="ru-RU" dirty="0"/>
          </a:p>
        </p:txBody>
      </p:sp>
      <p:sp>
        <p:nvSpPr>
          <p:cNvPr id="4" name="Text Placeholder 3">
            <a:extLst>
              <a:ext uri="{FF2B5EF4-FFF2-40B4-BE49-F238E27FC236}">
                <a16:creationId xmlns:a16="http://schemas.microsoft.com/office/drawing/2014/main" id="{D3BFCB07-6C49-4FD9-A60E-365443B88FE2}"/>
              </a:ext>
            </a:extLst>
          </p:cNvPr>
          <p:cNvSpPr>
            <a:spLocks noGrp="1"/>
          </p:cNvSpPr>
          <p:nvPr>
            <p:ph type="body" idx="1"/>
          </p:nvPr>
        </p:nvSpPr>
        <p:spPr/>
        <p:txBody>
          <a:bodyPr>
            <a:scene3d>
              <a:camera prst="orthographicFront"/>
              <a:lightRig rig="threePt" dir="t"/>
            </a:scene3d>
            <a:sp3d extrusionH="57150">
              <a:bevelT w="38100" h="38100"/>
            </a:sp3d>
          </a:bodyPr>
          <a:lstStyle/>
          <a:p>
            <a:r>
              <a:rPr lang="en-US" dirty="0">
                <a:solidFill>
                  <a:srgbClr val="FFFF00"/>
                </a:solidFill>
                <a:effectLst>
                  <a:glow rad="63500">
                    <a:schemeClr val="accent5">
                      <a:satMod val="175000"/>
                      <a:alpha val="40000"/>
                    </a:schemeClr>
                  </a:glow>
                  <a:outerShdw blurRad="50800" dist="38100" dir="5400000" algn="t" rotWithShape="0">
                    <a:prstClr val="black">
                      <a:alpha val="40000"/>
                    </a:prstClr>
                  </a:outerShdw>
                </a:effectLst>
              </a:rPr>
              <a:t>Matthew 6:9</a:t>
            </a:r>
            <a:endParaRPr lang="ru-RU" dirty="0">
              <a:solidFill>
                <a:srgbClr val="FFFF00"/>
              </a:solidFill>
              <a:effectLst>
                <a:glow rad="63500">
                  <a:schemeClr val="accent5">
                    <a:satMod val="175000"/>
                    <a:alpha val="40000"/>
                  </a:schemeClr>
                </a:glow>
                <a:outerShdw blurRad="50800" dist="38100" dir="5400000" algn="t" rotWithShape="0">
                  <a:prstClr val="black">
                    <a:alpha val="40000"/>
                  </a:prstClr>
                </a:outerShdw>
              </a:effectLst>
            </a:endParaRPr>
          </a:p>
        </p:txBody>
      </p:sp>
      <p:sp>
        <p:nvSpPr>
          <p:cNvPr id="7" name="Text Placeholder 6">
            <a:extLst>
              <a:ext uri="{FF2B5EF4-FFF2-40B4-BE49-F238E27FC236}">
                <a16:creationId xmlns:a16="http://schemas.microsoft.com/office/drawing/2014/main" id="{3FC3CF09-BAFF-4590-A12C-E378DFF1DA5E}"/>
              </a:ext>
            </a:extLst>
          </p:cNvPr>
          <p:cNvSpPr>
            <a:spLocks noGrp="1"/>
          </p:cNvSpPr>
          <p:nvPr>
            <p:ph type="body" sz="quarter" idx="20"/>
          </p:nvPr>
        </p:nvSpPr>
        <p:spPr/>
        <p:txBody>
          <a:bodyPr>
            <a:normAutofit/>
          </a:bodyPr>
          <a:lstStyle/>
          <a:p>
            <a:r>
              <a:rPr lang="en-US" sz="2400" dirty="0"/>
              <a:t>In this manner, therefore, pray: Our Father in heaven, Hallowed be Your name</a:t>
            </a:r>
            <a:r>
              <a:rPr lang="en-US" dirty="0"/>
              <a:t>.</a:t>
            </a:r>
          </a:p>
          <a:p>
            <a:pPr marL="0" indent="0">
              <a:buNone/>
            </a:pPr>
            <a:endParaRPr lang="ru-RU" dirty="0"/>
          </a:p>
        </p:txBody>
      </p:sp>
      <p:sp>
        <p:nvSpPr>
          <p:cNvPr id="6" name="Text Placeholder 5">
            <a:extLst>
              <a:ext uri="{FF2B5EF4-FFF2-40B4-BE49-F238E27FC236}">
                <a16:creationId xmlns:a16="http://schemas.microsoft.com/office/drawing/2014/main" id="{349249DA-4230-416D-838C-A72D2E7CADA4}"/>
              </a:ext>
            </a:extLst>
          </p:cNvPr>
          <p:cNvSpPr>
            <a:spLocks noGrp="1"/>
          </p:cNvSpPr>
          <p:nvPr>
            <p:ph type="body" idx="18"/>
          </p:nvPr>
        </p:nvSpPr>
        <p:spPr/>
        <p:txBody>
          <a:bodyPr/>
          <a:lstStyle/>
          <a:p>
            <a:r>
              <a:rPr lang="en-US" dirty="0">
                <a:effectLst>
                  <a:glow rad="63500">
                    <a:schemeClr val="accent5">
                      <a:satMod val="175000"/>
                      <a:alpha val="40000"/>
                    </a:schemeClr>
                  </a:glow>
                </a:effectLst>
              </a:rPr>
              <a:t>Psalm 145:1-2</a:t>
            </a:r>
            <a:endParaRPr lang="ru-RU" dirty="0">
              <a:effectLst>
                <a:glow rad="63500">
                  <a:schemeClr val="accent5">
                    <a:satMod val="175000"/>
                    <a:alpha val="40000"/>
                  </a:schemeClr>
                </a:glow>
              </a:effectLst>
            </a:endParaRPr>
          </a:p>
        </p:txBody>
      </p:sp>
      <p:sp>
        <p:nvSpPr>
          <p:cNvPr id="8" name="Text Placeholder 7">
            <a:extLst>
              <a:ext uri="{FF2B5EF4-FFF2-40B4-BE49-F238E27FC236}">
                <a16:creationId xmlns:a16="http://schemas.microsoft.com/office/drawing/2014/main" id="{C9E879AA-B873-414B-BC94-C8FF28566266}"/>
              </a:ext>
            </a:extLst>
          </p:cNvPr>
          <p:cNvSpPr>
            <a:spLocks noGrp="1"/>
          </p:cNvSpPr>
          <p:nvPr>
            <p:ph type="body" sz="quarter" idx="21"/>
          </p:nvPr>
        </p:nvSpPr>
        <p:spPr/>
        <p:txBody>
          <a:bodyPr>
            <a:normAutofit/>
          </a:bodyPr>
          <a:lstStyle/>
          <a:p>
            <a:r>
              <a:rPr lang="en-US" sz="2400" dirty="0"/>
              <a:t>I will extol You, my God, O King; And I will bless Your name forever and ever.</a:t>
            </a:r>
          </a:p>
          <a:p>
            <a:r>
              <a:rPr lang="en-US" sz="2400" dirty="0"/>
              <a:t> </a:t>
            </a:r>
            <a:r>
              <a:rPr lang="en-US" sz="2400" baseline="30000" dirty="0"/>
              <a:t>2 </a:t>
            </a:r>
            <a:r>
              <a:rPr lang="en-US" sz="2400" dirty="0"/>
              <a:t> Every day I will bless You, And I will praise Your name forever and ever.</a:t>
            </a:r>
          </a:p>
        </p:txBody>
      </p:sp>
    </p:spTree>
    <p:extLst>
      <p:ext uri="{BB962C8B-B14F-4D97-AF65-F5344CB8AC3E}">
        <p14:creationId xmlns:p14="http://schemas.microsoft.com/office/powerpoint/2010/main" val="187680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Effect transition="in" filter="fade">
                                      <p:cBhvr>
                                        <p:cTn id="14" dur="1000"/>
                                        <p:tgtEl>
                                          <p:spTgt spid="7">
                                            <p:txEl>
                                              <p:pRg st="0" end="0"/>
                                            </p:txEl>
                                          </p:spTgt>
                                        </p:tgtEl>
                                      </p:cBhvr>
                                    </p:animEffect>
                                    <p:anim calcmode="lin" valueType="num">
                                      <p:cBhvr>
                                        <p:cTn id="15"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xEl>
                                              <p:pRg st="0" end="0"/>
                                            </p:txEl>
                                          </p:spTgt>
                                        </p:tgtEl>
                                        <p:attrNameLst>
                                          <p:attrName>style.visibility</p:attrName>
                                        </p:attrNameLst>
                                      </p:cBhvr>
                                      <p:to>
                                        <p:strVal val="visible"/>
                                      </p:to>
                                    </p:set>
                                    <p:animEffect transition="in" filter="fade">
                                      <p:cBhvr>
                                        <p:cTn id="21" dur="1000"/>
                                        <p:tgtEl>
                                          <p:spTgt spid="6">
                                            <p:txEl>
                                              <p:pRg st="0" end="0"/>
                                            </p:txEl>
                                          </p:spTgt>
                                        </p:tgtEl>
                                      </p:cBhvr>
                                    </p:animEffect>
                                    <p:anim calcmode="lin" valueType="num">
                                      <p:cBhvr>
                                        <p:cTn id="22"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8">
                                            <p:txEl>
                                              <p:pRg st="0" end="0"/>
                                            </p:txEl>
                                          </p:spTgt>
                                        </p:tgtEl>
                                        <p:attrNameLst>
                                          <p:attrName>style.visibility</p:attrName>
                                        </p:attrNameLst>
                                      </p:cBhvr>
                                      <p:to>
                                        <p:strVal val="visible"/>
                                      </p:to>
                                    </p:set>
                                    <p:animEffect transition="in" filter="fade">
                                      <p:cBhvr>
                                        <p:cTn id="28" dur="1000"/>
                                        <p:tgtEl>
                                          <p:spTgt spid="8">
                                            <p:txEl>
                                              <p:pRg st="0" end="0"/>
                                            </p:txEl>
                                          </p:spTgt>
                                        </p:tgtEl>
                                      </p:cBhvr>
                                    </p:animEffect>
                                    <p:anim calcmode="lin" valueType="num">
                                      <p:cBhvr>
                                        <p:cTn id="29"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8">
                                            <p:txEl>
                                              <p:pRg st="1" end="1"/>
                                            </p:txEl>
                                          </p:spTgt>
                                        </p:tgtEl>
                                        <p:attrNameLst>
                                          <p:attrName>style.visibility</p:attrName>
                                        </p:attrNameLst>
                                      </p:cBhvr>
                                      <p:to>
                                        <p:strVal val="visible"/>
                                      </p:to>
                                    </p:set>
                                    <p:animEffect transition="in" filter="fade">
                                      <p:cBhvr>
                                        <p:cTn id="35" dur="1000"/>
                                        <p:tgtEl>
                                          <p:spTgt spid="8">
                                            <p:txEl>
                                              <p:pRg st="1" end="1"/>
                                            </p:txEl>
                                          </p:spTgt>
                                        </p:tgtEl>
                                      </p:cBhvr>
                                    </p:animEffect>
                                    <p:anim calcmode="lin" valueType="num">
                                      <p:cBhvr>
                                        <p:cTn id="36"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37"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7" grpId="0" build="p"/>
      <p:bldP spid="6" grpId="0" build="p"/>
      <p:bldP spid="8"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3D545-C417-48EA-9543-078BF8EB641C}"/>
              </a:ext>
            </a:extLst>
          </p:cNvPr>
          <p:cNvSpPr>
            <a:spLocks noGrp="1"/>
          </p:cNvSpPr>
          <p:nvPr>
            <p:ph type="title"/>
          </p:nvPr>
        </p:nvSpPr>
        <p:spPr>
          <a:xfrm>
            <a:off x="848186" y="784333"/>
            <a:ext cx="5285914" cy="782638"/>
          </a:xfrm>
        </p:spPr>
        <p:txBody>
          <a:bodyPr/>
          <a:lstStyle/>
          <a:p>
            <a:r>
              <a:rPr lang="en-US" dirty="0"/>
              <a:t>God and You</a:t>
            </a:r>
            <a:endParaRPr lang="ru-RU" dirty="0"/>
          </a:p>
        </p:txBody>
      </p:sp>
      <p:sp>
        <p:nvSpPr>
          <p:cNvPr id="5" name="Text Placeholder 4">
            <a:extLst>
              <a:ext uri="{FF2B5EF4-FFF2-40B4-BE49-F238E27FC236}">
                <a16:creationId xmlns:a16="http://schemas.microsoft.com/office/drawing/2014/main" id="{099A8D28-D968-408D-AA5E-1B16F071D7DF}"/>
              </a:ext>
            </a:extLst>
          </p:cNvPr>
          <p:cNvSpPr>
            <a:spLocks noGrp="1"/>
          </p:cNvSpPr>
          <p:nvPr>
            <p:ph type="body" sz="quarter" idx="13"/>
          </p:nvPr>
        </p:nvSpPr>
        <p:spPr>
          <a:xfrm>
            <a:off x="798386" y="1590892"/>
            <a:ext cx="5285914" cy="782638"/>
          </a:xfrm>
        </p:spPr>
        <p:txBody>
          <a:bodyPr>
            <a:normAutofit lnSpcReduction="10000"/>
          </a:bodyPr>
          <a:lstStyle/>
          <a:p>
            <a:pPr>
              <a:lnSpc>
                <a:spcPct val="110000"/>
              </a:lnSpc>
              <a:spcBef>
                <a:spcPts val="0"/>
              </a:spcBef>
            </a:pPr>
            <a:r>
              <a:rPr lang="en-US" sz="2400" b="1" dirty="0">
                <a:effectLst>
                  <a:outerShdw blurRad="38100" dist="38100" dir="2700000" algn="tl">
                    <a:srgbClr val="000000">
                      <a:alpha val="43137"/>
                    </a:srgbClr>
                  </a:outerShdw>
                </a:effectLst>
              </a:rPr>
              <a:t>His Desire </a:t>
            </a:r>
            <a:r>
              <a:rPr lang="en-US" sz="2000" dirty="0"/>
              <a:t>- To Lead You to </a:t>
            </a:r>
          </a:p>
          <a:p>
            <a:pPr>
              <a:lnSpc>
                <a:spcPct val="110000"/>
              </a:lnSpc>
              <a:spcBef>
                <a:spcPts val="0"/>
              </a:spcBef>
            </a:pPr>
            <a:r>
              <a:rPr lang="en-US" sz="2000" dirty="0"/>
              <a:t>HIS Priorities and HIS Ways.</a:t>
            </a:r>
            <a:endParaRPr lang="ru-RU" sz="2000" dirty="0"/>
          </a:p>
        </p:txBody>
      </p:sp>
      <p:sp>
        <p:nvSpPr>
          <p:cNvPr id="6" name="Text Placeholder 5">
            <a:extLst>
              <a:ext uri="{FF2B5EF4-FFF2-40B4-BE49-F238E27FC236}">
                <a16:creationId xmlns:a16="http://schemas.microsoft.com/office/drawing/2014/main" id="{7E54AC28-9C3E-4734-B2BB-5EC5F60F5559}"/>
              </a:ext>
            </a:extLst>
          </p:cNvPr>
          <p:cNvSpPr>
            <a:spLocks noGrp="1"/>
          </p:cNvSpPr>
          <p:nvPr>
            <p:ph type="body" sz="quarter" idx="15"/>
          </p:nvPr>
        </p:nvSpPr>
        <p:spPr>
          <a:xfrm>
            <a:off x="342479" y="2487451"/>
            <a:ext cx="6197727" cy="3586216"/>
          </a:xfrm>
        </p:spPr>
        <p:txBody>
          <a:bodyPr>
            <a:normAutofit/>
          </a:bodyPr>
          <a:lstStyle/>
          <a:p>
            <a:r>
              <a:rPr lang="en-US" sz="2000" b="1" dirty="0">
                <a:effectLst>
                  <a:outerShdw blurRad="38100" dist="38100" dir="2700000" algn="tl">
                    <a:srgbClr val="000000">
                      <a:alpha val="43137"/>
                    </a:srgbClr>
                  </a:outerShdw>
                </a:effectLst>
              </a:rPr>
              <a:t>1 Thessalonians 5:17-18 (NKJV) </a:t>
            </a:r>
            <a:r>
              <a:rPr lang="en-US" sz="2000" baseline="30000" dirty="0"/>
              <a:t>17 </a:t>
            </a:r>
            <a:r>
              <a:rPr lang="en-US" sz="2000" dirty="0"/>
              <a:t> pray without ceasing, </a:t>
            </a:r>
            <a:r>
              <a:rPr lang="en-US" sz="2000" baseline="30000" dirty="0"/>
              <a:t>18 </a:t>
            </a:r>
            <a:r>
              <a:rPr lang="en-US" sz="2000" dirty="0"/>
              <a:t> in everything give thanks; for this is the will of God in Christ Jesus for you.</a:t>
            </a:r>
          </a:p>
          <a:p>
            <a:r>
              <a:rPr lang="en-US" sz="2000" b="1" dirty="0">
                <a:effectLst>
                  <a:outerShdw blurRad="38100" dist="38100" dir="2700000" algn="tl">
                    <a:srgbClr val="000000">
                      <a:alpha val="43137"/>
                    </a:srgbClr>
                  </a:outerShdw>
                </a:effectLst>
              </a:rPr>
              <a:t>Romans 11:33-36 (NKJV) </a:t>
            </a:r>
            <a:r>
              <a:rPr lang="en-US" sz="2000" baseline="30000" dirty="0"/>
              <a:t>33 </a:t>
            </a:r>
            <a:r>
              <a:rPr lang="en-US" sz="2000" dirty="0"/>
              <a:t> Oh, the depth of the riches both of the wisdom and knowledge of God! How unsearchable </a:t>
            </a:r>
            <a:r>
              <a:rPr lang="en-US" sz="2000" i="1" dirty="0"/>
              <a:t>are</a:t>
            </a:r>
            <a:r>
              <a:rPr lang="en-US" sz="2000" dirty="0"/>
              <a:t> His judgments and His ways past finding out! </a:t>
            </a:r>
            <a:r>
              <a:rPr lang="en-US" sz="2000" baseline="30000" dirty="0"/>
              <a:t>34 </a:t>
            </a:r>
            <a:r>
              <a:rPr lang="en-US" sz="2000" dirty="0"/>
              <a:t> </a:t>
            </a:r>
            <a:r>
              <a:rPr lang="en-US" sz="2000" i="1" dirty="0"/>
              <a:t>"For who has known the mind of the LORD?</a:t>
            </a:r>
            <a:r>
              <a:rPr lang="en-US" sz="2000" dirty="0"/>
              <a:t> </a:t>
            </a:r>
            <a:r>
              <a:rPr lang="en-US" sz="2000" i="1" dirty="0"/>
              <a:t>Or who has become His counselor?"</a:t>
            </a:r>
            <a:r>
              <a:rPr lang="en-US" sz="2000" dirty="0"/>
              <a:t> </a:t>
            </a:r>
            <a:r>
              <a:rPr lang="en-US" sz="2000" baseline="30000" dirty="0"/>
              <a:t>35 </a:t>
            </a:r>
            <a:r>
              <a:rPr lang="en-US" sz="2000" dirty="0"/>
              <a:t> </a:t>
            </a:r>
            <a:r>
              <a:rPr lang="en-US" sz="2000" i="1" dirty="0"/>
              <a:t>"Or who has first given to Him</a:t>
            </a:r>
            <a:r>
              <a:rPr lang="en-US" sz="2000" dirty="0"/>
              <a:t> </a:t>
            </a:r>
            <a:r>
              <a:rPr lang="en-US" sz="2000" i="1" dirty="0"/>
              <a:t>And it shall be repaid to him?"</a:t>
            </a:r>
            <a:r>
              <a:rPr lang="en-US" sz="2000" dirty="0"/>
              <a:t> </a:t>
            </a:r>
            <a:r>
              <a:rPr lang="en-US" sz="2000" baseline="30000" dirty="0"/>
              <a:t>36 </a:t>
            </a:r>
            <a:r>
              <a:rPr lang="en-US" sz="2000" dirty="0"/>
              <a:t> For of Him and through Him and to Him </a:t>
            </a:r>
            <a:r>
              <a:rPr lang="en-US" sz="2000" i="1" dirty="0"/>
              <a:t>are</a:t>
            </a:r>
            <a:r>
              <a:rPr lang="en-US" sz="2000" dirty="0"/>
              <a:t> all things, to whom </a:t>
            </a:r>
            <a:r>
              <a:rPr lang="en-US" sz="2000" i="1" dirty="0"/>
              <a:t>be</a:t>
            </a:r>
            <a:r>
              <a:rPr lang="en-US" sz="2000" dirty="0"/>
              <a:t> glory forever. Amen. </a:t>
            </a:r>
          </a:p>
        </p:txBody>
      </p:sp>
    </p:spTree>
    <p:extLst>
      <p:ext uri="{BB962C8B-B14F-4D97-AF65-F5344CB8AC3E}">
        <p14:creationId xmlns:p14="http://schemas.microsoft.com/office/powerpoint/2010/main" val="37335236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left)">
                                      <p:cBhvr>
                                        <p:cTn id="12" dur="20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1000"/>
                                        <p:tgtEl>
                                          <p:spTgt spid="6">
                                            <p:txEl>
                                              <p:pRg st="0" end="0"/>
                                            </p:txEl>
                                          </p:spTgt>
                                        </p:tgtEl>
                                      </p:cBhvr>
                                    </p:animEffect>
                                    <p:anim calcmode="lin" valueType="num">
                                      <p:cBhvr>
                                        <p:cTn id="1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6">
                                            <p:txEl>
                                              <p:pRg st="1" end="1"/>
                                            </p:txEl>
                                          </p:spTgt>
                                        </p:tgtEl>
                                        <p:attrNameLst>
                                          <p:attrName>style.visibility</p:attrName>
                                        </p:attrNameLst>
                                      </p:cBhvr>
                                      <p:to>
                                        <p:strVal val="visible"/>
                                      </p:to>
                                    </p:set>
                                    <p:animEffect transition="in" filter="fade">
                                      <p:cBhvr>
                                        <p:cTn id="24" dur="1000"/>
                                        <p:tgtEl>
                                          <p:spTgt spid="6">
                                            <p:txEl>
                                              <p:pRg st="1" end="1"/>
                                            </p:txEl>
                                          </p:spTgt>
                                        </p:tgtEl>
                                      </p:cBhvr>
                                    </p:animEffect>
                                    <p:anim calcmode="lin" valueType="num">
                                      <p:cBhvr>
                                        <p:cTn id="25"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26"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6"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3D545-C417-48EA-9543-078BF8EB641C}"/>
              </a:ext>
            </a:extLst>
          </p:cNvPr>
          <p:cNvSpPr>
            <a:spLocks noGrp="1"/>
          </p:cNvSpPr>
          <p:nvPr>
            <p:ph type="title"/>
          </p:nvPr>
        </p:nvSpPr>
        <p:spPr>
          <a:xfrm>
            <a:off x="848186" y="784333"/>
            <a:ext cx="5285914" cy="782638"/>
          </a:xfrm>
        </p:spPr>
        <p:txBody>
          <a:bodyPr/>
          <a:lstStyle/>
          <a:p>
            <a:r>
              <a:rPr lang="en-US" dirty="0"/>
              <a:t>God and You</a:t>
            </a:r>
            <a:endParaRPr lang="ru-RU" dirty="0"/>
          </a:p>
        </p:txBody>
      </p:sp>
      <p:sp>
        <p:nvSpPr>
          <p:cNvPr id="5" name="Text Placeholder 4">
            <a:extLst>
              <a:ext uri="{FF2B5EF4-FFF2-40B4-BE49-F238E27FC236}">
                <a16:creationId xmlns:a16="http://schemas.microsoft.com/office/drawing/2014/main" id="{099A8D28-D968-408D-AA5E-1B16F071D7DF}"/>
              </a:ext>
            </a:extLst>
          </p:cNvPr>
          <p:cNvSpPr>
            <a:spLocks noGrp="1"/>
          </p:cNvSpPr>
          <p:nvPr>
            <p:ph type="body" sz="quarter" idx="13"/>
          </p:nvPr>
        </p:nvSpPr>
        <p:spPr>
          <a:xfrm>
            <a:off x="798386" y="1590892"/>
            <a:ext cx="5285914" cy="782638"/>
          </a:xfrm>
        </p:spPr>
        <p:txBody>
          <a:bodyPr>
            <a:normAutofit lnSpcReduction="10000"/>
          </a:bodyPr>
          <a:lstStyle/>
          <a:p>
            <a:pPr>
              <a:lnSpc>
                <a:spcPct val="110000"/>
              </a:lnSpc>
              <a:spcBef>
                <a:spcPts val="0"/>
              </a:spcBef>
            </a:pPr>
            <a:r>
              <a:rPr lang="en-US" sz="2400" b="1" dirty="0">
                <a:effectLst>
                  <a:outerShdw blurRad="38100" dist="38100" dir="2700000" algn="tl">
                    <a:srgbClr val="000000">
                      <a:alpha val="43137"/>
                    </a:srgbClr>
                  </a:outerShdw>
                </a:effectLst>
              </a:rPr>
              <a:t>His Desire </a:t>
            </a:r>
            <a:r>
              <a:rPr lang="en-US" sz="2000" dirty="0"/>
              <a:t>- To Lead You to </a:t>
            </a:r>
          </a:p>
          <a:p>
            <a:pPr>
              <a:lnSpc>
                <a:spcPct val="110000"/>
              </a:lnSpc>
              <a:spcBef>
                <a:spcPts val="0"/>
              </a:spcBef>
            </a:pPr>
            <a:r>
              <a:rPr lang="en-US" sz="2000" dirty="0"/>
              <a:t>HIS Priorities and HIS Ways.</a:t>
            </a:r>
            <a:endParaRPr lang="ru-RU" sz="2000" dirty="0"/>
          </a:p>
        </p:txBody>
      </p:sp>
      <p:sp>
        <p:nvSpPr>
          <p:cNvPr id="6" name="Text Placeholder 5">
            <a:extLst>
              <a:ext uri="{FF2B5EF4-FFF2-40B4-BE49-F238E27FC236}">
                <a16:creationId xmlns:a16="http://schemas.microsoft.com/office/drawing/2014/main" id="{7E54AC28-9C3E-4734-B2BB-5EC5F60F5559}"/>
              </a:ext>
            </a:extLst>
          </p:cNvPr>
          <p:cNvSpPr>
            <a:spLocks noGrp="1"/>
          </p:cNvSpPr>
          <p:nvPr>
            <p:ph type="body" sz="quarter" idx="15"/>
          </p:nvPr>
        </p:nvSpPr>
        <p:spPr>
          <a:xfrm>
            <a:off x="342479" y="2363734"/>
            <a:ext cx="6197727" cy="4241474"/>
          </a:xfrm>
        </p:spPr>
        <p:txBody>
          <a:bodyPr>
            <a:normAutofit/>
          </a:bodyPr>
          <a:lstStyle/>
          <a:p>
            <a:r>
              <a:rPr lang="en-US" sz="1800" b="1" dirty="0">
                <a:effectLst>
                  <a:outerShdw blurRad="38100" dist="38100" dir="2700000" algn="tl">
                    <a:srgbClr val="000000">
                      <a:alpha val="43137"/>
                    </a:srgbClr>
                  </a:outerShdw>
                </a:effectLst>
              </a:rPr>
              <a:t>Job 42:1-6 (NKJV)</a:t>
            </a:r>
            <a:r>
              <a:rPr lang="en-US" sz="1800" b="1" dirty="0"/>
              <a:t> </a:t>
            </a:r>
            <a:r>
              <a:rPr lang="en-US" sz="1800" baseline="30000" dirty="0"/>
              <a:t>1 </a:t>
            </a:r>
            <a:r>
              <a:rPr lang="en-US" sz="1800" dirty="0"/>
              <a:t> Then Job answered the LORD and said: </a:t>
            </a:r>
            <a:r>
              <a:rPr lang="en-US" sz="1800" baseline="30000" dirty="0"/>
              <a:t>2 </a:t>
            </a:r>
            <a:r>
              <a:rPr lang="en-US" sz="1800" dirty="0"/>
              <a:t> "I know that You can do everything, And that no purpose </a:t>
            </a:r>
            <a:r>
              <a:rPr lang="en-US" sz="1800" i="1" dirty="0"/>
              <a:t>of Yours</a:t>
            </a:r>
            <a:r>
              <a:rPr lang="en-US" sz="1800" dirty="0"/>
              <a:t> can be withheld from You. </a:t>
            </a:r>
            <a:r>
              <a:rPr lang="en-US" sz="1800" baseline="30000" dirty="0"/>
              <a:t>3 </a:t>
            </a:r>
            <a:r>
              <a:rPr lang="en-US" sz="1800" dirty="0"/>
              <a:t> </a:t>
            </a:r>
            <a:r>
              <a:rPr lang="en-US" sz="1800" i="1" dirty="0"/>
              <a:t>You asked,</a:t>
            </a:r>
            <a:r>
              <a:rPr lang="en-US" sz="1800" dirty="0"/>
              <a:t> 'Who </a:t>
            </a:r>
            <a:r>
              <a:rPr lang="en-US" sz="1800" i="1" dirty="0"/>
              <a:t>is</a:t>
            </a:r>
            <a:r>
              <a:rPr lang="en-US" sz="1800" dirty="0"/>
              <a:t> this who hides counsel without knowledge?' Therefore I have uttered what I did not understand, Things too wonderful for me, which I did not know. </a:t>
            </a:r>
            <a:r>
              <a:rPr lang="en-US" sz="1800" baseline="30000" dirty="0"/>
              <a:t>4 </a:t>
            </a:r>
            <a:r>
              <a:rPr lang="en-US" sz="1800" dirty="0"/>
              <a:t> Listen, please, and let me speak; </a:t>
            </a:r>
            <a:r>
              <a:rPr lang="en-US" sz="1800" i="1" dirty="0"/>
              <a:t>You said,</a:t>
            </a:r>
            <a:r>
              <a:rPr lang="en-US" sz="1800" dirty="0"/>
              <a:t> 'I will question you, and you shall answer Me.' </a:t>
            </a:r>
            <a:r>
              <a:rPr lang="en-US" sz="1800" baseline="30000" dirty="0"/>
              <a:t>5 </a:t>
            </a:r>
            <a:r>
              <a:rPr lang="en-US" sz="1800" dirty="0"/>
              <a:t> "I have heard of You by the hearing of the ear, But now my eye sees You. </a:t>
            </a:r>
            <a:r>
              <a:rPr lang="en-US" sz="1800" baseline="30000" dirty="0"/>
              <a:t>6 </a:t>
            </a:r>
            <a:r>
              <a:rPr lang="en-US" sz="1800" dirty="0"/>
              <a:t> Therefore I abhor </a:t>
            </a:r>
            <a:r>
              <a:rPr lang="en-US" sz="1800" i="1" dirty="0"/>
              <a:t>myself,</a:t>
            </a:r>
            <a:r>
              <a:rPr lang="en-US" sz="1800" dirty="0"/>
              <a:t> And repent in dust and ashes.“</a:t>
            </a:r>
          </a:p>
          <a:p>
            <a:r>
              <a:rPr lang="en-US" sz="1800" b="1" dirty="0">
                <a:effectLst>
                  <a:outerShdw blurRad="38100" dist="38100" dir="2700000" algn="tl">
                    <a:srgbClr val="000000">
                      <a:alpha val="43137"/>
                    </a:srgbClr>
                  </a:outerShdw>
                </a:effectLst>
              </a:rPr>
              <a:t>1 Timothy 6:15-16 (NKJV</a:t>
            </a:r>
            <a:r>
              <a:rPr lang="en-US" sz="1800" b="1" dirty="0"/>
              <a:t>) </a:t>
            </a:r>
            <a:r>
              <a:rPr lang="en-US" sz="1800" baseline="30000" dirty="0"/>
              <a:t>15 </a:t>
            </a:r>
            <a:r>
              <a:rPr lang="en-US" sz="1800" dirty="0"/>
              <a:t> which He will manifest in His own time, </a:t>
            </a:r>
            <a:r>
              <a:rPr lang="en-US" sz="1800" i="1" dirty="0"/>
              <a:t>He who is</a:t>
            </a:r>
            <a:r>
              <a:rPr lang="en-US" sz="1800" dirty="0"/>
              <a:t> the blessed and only Potentate, the King of kings and Lord of lords, </a:t>
            </a:r>
            <a:r>
              <a:rPr lang="en-US" sz="1800" baseline="30000" dirty="0"/>
              <a:t>16 </a:t>
            </a:r>
            <a:r>
              <a:rPr lang="en-US" sz="1800" dirty="0"/>
              <a:t> who alone has immortality, dwelling in unapproachable light, whom no man has seen or can see, to whom </a:t>
            </a:r>
            <a:r>
              <a:rPr lang="en-US" sz="1800" i="1" dirty="0"/>
              <a:t>be</a:t>
            </a:r>
            <a:r>
              <a:rPr lang="en-US" sz="1800" dirty="0"/>
              <a:t> honor and everlasting power. Amen.</a:t>
            </a:r>
          </a:p>
        </p:txBody>
      </p:sp>
    </p:spTree>
    <p:extLst>
      <p:ext uri="{BB962C8B-B14F-4D97-AF65-F5344CB8AC3E}">
        <p14:creationId xmlns:p14="http://schemas.microsoft.com/office/powerpoint/2010/main" val="1939797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fade">
                                      <p:cBhvr>
                                        <p:cTn id="14" dur="1000"/>
                                        <p:tgtEl>
                                          <p:spTgt spid="6">
                                            <p:txEl>
                                              <p:pRg st="1" end="1"/>
                                            </p:txEl>
                                          </p:spTgt>
                                        </p:tgtEl>
                                      </p:cBhvr>
                                    </p:animEffect>
                                    <p:anim calcmode="lin" valueType="num">
                                      <p:cBhvr>
                                        <p:cTn id="15"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8B51AE-252F-4958-A1E9-67C57179FF35}"/>
              </a:ext>
            </a:extLst>
          </p:cNvPr>
          <p:cNvSpPr>
            <a:spLocks noGrp="1"/>
          </p:cNvSpPr>
          <p:nvPr>
            <p:ph type="title"/>
          </p:nvPr>
        </p:nvSpPr>
        <p:spPr/>
        <p:txBody>
          <a:bodyPr/>
          <a:lstStyle/>
          <a:p>
            <a:r>
              <a:rPr lang="en-US" dirty="0"/>
              <a:t>Psalm 145:3-4</a:t>
            </a:r>
            <a:endParaRPr lang="ru-RU" dirty="0"/>
          </a:p>
        </p:txBody>
      </p:sp>
      <p:sp>
        <p:nvSpPr>
          <p:cNvPr id="5" name="Text Placeholder 4">
            <a:extLst>
              <a:ext uri="{FF2B5EF4-FFF2-40B4-BE49-F238E27FC236}">
                <a16:creationId xmlns:a16="http://schemas.microsoft.com/office/drawing/2014/main" id="{235F389B-861B-485A-AD81-A9172882D97D}"/>
              </a:ext>
            </a:extLst>
          </p:cNvPr>
          <p:cNvSpPr>
            <a:spLocks noGrp="1"/>
          </p:cNvSpPr>
          <p:nvPr>
            <p:ph type="body" sz="quarter" idx="13"/>
          </p:nvPr>
        </p:nvSpPr>
        <p:spPr/>
        <p:txBody>
          <a:bodyPr>
            <a:normAutofit/>
          </a:bodyPr>
          <a:lstStyle/>
          <a:p>
            <a:r>
              <a:rPr lang="en-US" dirty="0">
                <a:solidFill>
                  <a:schemeClr val="bg1"/>
                </a:solidFill>
              </a:rPr>
              <a:t>Continuing with Orientation – </a:t>
            </a:r>
          </a:p>
          <a:p>
            <a:r>
              <a:rPr lang="en-US" dirty="0">
                <a:solidFill>
                  <a:schemeClr val="bg1"/>
                </a:solidFill>
              </a:rPr>
              <a:t>GOD Praised - in ALL Generations</a:t>
            </a:r>
            <a:r>
              <a:rPr lang="en-US" dirty="0"/>
              <a:t>.</a:t>
            </a:r>
            <a:endParaRPr lang="ru-RU" dirty="0"/>
          </a:p>
        </p:txBody>
      </p:sp>
      <p:sp>
        <p:nvSpPr>
          <p:cNvPr id="6" name="Text Placeholder 5">
            <a:extLst>
              <a:ext uri="{FF2B5EF4-FFF2-40B4-BE49-F238E27FC236}">
                <a16:creationId xmlns:a16="http://schemas.microsoft.com/office/drawing/2014/main" id="{A1FE0C33-CECE-4322-A29C-AEA87CDB13E3}"/>
              </a:ext>
            </a:extLst>
          </p:cNvPr>
          <p:cNvSpPr>
            <a:spLocks noGrp="1"/>
          </p:cNvSpPr>
          <p:nvPr>
            <p:ph type="body" sz="quarter" idx="15"/>
          </p:nvPr>
        </p:nvSpPr>
        <p:spPr/>
        <p:txBody>
          <a:bodyPr>
            <a:noAutofit/>
          </a:bodyPr>
          <a:lstStyle/>
          <a:p>
            <a:r>
              <a:rPr lang="en-US" sz="2000" dirty="0"/>
              <a:t>Great </a:t>
            </a:r>
            <a:r>
              <a:rPr lang="en-US" sz="2000" i="1" dirty="0"/>
              <a:t>is</a:t>
            </a:r>
            <a:r>
              <a:rPr lang="en-US" sz="2000" dirty="0"/>
              <a:t> the LORD, and greatly to be praised; And His greatness </a:t>
            </a:r>
            <a:r>
              <a:rPr lang="en-US" sz="2000" i="1" dirty="0"/>
              <a:t>is</a:t>
            </a:r>
            <a:r>
              <a:rPr lang="en-US" sz="2000" dirty="0"/>
              <a:t> unsearchable.</a:t>
            </a:r>
          </a:p>
          <a:p>
            <a:r>
              <a:rPr lang="en-US" sz="2000" dirty="0"/>
              <a:t> </a:t>
            </a:r>
            <a:r>
              <a:rPr lang="en-US" sz="2000" baseline="30000" dirty="0"/>
              <a:t>4 </a:t>
            </a:r>
            <a:r>
              <a:rPr lang="en-US" sz="2000" dirty="0"/>
              <a:t> One generation shall praise Your works to another,  And shall declare Your mighty acts.</a:t>
            </a:r>
          </a:p>
        </p:txBody>
      </p:sp>
    </p:spTree>
    <p:extLst>
      <p:ext uri="{BB962C8B-B14F-4D97-AF65-F5344CB8AC3E}">
        <p14:creationId xmlns:p14="http://schemas.microsoft.com/office/powerpoint/2010/main" val="2443818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xEl>
                                              <p:pRg st="0" end="0"/>
                                            </p:txEl>
                                          </p:spTgt>
                                        </p:tgtEl>
                                        <p:attrNameLst>
                                          <p:attrName>style.visibility</p:attrName>
                                        </p:attrNameLst>
                                      </p:cBhvr>
                                      <p:to>
                                        <p:strVal val="visible"/>
                                      </p:to>
                                    </p:set>
                                    <p:animEffect transition="in" filter="fade">
                                      <p:cBhvr>
                                        <p:cTn id="21" dur="1000"/>
                                        <p:tgtEl>
                                          <p:spTgt spid="6">
                                            <p:txEl>
                                              <p:pRg st="0" end="0"/>
                                            </p:txEl>
                                          </p:spTgt>
                                        </p:tgtEl>
                                      </p:cBhvr>
                                    </p:animEffect>
                                    <p:anim calcmode="lin" valueType="num">
                                      <p:cBhvr>
                                        <p:cTn id="22"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6">
                                            <p:txEl>
                                              <p:pRg st="1" end="1"/>
                                            </p:txEl>
                                          </p:spTgt>
                                        </p:tgtEl>
                                        <p:attrNameLst>
                                          <p:attrName>style.visibility</p:attrName>
                                        </p:attrNameLst>
                                      </p:cBhvr>
                                      <p:to>
                                        <p:strVal val="visible"/>
                                      </p:to>
                                    </p:set>
                                    <p:animEffect transition="in" filter="fade">
                                      <p:cBhvr>
                                        <p:cTn id="28" dur="1000"/>
                                        <p:tgtEl>
                                          <p:spTgt spid="6">
                                            <p:txEl>
                                              <p:pRg st="1" end="1"/>
                                            </p:txEl>
                                          </p:spTgt>
                                        </p:tgtEl>
                                      </p:cBhvr>
                                    </p:animEffect>
                                    <p:anim calcmode="lin" valueType="num">
                                      <p:cBhvr>
                                        <p:cTn id="29"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E1BA9B4B-C586-4B6B-8142-E49AC2D37AD1}"/>
              </a:ext>
            </a:extLst>
          </p:cNvPr>
          <p:cNvSpPr>
            <a:spLocks noGrp="1"/>
          </p:cNvSpPr>
          <p:nvPr>
            <p:ph type="title"/>
          </p:nvPr>
        </p:nvSpPr>
        <p:spPr/>
        <p:txBody>
          <a:bodyPr/>
          <a:lstStyle/>
          <a:p>
            <a:r>
              <a:rPr lang="en-US" dirty="0"/>
              <a:t>COMPARISON</a:t>
            </a:r>
            <a:endParaRPr lang="ru-RU" dirty="0"/>
          </a:p>
        </p:txBody>
      </p:sp>
      <p:sp>
        <p:nvSpPr>
          <p:cNvPr id="5" name="Text Placeholder 4">
            <a:extLst>
              <a:ext uri="{FF2B5EF4-FFF2-40B4-BE49-F238E27FC236}">
                <a16:creationId xmlns:a16="http://schemas.microsoft.com/office/drawing/2014/main" id="{D630E50A-AB9F-4122-B5E0-DE40C6E48307}"/>
              </a:ext>
            </a:extLst>
          </p:cNvPr>
          <p:cNvSpPr>
            <a:spLocks noGrp="1"/>
          </p:cNvSpPr>
          <p:nvPr>
            <p:ph type="body" sz="quarter" idx="16"/>
          </p:nvPr>
        </p:nvSpPr>
        <p:spPr/>
        <p:txBody>
          <a:bodyPr/>
          <a:lstStyle/>
          <a:p>
            <a:r>
              <a:rPr lang="en-US" dirty="0"/>
              <a:t>Side By Side Matthew 6:9 With Psalm 145:3-4</a:t>
            </a:r>
            <a:endParaRPr lang="ru-RU" dirty="0"/>
          </a:p>
        </p:txBody>
      </p:sp>
      <p:sp>
        <p:nvSpPr>
          <p:cNvPr id="4" name="Text Placeholder 3">
            <a:extLst>
              <a:ext uri="{FF2B5EF4-FFF2-40B4-BE49-F238E27FC236}">
                <a16:creationId xmlns:a16="http://schemas.microsoft.com/office/drawing/2014/main" id="{D3BFCB07-6C49-4FD9-A60E-365443B88FE2}"/>
              </a:ext>
            </a:extLst>
          </p:cNvPr>
          <p:cNvSpPr>
            <a:spLocks noGrp="1"/>
          </p:cNvSpPr>
          <p:nvPr>
            <p:ph type="body" idx="1"/>
          </p:nvPr>
        </p:nvSpPr>
        <p:spPr/>
        <p:txBody>
          <a:bodyPr>
            <a:scene3d>
              <a:camera prst="orthographicFront"/>
              <a:lightRig rig="threePt" dir="t"/>
            </a:scene3d>
            <a:sp3d extrusionH="57150">
              <a:bevelT w="38100" h="38100"/>
            </a:sp3d>
          </a:bodyPr>
          <a:lstStyle/>
          <a:p>
            <a:r>
              <a:rPr lang="en-US" dirty="0">
                <a:solidFill>
                  <a:srgbClr val="FFFF00"/>
                </a:solidFill>
                <a:effectLst>
                  <a:glow rad="63500">
                    <a:schemeClr val="accent5">
                      <a:satMod val="175000"/>
                      <a:alpha val="40000"/>
                    </a:schemeClr>
                  </a:glow>
                  <a:outerShdw blurRad="50800" dist="38100" dir="5400000" algn="t" rotWithShape="0">
                    <a:prstClr val="black">
                      <a:alpha val="40000"/>
                    </a:prstClr>
                  </a:outerShdw>
                </a:effectLst>
              </a:rPr>
              <a:t>Matthew 6:9</a:t>
            </a:r>
            <a:endParaRPr lang="ru-RU" dirty="0">
              <a:solidFill>
                <a:srgbClr val="FFFF00"/>
              </a:solidFill>
              <a:effectLst>
                <a:glow rad="63500">
                  <a:schemeClr val="accent5">
                    <a:satMod val="175000"/>
                    <a:alpha val="40000"/>
                  </a:schemeClr>
                </a:glow>
                <a:outerShdw blurRad="50800" dist="38100" dir="5400000" algn="t" rotWithShape="0">
                  <a:prstClr val="black">
                    <a:alpha val="40000"/>
                  </a:prstClr>
                </a:outerShdw>
              </a:effectLst>
            </a:endParaRPr>
          </a:p>
        </p:txBody>
      </p:sp>
      <p:sp>
        <p:nvSpPr>
          <p:cNvPr id="7" name="Text Placeholder 6">
            <a:extLst>
              <a:ext uri="{FF2B5EF4-FFF2-40B4-BE49-F238E27FC236}">
                <a16:creationId xmlns:a16="http://schemas.microsoft.com/office/drawing/2014/main" id="{3FC3CF09-BAFF-4590-A12C-E378DFF1DA5E}"/>
              </a:ext>
            </a:extLst>
          </p:cNvPr>
          <p:cNvSpPr>
            <a:spLocks noGrp="1"/>
          </p:cNvSpPr>
          <p:nvPr>
            <p:ph type="body" sz="quarter" idx="20"/>
          </p:nvPr>
        </p:nvSpPr>
        <p:spPr/>
        <p:txBody>
          <a:bodyPr>
            <a:normAutofit/>
          </a:bodyPr>
          <a:lstStyle/>
          <a:p>
            <a:r>
              <a:rPr lang="en-US" sz="2400" dirty="0"/>
              <a:t>In this manner, therefore, pray: Our Father in heaven, Hallowed be Your name</a:t>
            </a:r>
            <a:r>
              <a:rPr lang="en-US" dirty="0"/>
              <a:t>.</a:t>
            </a:r>
          </a:p>
          <a:p>
            <a:pPr marL="0" indent="0">
              <a:buNone/>
            </a:pPr>
            <a:endParaRPr lang="ru-RU" dirty="0"/>
          </a:p>
        </p:txBody>
      </p:sp>
      <p:sp>
        <p:nvSpPr>
          <p:cNvPr id="6" name="Text Placeholder 5">
            <a:extLst>
              <a:ext uri="{FF2B5EF4-FFF2-40B4-BE49-F238E27FC236}">
                <a16:creationId xmlns:a16="http://schemas.microsoft.com/office/drawing/2014/main" id="{349249DA-4230-416D-838C-A72D2E7CADA4}"/>
              </a:ext>
            </a:extLst>
          </p:cNvPr>
          <p:cNvSpPr>
            <a:spLocks noGrp="1"/>
          </p:cNvSpPr>
          <p:nvPr>
            <p:ph type="body" idx="18"/>
          </p:nvPr>
        </p:nvSpPr>
        <p:spPr/>
        <p:txBody>
          <a:bodyPr/>
          <a:lstStyle/>
          <a:p>
            <a:r>
              <a:rPr lang="en-US" dirty="0"/>
              <a:t>Psalm</a:t>
            </a:r>
            <a:r>
              <a:rPr lang="en-US" dirty="0">
                <a:effectLst>
                  <a:glow rad="63500">
                    <a:schemeClr val="accent5">
                      <a:satMod val="175000"/>
                      <a:alpha val="40000"/>
                    </a:schemeClr>
                  </a:glow>
                </a:effectLst>
              </a:rPr>
              <a:t> 145:3-4</a:t>
            </a:r>
            <a:endParaRPr lang="ru-RU" dirty="0">
              <a:effectLst>
                <a:glow rad="63500">
                  <a:schemeClr val="accent5">
                    <a:satMod val="175000"/>
                    <a:alpha val="40000"/>
                  </a:schemeClr>
                </a:glow>
              </a:effectLst>
            </a:endParaRPr>
          </a:p>
        </p:txBody>
      </p:sp>
      <p:sp>
        <p:nvSpPr>
          <p:cNvPr id="8" name="Text Placeholder 7">
            <a:extLst>
              <a:ext uri="{FF2B5EF4-FFF2-40B4-BE49-F238E27FC236}">
                <a16:creationId xmlns:a16="http://schemas.microsoft.com/office/drawing/2014/main" id="{C9E879AA-B873-414B-BC94-C8FF28566266}"/>
              </a:ext>
            </a:extLst>
          </p:cNvPr>
          <p:cNvSpPr>
            <a:spLocks noGrp="1"/>
          </p:cNvSpPr>
          <p:nvPr>
            <p:ph type="body" sz="quarter" idx="21"/>
          </p:nvPr>
        </p:nvSpPr>
        <p:spPr/>
        <p:txBody>
          <a:bodyPr>
            <a:normAutofit/>
          </a:bodyPr>
          <a:lstStyle/>
          <a:p>
            <a:r>
              <a:rPr lang="en-US" sz="2400" dirty="0"/>
              <a:t>Great </a:t>
            </a:r>
            <a:r>
              <a:rPr lang="en-US" sz="2400" i="1" dirty="0"/>
              <a:t>is</a:t>
            </a:r>
            <a:r>
              <a:rPr lang="en-US" sz="2400" dirty="0"/>
              <a:t> the LORD, and greatly to be praised; And His greatness </a:t>
            </a:r>
            <a:r>
              <a:rPr lang="en-US" sz="2400" i="1" dirty="0"/>
              <a:t>is</a:t>
            </a:r>
            <a:r>
              <a:rPr lang="en-US" sz="2400" dirty="0"/>
              <a:t> unsearchable.</a:t>
            </a:r>
          </a:p>
          <a:p>
            <a:r>
              <a:rPr lang="en-US" sz="2400" dirty="0"/>
              <a:t> </a:t>
            </a:r>
            <a:r>
              <a:rPr lang="en-US" sz="2400" baseline="30000" dirty="0"/>
              <a:t>4 </a:t>
            </a:r>
            <a:r>
              <a:rPr lang="en-US" sz="2400" dirty="0"/>
              <a:t> One generation shall praise Your works to another,  And shall declare Your mighty acts.</a:t>
            </a:r>
          </a:p>
        </p:txBody>
      </p:sp>
    </p:spTree>
    <p:extLst>
      <p:ext uri="{BB962C8B-B14F-4D97-AF65-F5344CB8AC3E}">
        <p14:creationId xmlns:p14="http://schemas.microsoft.com/office/powerpoint/2010/main" val="4217649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xEl>
                                              <p:pRg st="0" end="0"/>
                                            </p:txEl>
                                          </p:spTgt>
                                        </p:tgtEl>
                                        <p:attrNameLst>
                                          <p:attrName>style.visibility</p:attrName>
                                        </p:attrNameLst>
                                      </p:cBhvr>
                                      <p:to>
                                        <p:strVal val="visible"/>
                                      </p:to>
                                    </p:set>
                                    <p:animEffect transition="in" filter="fade">
                                      <p:cBhvr>
                                        <p:cTn id="14" dur="1000"/>
                                        <p:tgtEl>
                                          <p:spTgt spid="8">
                                            <p:txEl>
                                              <p:pRg st="0" end="0"/>
                                            </p:txEl>
                                          </p:spTgt>
                                        </p:tgtEl>
                                      </p:cBhvr>
                                    </p:animEffect>
                                    <p:anim calcmode="lin" valueType="num">
                                      <p:cBhvr>
                                        <p:cTn id="15"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xEl>
                                              <p:pRg st="1" end="1"/>
                                            </p:txEl>
                                          </p:spTgt>
                                        </p:tgtEl>
                                        <p:attrNameLst>
                                          <p:attrName>style.visibility</p:attrName>
                                        </p:attrNameLst>
                                      </p:cBhvr>
                                      <p:to>
                                        <p:strVal val="visible"/>
                                      </p:to>
                                    </p:set>
                                    <p:animEffect transition="in" filter="fade">
                                      <p:cBhvr>
                                        <p:cTn id="21" dur="1000"/>
                                        <p:tgtEl>
                                          <p:spTgt spid="8">
                                            <p:txEl>
                                              <p:pRg st="1" end="1"/>
                                            </p:txEl>
                                          </p:spTgt>
                                        </p:tgtEl>
                                      </p:cBhvr>
                                    </p:animEffect>
                                    <p:anim calcmode="lin" valueType="num">
                                      <p:cBhvr>
                                        <p:cTn id="22"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8"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3D545-C417-48EA-9543-078BF8EB641C}"/>
              </a:ext>
            </a:extLst>
          </p:cNvPr>
          <p:cNvSpPr>
            <a:spLocks noGrp="1"/>
          </p:cNvSpPr>
          <p:nvPr>
            <p:ph type="title"/>
          </p:nvPr>
        </p:nvSpPr>
        <p:spPr>
          <a:xfrm>
            <a:off x="848186" y="784333"/>
            <a:ext cx="5285914" cy="782638"/>
          </a:xfrm>
        </p:spPr>
        <p:txBody>
          <a:bodyPr/>
          <a:lstStyle/>
          <a:p>
            <a:r>
              <a:rPr lang="en-US" dirty="0"/>
              <a:t>God and You</a:t>
            </a:r>
            <a:endParaRPr lang="ru-RU" dirty="0"/>
          </a:p>
        </p:txBody>
      </p:sp>
      <p:sp>
        <p:nvSpPr>
          <p:cNvPr id="5" name="Text Placeholder 4">
            <a:extLst>
              <a:ext uri="{FF2B5EF4-FFF2-40B4-BE49-F238E27FC236}">
                <a16:creationId xmlns:a16="http://schemas.microsoft.com/office/drawing/2014/main" id="{099A8D28-D968-408D-AA5E-1B16F071D7DF}"/>
              </a:ext>
            </a:extLst>
          </p:cNvPr>
          <p:cNvSpPr>
            <a:spLocks noGrp="1"/>
          </p:cNvSpPr>
          <p:nvPr>
            <p:ph type="body" sz="quarter" idx="13"/>
          </p:nvPr>
        </p:nvSpPr>
        <p:spPr>
          <a:xfrm>
            <a:off x="798386" y="1590892"/>
            <a:ext cx="5285914" cy="782638"/>
          </a:xfrm>
        </p:spPr>
        <p:txBody>
          <a:bodyPr>
            <a:normAutofit lnSpcReduction="10000"/>
          </a:bodyPr>
          <a:lstStyle/>
          <a:p>
            <a:pPr>
              <a:lnSpc>
                <a:spcPct val="110000"/>
              </a:lnSpc>
              <a:spcBef>
                <a:spcPts val="0"/>
              </a:spcBef>
            </a:pPr>
            <a:r>
              <a:rPr lang="en-US" sz="2400" b="1" dirty="0">
                <a:effectLst>
                  <a:outerShdw blurRad="38100" dist="38100" dir="2700000" algn="tl">
                    <a:srgbClr val="000000">
                      <a:alpha val="43137"/>
                    </a:srgbClr>
                  </a:outerShdw>
                </a:effectLst>
              </a:rPr>
              <a:t>His Desire </a:t>
            </a:r>
            <a:r>
              <a:rPr lang="en-US" sz="2000" dirty="0"/>
              <a:t>- To Instruct ALL Families</a:t>
            </a:r>
          </a:p>
          <a:p>
            <a:pPr>
              <a:lnSpc>
                <a:spcPct val="110000"/>
              </a:lnSpc>
              <a:spcBef>
                <a:spcPts val="0"/>
              </a:spcBef>
            </a:pPr>
            <a:r>
              <a:rPr lang="en-US" sz="2000" dirty="0"/>
              <a:t>In Praising His WAYS and PLANS.</a:t>
            </a:r>
            <a:endParaRPr lang="ru-RU" sz="2000" dirty="0"/>
          </a:p>
        </p:txBody>
      </p:sp>
      <p:sp>
        <p:nvSpPr>
          <p:cNvPr id="6" name="Text Placeholder 5">
            <a:extLst>
              <a:ext uri="{FF2B5EF4-FFF2-40B4-BE49-F238E27FC236}">
                <a16:creationId xmlns:a16="http://schemas.microsoft.com/office/drawing/2014/main" id="{7E54AC28-9C3E-4734-B2BB-5EC5F60F5559}"/>
              </a:ext>
            </a:extLst>
          </p:cNvPr>
          <p:cNvSpPr>
            <a:spLocks noGrp="1"/>
          </p:cNvSpPr>
          <p:nvPr>
            <p:ph type="body" sz="quarter" idx="15"/>
          </p:nvPr>
        </p:nvSpPr>
        <p:spPr>
          <a:xfrm>
            <a:off x="361529" y="2869660"/>
            <a:ext cx="6197727" cy="2680077"/>
          </a:xfrm>
        </p:spPr>
        <p:txBody>
          <a:bodyPr>
            <a:normAutofit/>
          </a:bodyPr>
          <a:lstStyle/>
          <a:p>
            <a:r>
              <a:rPr lang="en-US" sz="2400" b="1" dirty="0">
                <a:effectLst>
                  <a:outerShdw blurRad="38100" dist="38100" dir="2700000" algn="tl">
                    <a:srgbClr val="000000">
                      <a:alpha val="43137"/>
                    </a:srgbClr>
                  </a:outerShdw>
                </a:effectLst>
              </a:rPr>
              <a:t>Genesis 18:19 (NKJV) </a:t>
            </a:r>
            <a:r>
              <a:rPr lang="en-US" sz="2400" baseline="30000" dirty="0"/>
              <a:t>19 </a:t>
            </a:r>
            <a:r>
              <a:rPr lang="en-US" sz="2400" dirty="0"/>
              <a:t> For I have known him, in order that he may command his children and his household after him, that they keep the way of the LORD, to do righteousness and justice, that the LORD may bring to Abraham what He has spoken to him."</a:t>
            </a:r>
          </a:p>
          <a:p>
            <a:endParaRPr lang="en-US" dirty="0"/>
          </a:p>
          <a:p>
            <a:endParaRPr lang="ru-RU" dirty="0"/>
          </a:p>
        </p:txBody>
      </p:sp>
    </p:spTree>
    <p:extLst>
      <p:ext uri="{BB962C8B-B14F-4D97-AF65-F5344CB8AC3E}">
        <p14:creationId xmlns:p14="http://schemas.microsoft.com/office/powerpoint/2010/main" val="407407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left)">
                                      <p:cBhvr>
                                        <p:cTn id="12" dur="20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1000"/>
                                        <p:tgtEl>
                                          <p:spTgt spid="6">
                                            <p:txEl>
                                              <p:pRg st="0" end="0"/>
                                            </p:txEl>
                                          </p:spTgt>
                                        </p:tgtEl>
                                      </p:cBhvr>
                                    </p:animEffect>
                                    <p:anim calcmode="lin" valueType="num">
                                      <p:cBhvr>
                                        <p:cTn id="1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6"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8B51AE-252F-4958-A1E9-67C57179FF35}"/>
              </a:ext>
            </a:extLst>
          </p:cNvPr>
          <p:cNvSpPr>
            <a:spLocks noGrp="1"/>
          </p:cNvSpPr>
          <p:nvPr>
            <p:ph type="title"/>
          </p:nvPr>
        </p:nvSpPr>
        <p:spPr/>
        <p:txBody>
          <a:bodyPr/>
          <a:lstStyle/>
          <a:p>
            <a:r>
              <a:rPr lang="en-US" dirty="0"/>
              <a:t>Psalm 145:5</a:t>
            </a:r>
            <a:endParaRPr lang="ru-RU" dirty="0"/>
          </a:p>
        </p:txBody>
      </p:sp>
      <p:sp>
        <p:nvSpPr>
          <p:cNvPr id="5" name="Text Placeholder 4">
            <a:extLst>
              <a:ext uri="{FF2B5EF4-FFF2-40B4-BE49-F238E27FC236}">
                <a16:creationId xmlns:a16="http://schemas.microsoft.com/office/drawing/2014/main" id="{235F389B-861B-485A-AD81-A9172882D97D}"/>
              </a:ext>
            </a:extLst>
          </p:cNvPr>
          <p:cNvSpPr>
            <a:spLocks noGrp="1"/>
          </p:cNvSpPr>
          <p:nvPr>
            <p:ph type="body" sz="quarter" idx="13"/>
          </p:nvPr>
        </p:nvSpPr>
        <p:spPr/>
        <p:txBody>
          <a:bodyPr>
            <a:normAutofit/>
          </a:bodyPr>
          <a:lstStyle/>
          <a:p>
            <a:r>
              <a:rPr lang="en-US" dirty="0">
                <a:solidFill>
                  <a:schemeClr val="bg1"/>
                </a:solidFill>
              </a:rPr>
              <a:t>Continuing with Godly Orientation – </a:t>
            </a:r>
          </a:p>
          <a:p>
            <a:r>
              <a:rPr lang="en-US" dirty="0">
                <a:solidFill>
                  <a:schemeClr val="bg1"/>
                </a:solidFill>
              </a:rPr>
              <a:t>Inspiring Our Thoughts.</a:t>
            </a:r>
            <a:endParaRPr lang="ru-RU" dirty="0">
              <a:solidFill>
                <a:schemeClr val="bg1"/>
              </a:solidFill>
            </a:endParaRPr>
          </a:p>
        </p:txBody>
      </p:sp>
      <p:sp>
        <p:nvSpPr>
          <p:cNvPr id="6" name="Text Placeholder 5">
            <a:extLst>
              <a:ext uri="{FF2B5EF4-FFF2-40B4-BE49-F238E27FC236}">
                <a16:creationId xmlns:a16="http://schemas.microsoft.com/office/drawing/2014/main" id="{A1FE0C33-CECE-4322-A29C-AEA87CDB13E3}"/>
              </a:ext>
            </a:extLst>
          </p:cNvPr>
          <p:cNvSpPr>
            <a:spLocks noGrp="1"/>
          </p:cNvSpPr>
          <p:nvPr>
            <p:ph type="body" sz="quarter" idx="15"/>
          </p:nvPr>
        </p:nvSpPr>
        <p:spPr>
          <a:xfrm>
            <a:off x="6642910" y="1811737"/>
            <a:ext cx="4707842" cy="1379530"/>
          </a:xfrm>
        </p:spPr>
        <p:txBody>
          <a:bodyPr>
            <a:noAutofit/>
          </a:bodyPr>
          <a:lstStyle/>
          <a:p>
            <a:r>
              <a:rPr lang="en-US" sz="2400" baseline="30000" dirty="0"/>
              <a:t>5 </a:t>
            </a:r>
            <a:r>
              <a:rPr lang="en-US" sz="2400" dirty="0"/>
              <a:t> I will meditate on the glorious splendor of Your majesty, And on Your wondrous works.</a:t>
            </a:r>
            <a:endParaRPr lang="en-US" sz="3200" dirty="0"/>
          </a:p>
        </p:txBody>
      </p:sp>
    </p:spTree>
    <p:extLst>
      <p:ext uri="{BB962C8B-B14F-4D97-AF65-F5344CB8AC3E}">
        <p14:creationId xmlns:p14="http://schemas.microsoft.com/office/powerpoint/2010/main" val="26685268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xEl>
                                              <p:pRg st="0" end="0"/>
                                            </p:txEl>
                                          </p:spTgt>
                                        </p:tgtEl>
                                        <p:attrNameLst>
                                          <p:attrName>style.visibility</p:attrName>
                                        </p:attrNameLst>
                                      </p:cBhvr>
                                      <p:to>
                                        <p:strVal val="visible"/>
                                      </p:to>
                                    </p:set>
                                    <p:animEffect transition="in" filter="fade">
                                      <p:cBhvr>
                                        <p:cTn id="21" dur="1000"/>
                                        <p:tgtEl>
                                          <p:spTgt spid="6">
                                            <p:txEl>
                                              <p:pRg st="0" end="0"/>
                                            </p:txEl>
                                          </p:spTgt>
                                        </p:tgtEl>
                                      </p:cBhvr>
                                    </p:animEffect>
                                    <p:anim calcmode="lin" valueType="num">
                                      <p:cBhvr>
                                        <p:cTn id="22"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E1BA9B4B-C586-4B6B-8142-E49AC2D37AD1}"/>
              </a:ext>
            </a:extLst>
          </p:cNvPr>
          <p:cNvSpPr>
            <a:spLocks noGrp="1"/>
          </p:cNvSpPr>
          <p:nvPr>
            <p:ph type="title"/>
          </p:nvPr>
        </p:nvSpPr>
        <p:spPr/>
        <p:txBody>
          <a:bodyPr/>
          <a:lstStyle/>
          <a:p>
            <a:r>
              <a:rPr lang="en-US" dirty="0"/>
              <a:t>COMPARISON</a:t>
            </a:r>
            <a:endParaRPr lang="ru-RU" dirty="0"/>
          </a:p>
        </p:txBody>
      </p:sp>
      <p:sp>
        <p:nvSpPr>
          <p:cNvPr id="5" name="Text Placeholder 4">
            <a:extLst>
              <a:ext uri="{FF2B5EF4-FFF2-40B4-BE49-F238E27FC236}">
                <a16:creationId xmlns:a16="http://schemas.microsoft.com/office/drawing/2014/main" id="{D630E50A-AB9F-4122-B5E0-DE40C6E48307}"/>
              </a:ext>
            </a:extLst>
          </p:cNvPr>
          <p:cNvSpPr>
            <a:spLocks noGrp="1"/>
          </p:cNvSpPr>
          <p:nvPr>
            <p:ph type="body" sz="quarter" idx="16"/>
          </p:nvPr>
        </p:nvSpPr>
        <p:spPr/>
        <p:txBody>
          <a:bodyPr/>
          <a:lstStyle/>
          <a:p>
            <a:r>
              <a:rPr lang="en-US" dirty="0"/>
              <a:t>Side By Side Matthew 6:9 With Psalm 145:5</a:t>
            </a:r>
            <a:endParaRPr lang="ru-RU" dirty="0"/>
          </a:p>
        </p:txBody>
      </p:sp>
      <p:sp>
        <p:nvSpPr>
          <p:cNvPr id="4" name="Text Placeholder 3">
            <a:extLst>
              <a:ext uri="{FF2B5EF4-FFF2-40B4-BE49-F238E27FC236}">
                <a16:creationId xmlns:a16="http://schemas.microsoft.com/office/drawing/2014/main" id="{D3BFCB07-6C49-4FD9-A60E-365443B88FE2}"/>
              </a:ext>
            </a:extLst>
          </p:cNvPr>
          <p:cNvSpPr>
            <a:spLocks noGrp="1"/>
          </p:cNvSpPr>
          <p:nvPr>
            <p:ph type="body" idx="1"/>
          </p:nvPr>
        </p:nvSpPr>
        <p:spPr/>
        <p:txBody>
          <a:bodyPr>
            <a:scene3d>
              <a:camera prst="orthographicFront"/>
              <a:lightRig rig="threePt" dir="t"/>
            </a:scene3d>
            <a:sp3d extrusionH="57150">
              <a:bevelT w="38100" h="38100"/>
            </a:sp3d>
          </a:bodyPr>
          <a:lstStyle/>
          <a:p>
            <a:r>
              <a:rPr lang="en-US" dirty="0">
                <a:solidFill>
                  <a:schemeClr val="accent5">
                    <a:lumMod val="40000"/>
                    <a:lumOff val="60000"/>
                  </a:schemeClr>
                </a:solidFill>
                <a:effectLst>
                  <a:glow rad="63500">
                    <a:schemeClr val="accent5">
                      <a:satMod val="175000"/>
                      <a:alpha val="40000"/>
                    </a:schemeClr>
                  </a:glow>
                  <a:outerShdw blurRad="50800" dist="38100" dir="5400000" algn="t" rotWithShape="0">
                    <a:prstClr val="black">
                      <a:alpha val="40000"/>
                    </a:prstClr>
                  </a:outerShdw>
                </a:effectLst>
              </a:rPr>
              <a:t>Matthew 6:9</a:t>
            </a:r>
            <a:endParaRPr lang="ru-RU" dirty="0">
              <a:solidFill>
                <a:schemeClr val="accent5">
                  <a:lumMod val="40000"/>
                  <a:lumOff val="60000"/>
                </a:schemeClr>
              </a:solidFill>
              <a:effectLst>
                <a:glow rad="63500">
                  <a:schemeClr val="accent5">
                    <a:satMod val="175000"/>
                    <a:alpha val="40000"/>
                  </a:schemeClr>
                </a:glow>
                <a:outerShdw blurRad="50800" dist="38100" dir="5400000" algn="t" rotWithShape="0">
                  <a:prstClr val="black">
                    <a:alpha val="40000"/>
                  </a:prstClr>
                </a:outerShdw>
              </a:effectLst>
            </a:endParaRPr>
          </a:p>
        </p:txBody>
      </p:sp>
      <p:sp>
        <p:nvSpPr>
          <p:cNvPr id="7" name="Text Placeholder 6">
            <a:extLst>
              <a:ext uri="{FF2B5EF4-FFF2-40B4-BE49-F238E27FC236}">
                <a16:creationId xmlns:a16="http://schemas.microsoft.com/office/drawing/2014/main" id="{3FC3CF09-BAFF-4590-A12C-E378DFF1DA5E}"/>
              </a:ext>
            </a:extLst>
          </p:cNvPr>
          <p:cNvSpPr>
            <a:spLocks noGrp="1"/>
          </p:cNvSpPr>
          <p:nvPr>
            <p:ph type="body" sz="quarter" idx="20"/>
          </p:nvPr>
        </p:nvSpPr>
        <p:spPr/>
        <p:txBody>
          <a:bodyPr>
            <a:normAutofit/>
          </a:bodyPr>
          <a:lstStyle/>
          <a:p>
            <a:r>
              <a:rPr lang="en-US" sz="2400" dirty="0"/>
              <a:t>In this manner, therefore, pray: Our Father in heaven, Hallowed be Your name</a:t>
            </a:r>
            <a:r>
              <a:rPr lang="en-US" dirty="0"/>
              <a:t>.</a:t>
            </a:r>
          </a:p>
          <a:p>
            <a:pPr marL="0" indent="0">
              <a:buNone/>
            </a:pPr>
            <a:endParaRPr lang="ru-RU" dirty="0"/>
          </a:p>
        </p:txBody>
      </p:sp>
      <p:sp>
        <p:nvSpPr>
          <p:cNvPr id="6" name="Text Placeholder 5">
            <a:extLst>
              <a:ext uri="{FF2B5EF4-FFF2-40B4-BE49-F238E27FC236}">
                <a16:creationId xmlns:a16="http://schemas.microsoft.com/office/drawing/2014/main" id="{349249DA-4230-416D-838C-A72D2E7CADA4}"/>
              </a:ext>
            </a:extLst>
          </p:cNvPr>
          <p:cNvSpPr>
            <a:spLocks noGrp="1"/>
          </p:cNvSpPr>
          <p:nvPr>
            <p:ph type="body" idx="18"/>
          </p:nvPr>
        </p:nvSpPr>
        <p:spPr/>
        <p:txBody>
          <a:bodyPr/>
          <a:lstStyle/>
          <a:p>
            <a:r>
              <a:rPr lang="en-US" dirty="0"/>
              <a:t>Psalm</a:t>
            </a:r>
            <a:r>
              <a:rPr lang="en-US" dirty="0">
                <a:effectLst>
                  <a:glow rad="63500">
                    <a:schemeClr val="accent5">
                      <a:satMod val="175000"/>
                      <a:alpha val="40000"/>
                    </a:schemeClr>
                  </a:glow>
                </a:effectLst>
              </a:rPr>
              <a:t> 145:5</a:t>
            </a:r>
            <a:endParaRPr lang="ru-RU" dirty="0">
              <a:effectLst>
                <a:glow rad="63500">
                  <a:schemeClr val="accent5">
                    <a:satMod val="175000"/>
                    <a:alpha val="40000"/>
                  </a:schemeClr>
                </a:glow>
              </a:effectLst>
            </a:endParaRPr>
          </a:p>
        </p:txBody>
      </p:sp>
      <p:sp>
        <p:nvSpPr>
          <p:cNvPr id="8" name="Text Placeholder 7">
            <a:extLst>
              <a:ext uri="{FF2B5EF4-FFF2-40B4-BE49-F238E27FC236}">
                <a16:creationId xmlns:a16="http://schemas.microsoft.com/office/drawing/2014/main" id="{C9E879AA-B873-414B-BC94-C8FF28566266}"/>
              </a:ext>
            </a:extLst>
          </p:cNvPr>
          <p:cNvSpPr>
            <a:spLocks noGrp="1"/>
          </p:cNvSpPr>
          <p:nvPr>
            <p:ph type="body" sz="quarter" idx="21"/>
          </p:nvPr>
        </p:nvSpPr>
        <p:spPr/>
        <p:txBody>
          <a:bodyPr>
            <a:normAutofit/>
          </a:bodyPr>
          <a:lstStyle/>
          <a:p>
            <a:r>
              <a:rPr lang="en-US" sz="2400" baseline="30000" dirty="0"/>
              <a:t>5 </a:t>
            </a:r>
            <a:r>
              <a:rPr lang="en-US" sz="2400" dirty="0"/>
              <a:t> I will meditate on the glorious splendor of Your majesty, And on Your wondrous works.</a:t>
            </a:r>
            <a:endParaRPr lang="en-US" sz="3200" dirty="0"/>
          </a:p>
        </p:txBody>
      </p:sp>
    </p:spTree>
    <p:extLst>
      <p:ext uri="{BB962C8B-B14F-4D97-AF65-F5344CB8AC3E}">
        <p14:creationId xmlns:p14="http://schemas.microsoft.com/office/powerpoint/2010/main" val="28169596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xEl>
                                              <p:pRg st="0" end="0"/>
                                            </p:txEl>
                                          </p:spTgt>
                                        </p:tgtEl>
                                        <p:attrNameLst>
                                          <p:attrName>style.visibility</p:attrName>
                                        </p:attrNameLst>
                                      </p:cBhvr>
                                      <p:to>
                                        <p:strVal val="visible"/>
                                      </p:to>
                                    </p:set>
                                    <p:animEffect transition="in" filter="fade">
                                      <p:cBhvr>
                                        <p:cTn id="14" dur="1000"/>
                                        <p:tgtEl>
                                          <p:spTgt spid="8">
                                            <p:txEl>
                                              <p:pRg st="0" end="0"/>
                                            </p:txEl>
                                          </p:spTgt>
                                        </p:tgtEl>
                                      </p:cBhvr>
                                    </p:animEffect>
                                    <p:anim calcmode="lin" valueType="num">
                                      <p:cBhvr>
                                        <p:cTn id="15"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8"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3D545-C417-48EA-9543-078BF8EB641C}"/>
              </a:ext>
            </a:extLst>
          </p:cNvPr>
          <p:cNvSpPr>
            <a:spLocks noGrp="1"/>
          </p:cNvSpPr>
          <p:nvPr>
            <p:ph type="title"/>
          </p:nvPr>
        </p:nvSpPr>
        <p:spPr>
          <a:xfrm>
            <a:off x="848186" y="784333"/>
            <a:ext cx="5285914" cy="782638"/>
          </a:xfrm>
        </p:spPr>
        <p:txBody>
          <a:bodyPr/>
          <a:lstStyle/>
          <a:p>
            <a:r>
              <a:rPr lang="en-US" dirty="0"/>
              <a:t>God and You</a:t>
            </a:r>
            <a:endParaRPr lang="ru-RU" dirty="0"/>
          </a:p>
        </p:txBody>
      </p:sp>
      <p:sp>
        <p:nvSpPr>
          <p:cNvPr id="5" name="Text Placeholder 4">
            <a:extLst>
              <a:ext uri="{FF2B5EF4-FFF2-40B4-BE49-F238E27FC236}">
                <a16:creationId xmlns:a16="http://schemas.microsoft.com/office/drawing/2014/main" id="{099A8D28-D968-408D-AA5E-1B16F071D7DF}"/>
              </a:ext>
            </a:extLst>
          </p:cNvPr>
          <p:cNvSpPr>
            <a:spLocks noGrp="1"/>
          </p:cNvSpPr>
          <p:nvPr>
            <p:ph type="body" sz="quarter" idx="13"/>
          </p:nvPr>
        </p:nvSpPr>
        <p:spPr>
          <a:xfrm>
            <a:off x="798386" y="1590892"/>
            <a:ext cx="5285914" cy="782638"/>
          </a:xfrm>
        </p:spPr>
        <p:txBody>
          <a:bodyPr>
            <a:normAutofit lnSpcReduction="10000"/>
          </a:bodyPr>
          <a:lstStyle/>
          <a:p>
            <a:pPr>
              <a:lnSpc>
                <a:spcPct val="110000"/>
              </a:lnSpc>
              <a:spcBef>
                <a:spcPts val="0"/>
              </a:spcBef>
            </a:pPr>
            <a:r>
              <a:rPr lang="en-US" sz="2400" b="1" dirty="0">
                <a:effectLst>
                  <a:outerShdw blurRad="38100" dist="38100" dir="2700000" algn="tl">
                    <a:srgbClr val="000000">
                      <a:alpha val="43137"/>
                    </a:srgbClr>
                  </a:outerShdw>
                </a:effectLst>
              </a:rPr>
              <a:t>His Desire </a:t>
            </a:r>
            <a:r>
              <a:rPr lang="en-US" sz="2000" dirty="0"/>
              <a:t>– SEE Our Relationship</a:t>
            </a:r>
          </a:p>
          <a:p>
            <a:pPr>
              <a:lnSpc>
                <a:spcPct val="110000"/>
              </a:lnSpc>
              <a:spcBef>
                <a:spcPts val="0"/>
              </a:spcBef>
            </a:pPr>
            <a:r>
              <a:rPr lang="en-US" sz="2000" dirty="0"/>
              <a:t>WE are Praise of HIM in US.</a:t>
            </a:r>
            <a:endParaRPr lang="ru-RU" sz="2000" dirty="0"/>
          </a:p>
        </p:txBody>
      </p:sp>
      <p:sp>
        <p:nvSpPr>
          <p:cNvPr id="6" name="Text Placeholder 5">
            <a:extLst>
              <a:ext uri="{FF2B5EF4-FFF2-40B4-BE49-F238E27FC236}">
                <a16:creationId xmlns:a16="http://schemas.microsoft.com/office/drawing/2014/main" id="{7E54AC28-9C3E-4734-B2BB-5EC5F60F5559}"/>
              </a:ext>
            </a:extLst>
          </p:cNvPr>
          <p:cNvSpPr>
            <a:spLocks noGrp="1"/>
          </p:cNvSpPr>
          <p:nvPr>
            <p:ph type="body" sz="quarter" idx="15"/>
          </p:nvPr>
        </p:nvSpPr>
        <p:spPr>
          <a:xfrm>
            <a:off x="361529" y="2556201"/>
            <a:ext cx="6197727" cy="3635049"/>
          </a:xfrm>
        </p:spPr>
        <p:txBody>
          <a:bodyPr>
            <a:normAutofit lnSpcReduction="10000"/>
          </a:bodyPr>
          <a:lstStyle/>
          <a:p>
            <a:r>
              <a:rPr lang="en-US" sz="2000" b="1" dirty="0">
                <a:effectLst>
                  <a:outerShdw blurRad="38100" dist="38100" dir="2700000" algn="tl">
                    <a:srgbClr val="000000">
                      <a:alpha val="43137"/>
                    </a:srgbClr>
                  </a:outerShdw>
                </a:effectLst>
              </a:rPr>
              <a:t>1 Chronicles 29:11-15 (NKJV) </a:t>
            </a:r>
            <a:r>
              <a:rPr lang="en-US" sz="2000" baseline="30000" dirty="0"/>
              <a:t>11 </a:t>
            </a:r>
            <a:r>
              <a:rPr lang="en-US" sz="2000" dirty="0"/>
              <a:t> Yours, O LORD, </a:t>
            </a:r>
            <a:r>
              <a:rPr lang="en-US" sz="2000" i="1" dirty="0"/>
              <a:t>is</a:t>
            </a:r>
            <a:r>
              <a:rPr lang="en-US" sz="2000" dirty="0"/>
              <a:t> the greatness, The power and the glory, The victory and the majesty; For all </a:t>
            </a:r>
            <a:r>
              <a:rPr lang="en-US" sz="2000" i="1" dirty="0"/>
              <a:t>that is</a:t>
            </a:r>
            <a:r>
              <a:rPr lang="en-US" sz="2000" dirty="0"/>
              <a:t> in heaven and in earth </a:t>
            </a:r>
            <a:r>
              <a:rPr lang="en-US" sz="2000" i="1" dirty="0"/>
              <a:t>is Yours;</a:t>
            </a:r>
            <a:r>
              <a:rPr lang="en-US" sz="2000" dirty="0"/>
              <a:t> Yours </a:t>
            </a:r>
            <a:r>
              <a:rPr lang="en-US" sz="2000" i="1" dirty="0"/>
              <a:t>is</a:t>
            </a:r>
            <a:r>
              <a:rPr lang="en-US" sz="2000" dirty="0"/>
              <a:t> the kingdom, O LORD, And You are exalted as head over all. </a:t>
            </a:r>
            <a:r>
              <a:rPr lang="en-US" sz="2000" baseline="30000" dirty="0"/>
              <a:t>12 </a:t>
            </a:r>
            <a:r>
              <a:rPr lang="en-US" sz="2000" dirty="0"/>
              <a:t> Both riches and honor </a:t>
            </a:r>
            <a:r>
              <a:rPr lang="en-US" sz="2000" i="1" dirty="0"/>
              <a:t>come</a:t>
            </a:r>
            <a:r>
              <a:rPr lang="en-US" sz="2000" dirty="0"/>
              <a:t> from You, And You reign over all. In Your hand </a:t>
            </a:r>
            <a:r>
              <a:rPr lang="en-US" sz="2000" i="1" dirty="0"/>
              <a:t>is</a:t>
            </a:r>
            <a:r>
              <a:rPr lang="en-US" sz="2000" dirty="0"/>
              <a:t> power and might; In Your hand </a:t>
            </a:r>
            <a:r>
              <a:rPr lang="en-US" sz="2000" i="1" dirty="0"/>
              <a:t>it is</a:t>
            </a:r>
            <a:r>
              <a:rPr lang="en-US" sz="2000" dirty="0"/>
              <a:t> to make great And to give strength to all. </a:t>
            </a:r>
            <a:r>
              <a:rPr lang="en-US" sz="2000" baseline="30000" dirty="0"/>
              <a:t>13 </a:t>
            </a:r>
            <a:r>
              <a:rPr lang="en-US" sz="2000" dirty="0"/>
              <a:t> "Now therefore, our God, We thank You And praise Your glorious name. </a:t>
            </a:r>
            <a:r>
              <a:rPr lang="en-US" sz="2000" baseline="30000" dirty="0"/>
              <a:t>14 </a:t>
            </a:r>
            <a:r>
              <a:rPr lang="en-US" sz="2000" dirty="0"/>
              <a:t> But who </a:t>
            </a:r>
            <a:r>
              <a:rPr lang="en-US" sz="2000" i="1" dirty="0"/>
              <a:t>am</a:t>
            </a:r>
            <a:r>
              <a:rPr lang="en-US" sz="2000" dirty="0"/>
              <a:t> I, and who </a:t>
            </a:r>
            <a:r>
              <a:rPr lang="en-US" sz="2000" i="1" dirty="0"/>
              <a:t>are</a:t>
            </a:r>
            <a:r>
              <a:rPr lang="en-US" sz="2000" dirty="0"/>
              <a:t> my people, That we should be able to offer so willingly as this? For all things </a:t>
            </a:r>
            <a:r>
              <a:rPr lang="en-US" sz="2000" i="1" dirty="0"/>
              <a:t>come</a:t>
            </a:r>
            <a:r>
              <a:rPr lang="en-US" sz="2000" dirty="0"/>
              <a:t> from You, And of Your own we have given You. </a:t>
            </a:r>
            <a:r>
              <a:rPr lang="en-US" sz="2000" baseline="30000" dirty="0"/>
              <a:t>15 </a:t>
            </a:r>
            <a:r>
              <a:rPr lang="en-US" sz="2000" dirty="0"/>
              <a:t> For we </a:t>
            </a:r>
            <a:r>
              <a:rPr lang="en-US" sz="2000" i="1" dirty="0"/>
              <a:t>are</a:t>
            </a:r>
            <a:r>
              <a:rPr lang="en-US" sz="2000" dirty="0"/>
              <a:t> aliens and pilgrims before You, As </a:t>
            </a:r>
            <a:r>
              <a:rPr lang="en-US" sz="2000" i="1" dirty="0"/>
              <a:t>were</a:t>
            </a:r>
            <a:r>
              <a:rPr lang="en-US" sz="2000" dirty="0"/>
              <a:t> all our fathers; Our days on earth </a:t>
            </a:r>
            <a:r>
              <a:rPr lang="en-US" sz="2000" i="1" dirty="0"/>
              <a:t>are</a:t>
            </a:r>
            <a:r>
              <a:rPr lang="en-US" sz="2000" dirty="0"/>
              <a:t> as a shadow, And without hope..</a:t>
            </a:r>
          </a:p>
          <a:p>
            <a:endParaRPr lang="ru-RU" dirty="0"/>
          </a:p>
        </p:txBody>
      </p:sp>
    </p:spTree>
    <p:extLst>
      <p:ext uri="{BB962C8B-B14F-4D97-AF65-F5344CB8AC3E}">
        <p14:creationId xmlns:p14="http://schemas.microsoft.com/office/powerpoint/2010/main" val="1123370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2000"/>
                                        <p:tgtEl>
                                          <p:spTgt spid="5">
                                            <p:txEl>
                                              <p:pRg st="0" end="0"/>
                                            </p:tx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wipe(left)">
                                      <p:cBhvr>
                                        <p:cTn id="10" dur="2000"/>
                                        <p:tgtEl>
                                          <p:spTgt spid="5">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fade">
                                      <p:cBhvr>
                                        <p:cTn id="15" dur="1000"/>
                                        <p:tgtEl>
                                          <p:spTgt spid="6">
                                            <p:txEl>
                                              <p:pRg st="0" end="0"/>
                                            </p:txEl>
                                          </p:spTgt>
                                        </p:tgtEl>
                                      </p:cBhvr>
                                    </p:animEffect>
                                    <p:anim calcmode="lin" valueType="num">
                                      <p:cBhvr>
                                        <p:cTn id="16"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7"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5857963-8D3D-4F24-B535-54652EE095F0}"/>
              </a:ext>
            </a:extLst>
          </p:cNvPr>
          <p:cNvSpPr>
            <a:spLocks noGrp="1"/>
          </p:cNvSpPr>
          <p:nvPr>
            <p:ph type="title"/>
          </p:nvPr>
        </p:nvSpPr>
        <p:spPr/>
        <p:txBody>
          <a:bodyPr/>
          <a:lstStyle/>
          <a:p>
            <a:r>
              <a:rPr lang="en-US" dirty="0"/>
              <a:t>After This</a:t>
            </a:r>
            <a:br>
              <a:rPr lang="en-US" dirty="0"/>
            </a:br>
            <a:r>
              <a:rPr lang="en-US" dirty="0"/>
              <a:t>MANNER</a:t>
            </a:r>
            <a:endParaRPr lang="ru-RU" dirty="0"/>
          </a:p>
        </p:txBody>
      </p:sp>
      <p:sp>
        <p:nvSpPr>
          <p:cNvPr id="5" name="Text Placeholder 4">
            <a:extLst>
              <a:ext uri="{FF2B5EF4-FFF2-40B4-BE49-F238E27FC236}">
                <a16:creationId xmlns:a16="http://schemas.microsoft.com/office/drawing/2014/main" id="{B623514F-9C9F-4868-A7D9-66CAA07E615D}"/>
              </a:ext>
            </a:extLst>
          </p:cNvPr>
          <p:cNvSpPr>
            <a:spLocks noGrp="1"/>
          </p:cNvSpPr>
          <p:nvPr>
            <p:ph type="body" sz="quarter" idx="13"/>
          </p:nvPr>
        </p:nvSpPr>
        <p:spPr/>
        <p:txBody>
          <a:bodyPr/>
          <a:lstStyle/>
          <a:p>
            <a:r>
              <a:rPr lang="en-US" dirty="0"/>
              <a:t>Prayer</a:t>
            </a:r>
            <a:br>
              <a:rPr lang="en-US" dirty="0"/>
            </a:br>
            <a:r>
              <a:rPr lang="en-US" dirty="0"/>
              <a:t>Foundations</a:t>
            </a:r>
            <a:endParaRPr lang="ru-RU" dirty="0"/>
          </a:p>
        </p:txBody>
      </p:sp>
    </p:spTree>
    <p:custDataLst>
      <p:tags r:id="rId1"/>
    </p:custDataLst>
    <p:extLst>
      <p:ext uri="{BB962C8B-B14F-4D97-AF65-F5344CB8AC3E}">
        <p14:creationId xmlns:p14="http://schemas.microsoft.com/office/powerpoint/2010/main" val="214231630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3D545-C417-48EA-9543-078BF8EB641C}"/>
              </a:ext>
            </a:extLst>
          </p:cNvPr>
          <p:cNvSpPr>
            <a:spLocks noGrp="1"/>
          </p:cNvSpPr>
          <p:nvPr>
            <p:ph type="title"/>
          </p:nvPr>
        </p:nvSpPr>
        <p:spPr>
          <a:xfrm>
            <a:off x="848186" y="784333"/>
            <a:ext cx="5285914" cy="782638"/>
          </a:xfrm>
        </p:spPr>
        <p:txBody>
          <a:bodyPr/>
          <a:lstStyle/>
          <a:p>
            <a:r>
              <a:rPr lang="en-US" dirty="0"/>
              <a:t>God and You</a:t>
            </a:r>
            <a:endParaRPr lang="ru-RU" dirty="0"/>
          </a:p>
        </p:txBody>
      </p:sp>
      <p:sp>
        <p:nvSpPr>
          <p:cNvPr id="5" name="Text Placeholder 4">
            <a:extLst>
              <a:ext uri="{FF2B5EF4-FFF2-40B4-BE49-F238E27FC236}">
                <a16:creationId xmlns:a16="http://schemas.microsoft.com/office/drawing/2014/main" id="{099A8D28-D968-408D-AA5E-1B16F071D7DF}"/>
              </a:ext>
            </a:extLst>
          </p:cNvPr>
          <p:cNvSpPr>
            <a:spLocks noGrp="1"/>
          </p:cNvSpPr>
          <p:nvPr>
            <p:ph type="body" sz="quarter" idx="13"/>
          </p:nvPr>
        </p:nvSpPr>
        <p:spPr>
          <a:xfrm>
            <a:off x="798386" y="1590892"/>
            <a:ext cx="5285914" cy="782638"/>
          </a:xfrm>
        </p:spPr>
        <p:txBody>
          <a:bodyPr>
            <a:normAutofit lnSpcReduction="10000"/>
          </a:bodyPr>
          <a:lstStyle/>
          <a:p>
            <a:pPr>
              <a:lnSpc>
                <a:spcPct val="110000"/>
              </a:lnSpc>
              <a:spcBef>
                <a:spcPts val="0"/>
              </a:spcBef>
            </a:pPr>
            <a:r>
              <a:rPr lang="en-US" sz="2400" b="1" dirty="0">
                <a:effectLst>
                  <a:outerShdw blurRad="38100" dist="38100" dir="2700000" algn="tl">
                    <a:srgbClr val="000000">
                      <a:alpha val="43137"/>
                    </a:srgbClr>
                  </a:outerShdw>
                </a:effectLst>
              </a:rPr>
              <a:t>His Desire </a:t>
            </a:r>
            <a:r>
              <a:rPr lang="en-US" sz="2000" dirty="0"/>
              <a:t>– To Bring Many To Glory              In His Kingdom as His “Offspring”</a:t>
            </a:r>
            <a:endParaRPr lang="ru-RU" sz="2000" dirty="0"/>
          </a:p>
        </p:txBody>
      </p:sp>
      <p:sp>
        <p:nvSpPr>
          <p:cNvPr id="6" name="Text Placeholder 5">
            <a:extLst>
              <a:ext uri="{FF2B5EF4-FFF2-40B4-BE49-F238E27FC236}">
                <a16:creationId xmlns:a16="http://schemas.microsoft.com/office/drawing/2014/main" id="{7E54AC28-9C3E-4734-B2BB-5EC5F60F5559}"/>
              </a:ext>
            </a:extLst>
          </p:cNvPr>
          <p:cNvSpPr>
            <a:spLocks noGrp="1"/>
          </p:cNvSpPr>
          <p:nvPr>
            <p:ph type="body" sz="quarter" idx="15"/>
          </p:nvPr>
        </p:nvSpPr>
        <p:spPr>
          <a:xfrm>
            <a:off x="559820" y="2477923"/>
            <a:ext cx="5763046" cy="4013096"/>
          </a:xfrm>
        </p:spPr>
        <p:style>
          <a:lnRef idx="1">
            <a:schemeClr val="accent2"/>
          </a:lnRef>
          <a:fillRef idx="3">
            <a:schemeClr val="accent2"/>
          </a:fillRef>
          <a:effectRef idx="2">
            <a:schemeClr val="accent2"/>
          </a:effectRef>
          <a:fontRef idx="minor">
            <a:schemeClr val="lt1"/>
          </a:fontRef>
        </p:style>
        <p:txBody>
          <a:bodyPr>
            <a:noAutofit/>
          </a:bodyPr>
          <a:lstStyle/>
          <a:p>
            <a:r>
              <a:rPr lang="en-US" sz="2000" b="1" dirty="0"/>
              <a:t>Acts 17:24-28 (NKJV) </a:t>
            </a:r>
            <a:r>
              <a:rPr lang="en-US" sz="2000" baseline="30000" dirty="0"/>
              <a:t>24 </a:t>
            </a:r>
            <a:r>
              <a:rPr lang="en-US" sz="2000" dirty="0"/>
              <a:t> God, who made the world and everything in it, since He is Lord of heaven and earth, ... </a:t>
            </a:r>
            <a:r>
              <a:rPr lang="en-US" sz="2000" baseline="30000" dirty="0"/>
              <a:t>25 </a:t>
            </a:r>
            <a:r>
              <a:rPr lang="en-US" sz="2000" dirty="0"/>
              <a:t> Nor is He worshiped with men's hands, as though He needed anything, since He gives to all life, breath, and all things. </a:t>
            </a:r>
            <a:r>
              <a:rPr lang="en-US" sz="2000" baseline="30000" dirty="0"/>
              <a:t>26 </a:t>
            </a:r>
            <a:r>
              <a:rPr lang="en-US" sz="2000" dirty="0"/>
              <a:t> And He has made from one blood every nation of men to dwell on all the face of the earth, and has determined their </a:t>
            </a:r>
            <a:r>
              <a:rPr lang="en-US" sz="2000" dirty="0" err="1"/>
              <a:t>preappointed</a:t>
            </a:r>
            <a:r>
              <a:rPr lang="en-US" sz="2000" dirty="0"/>
              <a:t> times and the boundaries of their dwellings, </a:t>
            </a:r>
            <a:r>
              <a:rPr lang="en-US" sz="2000" baseline="30000" dirty="0"/>
              <a:t>27 </a:t>
            </a:r>
            <a:r>
              <a:rPr lang="en-US" sz="2000" dirty="0"/>
              <a:t> so that they should seek the Lord, in the hope that they might grope for Him and find Him, though He is not far from each one of us; </a:t>
            </a:r>
            <a:r>
              <a:rPr lang="en-US" sz="2000" baseline="30000" dirty="0"/>
              <a:t>28 </a:t>
            </a:r>
            <a:r>
              <a:rPr lang="en-US" sz="2000" dirty="0"/>
              <a:t> for in Him we live and move and have our being, as also some of your own poets have said, 'For we are also His offspring.'</a:t>
            </a:r>
            <a:endParaRPr lang="ru-RU" sz="2000" dirty="0"/>
          </a:p>
        </p:txBody>
      </p:sp>
    </p:spTree>
    <p:extLst>
      <p:ext uri="{BB962C8B-B14F-4D97-AF65-F5344CB8AC3E}">
        <p14:creationId xmlns:p14="http://schemas.microsoft.com/office/powerpoint/2010/main" val="3616370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animEffect transition="in" filter="fade">
                                      <p:cBhvr>
                                        <p:cTn id="7" dur="1000"/>
                                        <p:tgtEl>
                                          <p:spTgt spid="6">
                                            <p:bg/>
                                          </p:spTgt>
                                        </p:tgtEl>
                                      </p:cBhvr>
                                    </p:animEffect>
                                    <p:anim calcmode="lin" valueType="num">
                                      <p:cBhvr>
                                        <p:cTn id="8" dur="1000" fill="hold"/>
                                        <p:tgtEl>
                                          <p:spTgt spid="6">
                                            <p:bg/>
                                          </p:spTgt>
                                        </p:tgtEl>
                                        <p:attrNameLst>
                                          <p:attrName>ppt_x</p:attrName>
                                        </p:attrNameLst>
                                      </p:cBhvr>
                                      <p:tavLst>
                                        <p:tav tm="0">
                                          <p:val>
                                            <p:strVal val="#ppt_x"/>
                                          </p:val>
                                        </p:tav>
                                        <p:tav tm="100000">
                                          <p:val>
                                            <p:strVal val="#ppt_x"/>
                                          </p:val>
                                        </p:tav>
                                      </p:tavLst>
                                    </p:anim>
                                    <p:anim calcmode="lin" valueType="num">
                                      <p:cBhvr>
                                        <p:cTn id="9" dur="1000" fill="hold"/>
                                        <p:tgtEl>
                                          <p:spTgt spid="6">
                                            <p:bg/>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1000"/>
                                        <p:tgtEl>
                                          <p:spTgt spid="6">
                                            <p:txEl>
                                              <p:pRg st="0" end="0"/>
                                            </p:txEl>
                                          </p:spTgt>
                                        </p:tgtEl>
                                      </p:cBhvr>
                                    </p:animEffect>
                                    <p:anim calcmode="lin" valueType="num">
                                      <p:cBhvr>
                                        <p:cTn id="13"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3D545-C417-48EA-9543-078BF8EB641C}"/>
              </a:ext>
            </a:extLst>
          </p:cNvPr>
          <p:cNvSpPr>
            <a:spLocks noGrp="1"/>
          </p:cNvSpPr>
          <p:nvPr>
            <p:ph type="title"/>
          </p:nvPr>
        </p:nvSpPr>
        <p:spPr>
          <a:xfrm>
            <a:off x="848186" y="784333"/>
            <a:ext cx="5285914" cy="782638"/>
          </a:xfrm>
        </p:spPr>
        <p:txBody>
          <a:bodyPr/>
          <a:lstStyle/>
          <a:p>
            <a:r>
              <a:rPr lang="en-US" dirty="0"/>
              <a:t>God and You</a:t>
            </a:r>
            <a:endParaRPr lang="ru-RU" dirty="0"/>
          </a:p>
        </p:txBody>
      </p:sp>
      <p:sp>
        <p:nvSpPr>
          <p:cNvPr id="5" name="Text Placeholder 4">
            <a:extLst>
              <a:ext uri="{FF2B5EF4-FFF2-40B4-BE49-F238E27FC236}">
                <a16:creationId xmlns:a16="http://schemas.microsoft.com/office/drawing/2014/main" id="{099A8D28-D968-408D-AA5E-1B16F071D7DF}"/>
              </a:ext>
            </a:extLst>
          </p:cNvPr>
          <p:cNvSpPr>
            <a:spLocks noGrp="1"/>
          </p:cNvSpPr>
          <p:nvPr>
            <p:ph type="body" sz="quarter" idx="13"/>
          </p:nvPr>
        </p:nvSpPr>
        <p:spPr>
          <a:xfrm>
            <a:off x="798386" y="1590892"/>
            <a:ext cx="5285914" cy="782638"/>
          </a:xfrm>
        </p:spPr>
        <p:txBody>
          <a:bodyPr>
            <a:normAutofit lnSpcReduction="10000"/>
          </a:bodyPr>
          <a:lstStyle/>
          <a:p>
            <a:pPr>
              <a:lnSpc>
                <a:spcPct val="110000"/>
              </a:lnSpc>
              <a:spcBef>
                <a:spcPts val="0"/>
              </a:spcBef>
            </a:pPr>
            <a:r>
              <a:rPr lang="en-US" sz="2400" b="1" dirty="0">
                <a:effectLst>
                  <a:outerShdw blurRad="38100" dist="38100" dir="2700000" algn="tl">
                    <a:srgbClr val="000000">
                      <a:alpha val="43137"/>
                    </a:srgbClr>
                  </a:outerShdw>
                </a:effectLst>
              </a:rPr>
              <a:t>His Desire </a:t>
            </a:r>
            <a:r>
              <a:rPr lang="en-US" sz="2000" dirty="0"/>
              <a:t>– To Bring Many To Glory In His Kingdom as His Children &amp; Heirs with Christ</a:t>
            </a:r>
            <a:endParaRPr lang="ru-RU" sz="2000" dirty="0"/>
          </a:p>
        </p:txBody>
      </p:sp>
      <p:sp>
        <p:nvSpPr>
          <p:cNvPr id="6" name="Text Placeholder 5">
            <a:extLst>
              <a:ext uri="{FF2B5EF4-FFF2-40B4-BE49-F238E27FC236}">
                <a16:creationId xmlns:a16="http://schemas.microsoft.com/office/drawing/2014/main" id="{7E54AC28-9C3E-4734-B2BB-5EC5F60F5559}"/>
              </a:ext>
            </a:extLst>
          </p:cNvPr>
          <p:cNvSpPr>
            <a:spLocks noGrp="1"/>
          </p:cNvSpPr>
          <p:nvPr>
            <p:ph type="body" sz="quarter" idx="15"/>
          </p:nvPr>
        </p:nvSpPr>
        <p:spPr>
          <a:xfrm>
            <a:off x="559820" y="2740569"/>
            <a:ext cx="5763046" cy="3767234"/>
          </a:xfrm>
        </p:spPr>
        <p:style>
          <a:lnRef idx="1">
            <a:schemeClr val="accent2"/>
          </a:lnRef>
          <a:fillRef idx="3">
            <a:schemeClr val="accent2"/>
          </a:fillRef>
          <a:effectRef idx="2">
            <a:schemeClr val="accent2"/>
          </a:effectRef>
          <a:fontRef idx="minor">
            <a:schemeClr val="lt1"/>
          </a:fontRef>
        </p:style>
        <p:txBody>
          <a:bodyPr>
            <a:noAutofit/>
          </a:bodyPr>
          <a:lstStyle/>
          <a:p>
            <a:r>
              <a:rPr lang="en-US" sz="2400" b="1" dirty="0"/>
              <a:t>Romans 8:14-17 (NKJV) </a:t>
            </a:r>
            <a:r>
              <a:rPr lang="en-US" sz="2400" baseline="30000" dirty="0"/>
              <a:t>14 </a:t>
            </a:r>
            <a:r>
              <a:rPr lang="en-US" sz="2400" dirty="0"/>
              <a:t> For as many as are led by the Spirit of God, these are sons of God. </a:t>
            </a:r>
            <a:r>
              <a:rPr lang="en-US" sz="2400" baseline="30000" dirty="0"/>
              <a:t>15 </a:t>
            </a:r>
            <a:r>
              <a:rPr lang="en-US" sz="2400" dirty="0"/>
              <a:t> For you did not receive the spirit of bondage again to fear, but you received the Spirit of adoption by whom we cry out, "Abba, Father." </a:t>
            </a:r>
            <a:r>
              <a:rPr lang="en-US" sz="2400" baseline="30000" dirty="0"/>
              <a:t>16 </a:t>
            </a:r>
            <a:r>
              <a:rPr lang="en-US" sz="2400" dirty="0"/>
              <a:t> The Spirit Himself bears witness with our spirit that we are children of God, </a:t>
            </a:r>
            <a:r>
              <a:rPr lang="en-US" sz="2400" baseline="30000" dirty="0"/>
              <a:t>17 </a:t>
            </a:r>
            <a:r>
              <a:rPr lang="en-US" sz="2400" dirty="0"/>
              <a:t> and if children, then heirs--heirs of God and joint heirs with Christ, if indeed we suffer with </a:t>
            </a:r>
            <a:r>
              <a:rPr lang="en-US" sz="2400" i="1" dirty="0"/>
              <a:t>Him,</a:t>
            </a:r>
            <a:r>
              <a:rPr lang="en-US" sz="2400" dirty="0"/>
              <a:t> that we may also be glorified together. </a:t>
            </a:r>
            <a:endParaRPr lang="ru-RU" sz="2400" dirty="0"/>
          </a:p>
        </p:txBody>
      </p:sp>
    </p:spTree>
    <p:extLst>
      <p:ext uri="{BB962C8B-B14F-4D97-AF65-F5344CB8AC3E}">
        <p14:creationId xmlns:p14="http://schemas.microsoft.com/office/powerpoint/2010/main" val="2097848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animEffect transition="in" filter="fade">
                                      <p:cBhvr>
                                        <p:cTn id="7" dur="1000"/>
                                        <p:tgtEl>
                                          <p:spTgt spid="6">
                                            <p:bg/>
                                          </p:spTgt>
                                        </p:tgtEl>
                                      </p:cBhvr>
                                    </p:animEffect>
                                    <p:anim calcmode="lin" valueType="num">
                                      <p:cBhvr>
                                        <p:cTn id="8" dur="1000" fill="hold"/>
                                        <p:tgtEl>
                                          <p:spTgt spid="6">
                                            <p:bg/>
                                          </p:spTgt>
                                        </p:tgtEl>
                                        <p:attrNameLst>
                                          <p:attrName>ppt_x</p:attrName>
                                        </p:attrNameLst>
                                      </p:cBhvr>
                                      <p:tavLst>
                                        <p:tav tm="0">
                                          <p:val>
                                            <p:strVal val="#ppt_x"/>
                                          </p:val>
                                        </p:tav>
                                        <p:tav tm="100000">
                                          <p:val>
                                            <p:strVal val="#ppt_x"/>
                                          </p:val>
                                        </p:tav>
                                      </p:tavLst>
                                    </p:anim>
                                    <p:anim calcmode="lin" valueType="num">
                                      <p:cBhvr>
                                        <p:cTn id="9" dur="1000" fill="hold"/>
                                        <p:tgtEl>
                                          <p:spTgt spid="6">
                                            <p:bg/>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1000"/>
                                        <p:tgtEl>
                                          <p:spTgt spid="6">
                                            <p:txEl>
                                              <p:pRg st="0" end="0"/>
                                            </p:txEl>
                                          </p:spTgt>
                                        </p:tgtEl>
                                      </p:cBhvr>
                                    </p:animEffect>
                                    <p:anim calcmode="lin" valueType="num">
                                      <p:cBhvr>
                                        <p:cTn id="13"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8B51AE-252F-4958-A1E9-67C57179FF35}"/>
              </a:ext>
            </a:extLst>
          </p:cNvPr>
          <p:cNvSpPr>
            <a:spLocks noGrp="1"/>
          </p:cNvSpPr>
          <p:nvPr>
            <p:ph type="title"/>
          </p:nvPr>
        </p:nvSpPr>
        <p:spPr/>
        <p:txBody>
          <a:bodyPr/>
          <a:lstStyle/>
          <a:p>
            <a:r>
              <a:rPr lang="en-US" dirty="0"/>
              <a:t>Psalm 145:6-10</a:t>
            </a:r>
            <a:endParaRPr lang="ru-RU" dirty="0"/>
          </a:p>
        </p:txBody>
      </p:sp>
      <p:sp>
        <p:nvSpPr>
          <p:cNvPr id="5" name="Text Placeholder 4">
            <a:extLst>
              <a:ext uri="{FF2B5EF4-FFF2-40B4-BE49-F238E27FC236}">
                <a16:creationId xmlns:a16="http://schemas.microsoft.com/office/drawing/2014/main" id="{235F389B-861B-485A-AD81-A9172882D97D}"/>
              </a:ext>
            </a:extLst>
          </p:cNvPr>
          <p:cNvSpPr>
            <a:spLocks noGrp="1"/>
          </p:cNvSpPr>
          <p:nvPr>
            <p:ph type="body" sz="quarter" idx="13"/>
          </p:nvPr>
        </p:nvSpPr>
        <p:spPr/>
        <p:txBody>
          <a:bodyPr>
            <a:normAutofit/>
          </a:bodyPr>
          <a:lstStyle/>
          <a:p>
            <a:r>
              <a:rPr lang="en-US" dirty="0">
                <a:solidFill>
                  <a:schemeClr val="bg1"/>
                </a:solidFill>
              </a:rPr>
              <a:t>Continuing with Godly Orientation – </a:t>
            </a:r>
          </a:p>
          <a:p>
            <a:r>
              <a:rPr lang="en-US" dirty="0">
                <a:solidFill>
                  <a:schemeClr val="bg1"/>
                </a:solidFill>
              </a:rPr>
              <a:t>WE “Hallow” HIM by God IN Us.</a:t>
            </a:r>
            <a:endParaRPr lang="ru-RU" dirty="0">
              <a:solidFill>
                <a:schemeClr val="bg1"/>
              </a:solidFill>
            </a:endParaRPr>
          </a:p>
        </p:txBody>
      </p:sp>
      <p:sp>
        <p:nvSpPr>
          <p:cNvPr id="6" name="Text Placeholder 5">
            <a:extLst>
              <a:ext uri="{FF2B5EF4-FFF2-40B4-BE49-F238E27FC236}">
                <a16:creationId xmlns:a16="http://schemas.microsoft.com/office/drawing/2014/main" id="{A1FE0C33-CECE-4322-A29C-AEA87CDB13E3}"/>
              </a:ext>
            </a:extLst>
          </p:cNvPr>
          <p:cNvSpPr>
            <a:spLocks noGrp="1"/>
          </p:cNvSpPr>
          <p:nvPr>
            <p:ph type="body" sz="quarter" idx="15"/>
          </p:nvPr>
        </p:nvSpPr>
        <p:spPr>
          <a:xfrm>
            <a:off x="6642910" y="908051"/>
            <a:ext cx="4707842" cy="4845050"/>
          </a:xfr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a:noAutofit/>
          </a:bodyPr>
          <a:lstStyle/>
          <a:p>
            <a:r>
              <a:rPr lang="en-US" sz="2400" baseline="30000" dirty="0"/>
              <a:t>6 </a:t>
            </a:r>
            <a:r>
              <a:rPr lang="en-US" sz="2400" dirty="0"/>
              <a:t> </a:t>
            </a:r>
            <a:r>
              <a:rPr lang="en-US" sz="2400" i="1" dirty="0"/>
              <a:t>Men</a:t>
            </a:r>
            <a:r>
              <a:rPr lang="en-US" sz="2400" dirty="0"/>
              <a:t> shall speak of the might of Your awesome acts, And I will declare Your greatness. </a:t>
            </a:r>
            <a:r>
              <a:rPr lang="en-US" sz="2400" baseline="30000" dirty="0"/>
              <a:t>7 </a:t>
            </a:r>
            <a:r>
              <a:rPr lang="en-US" sz="2400" dirty="0"/>
              <a:t> They shall utter the memory of Your great goodness, And shall sing of Your righteousness.</a:t>
            </a:r>
          </a:p>
          <a:p>
            <a:r>
              <a:rPr lang="en-US" sz="2400" dirty="0"/>
              <a:t> </a:t>
            </a:r>
            <a:r>
              <a:rPr lang="en-US" sz="2400" baseline="30000" dirty="0"/>
              <a:t>8 </a:t>
            </a:r>
            <a:r>
              <a:rPr lang="en-US" sz="2400" dirty="0"/>
              <a:t> The LORD </a:t>
            </a:r>
            <a:r>
              <a:rPr lang="en-US" sz="2400" i="1" dirty="0"/>
              <a:t>is</a:t>
            </a:r>
            <a:r>
              <a:rPr lang="en-US" sz="2400" dirty="0"/>
              <a:t> gracious and full </a:t>
            </a:r>
            <a:r>
              <a:rPr lang="en-US" sz="2400" dirty="0">
                <a:effectLst>
                  <a:outerShdw blurRad="38100" dist="38100" dir="2700000" algn="tl">
                    <a:srgbClr val="000000">
                      <a:alpha val="43137"/>
                    </a:srgbClr>
                  </a:outerShdw>
                </a:effectLst>
              </a:rPr>
              <a:t>of compassion, Slow to anger and great in mercy. </a:t>
            </a:r>
            <a:r>
              <a:rPr lang="en-US" sz="2400" baseline="30000" dirty="0">
                <a:effectLst>
                  <a:outerShdw blurRad="38100" dist="38100" dir="2700000" algn="tl">
                    <a:srgbClr val="000000">
                      <a:alpha val="43137"/>
                    </a:srgbClr>
                  </a:outerShdw>
                </a:effectLst>
              </a:rPr>
              <a:t>9 </a:t>
            </a:r>
            <a:r>
              <a:rPr lang="en-US" sz="2400" dirty="0">
                <a:effectLst>
                  <a:outerShdw blurRad="38100" dist="38100" dir="2700000" algn="tl">
                    <a:srgbClr val="000000">
                      <a:alpha val="43137"/>
                    </a:srgbClr>
                  </a:outerShdw>
                </a:effectLst>
              </a:rPr>
              <a:t> </a:t>
            </a:r>
            <a:r>
              <a:rPr lang="en-US" sz="2400" b="1" dirty="0">
                <a:effectLst>
                  <a:outerShdw blurRad="38100" dist="38100" dir="2700000" algn="tl">
                    <a:srgbClr val="000000">
                      <a:alpha val="43137"/>
                    </a:srgbClr>
                  </a:outerShdw>
                </a:effectLst>
              </a:rPr>
              <a:t>The LORD </a:t>
            </a:r>
            <a:r>
              <a:rPr lang="en-US" sz="2400" b="1" i="1" dirty="0">
                <a:effectLst>
                  <a:outerShdw blurRad="38100" dist="38100" dir="2700000" algn="tl">
                    <a:srgbClr val="000000">
                      <a:alpha val="43137"/>
                    </a:srgbClr>
                  </a:outerShdw>
                </a:effectLst>
              </a:rPr>
              <a:t>is</a:t>
            </a:r>
            <a:r>
              <a:rPr lang="en-US" sz="2400" b="1" dirty="0">
                <a:effectLst>
                  <a:outerShdw blurRad="38100" dist="38100" dir="2700000" algn="tl">
                    <a:srgbClr val="000000">
                      <a:alpha val="43137"/>
                    </a:srgbClr>
                  </a:outerShdw>
                </a:effectLst>
              </a:rPr>
              <a:t> good to all, And His tender mercies </a:t>
            </a:r>
            <a:r>
              <a:rPr lang="en-US" sz="2400" b="1" i="1" dirty="0">
                <a:effectLst>
                  <a:outerShdw blurRad="38100" dist="38100" dir="2700000" algn="tl">
                    <a:srgbClr val="000000">
                      <a:alpha val="43137"/>
                    </a:srgbClr>
                  </a:outerShdw>
                </a:effectLst>
              </a:rPr>
              <a:t>are</a:t>
            </a:r>
            <a:r>
              <a:rPr lang="en-US" sz="2400" b="1" dirty="0">
                <a:effectLst>
                  <a:outerShdw blurRad="38100" dist="38100" dir="2700000" algn="tl">
                    <a:srgbClr val="000000">
                      <a:alpha val="43137"/>
                    </a:srgbClr>
                  </a:outerShdw>
                </a:effectLst>
              </a:rPr>
              <a:t> over all His works.  </a:t>
            </a:r>
            <a:r>
              <a:rPr lang="en-US" sz="2400" b="1" baseline="30000" dirty="0">
                <a:effectLst>
                  <a:outerShdw blurRad="38100" dist="38100" dir="2700000" algn="tl">
                    <a:srgbClr val="000000">
                      <a:alpha val="43137"/>
                    </a:srgbClr>
                  </a:outerShdw>
                </a:effectLst>
              </a:rPr>
              <a:t>10 </a:t>
            </a:r>
            <a:r>
              <a:rPr lang="en-US" sz="2400" b="1" dirty="0">
                <a:effectLst>
                  <a:outerShdw blurRad="38100" dist="38100" dir="2700000" algn="tl">
                    <a:srgbClr val="000000">
                      <a:alpha val="43137"/>
                    </a:srgbClr>
                  </a:outerShdw>
                </a:effectLst>
              </a:rPr>
              <a:t> All Your works shall praise You, O LORD, And Your saints shall bless You</a:t>
            </a:r>
            <a:r>
              <a:rPr lang="en-US" sz="2400" dirty="0">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17944149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xEl>
                                              <p:pRg st="0" end="0"/>
                                            </p:txEl>
                                          </p:spTgt>
                                        </p:tgtEl>
                                        <p:attrNameLst>
                                          <p:attrName>style.visibility</p:attrName>
                                        </p:attrNameLst>
                                      </p:cBhvr>
                                      <p:to>
                                        <p:strVal val="visible"/>
                                      </p:to>
                                    </p:set>
                                    <p:animEffect transition="in" filter="fade">
                                      <p:cBhvr>
                                        <p:cTn id="21" dur="1000"/>
                                        <p:tgtEl>
                                          <p:spTgt spid="6">
                                            <p:txEl>
                                              <p:pRg st="0" end="0"/>
                                            </p:txEl>
                                          </p:spTgt>
                                        </p:tgtEl>
                                      </p:cBhvr>
                                    </p:animEffect>
                                    <p:anim calcmode="lin" valueType="num">
                                      <p:cBhvr>
                                        <p:cTn id="22"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6">
                                            <p:txEl>
                                              <p:pRg st="1" end="1"/>
                                            </p:txEl>
                                          </p:spTgt>
                                        </p:tgtEl>
                                        <p:attrNameLst>
                                          <p:attrName>style.visibility</p:attrName>
                                        </p:attrNameLst>
                                      </p:cBhvr>
                                      <p:to>
                                        <p:strVal val="visible"/>
                                      </p:to>
                                    </p:set>
                                    <p:animEffect transition="in" filter="fade">
                                      <p:cBhvr>
                                        <p:cTn id="28" dur="1000"/>
                                        <p:tgtEl>
                                          <p:spTgt spid="6">
                                            <p:txEl>
                                              <p:pRg st="1" end="1"/>
                                            </p:txEl>
                                          </p:spTgt>
                                        </p:tgtEl>
                                      </p:cBhvr>
                                    </p:animEffect>
                                    <p:anim calcmode="lin" valueType="num">
                                      <p:cBhvr>
                                        <p:cTn id="29"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6"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E1BA9B4B-C586-4B6B-8142-E49AC2D37AD1}"/>
              </a:ext>
            </a:extLst>
          </p:cNvPr>
          <p:cNvSpPr>
            <a:spLocks noGrp="1"/>
          </p:cNvSpPr>
          <p:nvPr>
            <p:ph type="title"/>
          </p:nvPr>
        </p:nvSpPr>
        <p:spPr/>
        <p:txBody>
          <a:bodyPr/>
          <a:lstStyle/>
          <a:p>
            <a:r>
              <a:rPr lang="en-US" dirty="0"/>
              <a:t>COMPARISON</a:t>
            </a:r>
            <a:endParaRPr lang="ru-RU" dirty="0"/>
          </a:p>
        </p:txBody>
      </p:sp>
      <p:sp>
        <p:nvSpPr>
          <p:cNvPr id="5" name="Text Placeholder 4">
            <a:extLst>
              <a:ext uri="{FF2B5EF4-FFF2-40B4-BE49-F238E27FC236}">
                <a16:creationId xmlns:a16="http://schemas.microsoft.com/office/drawing/2014/main" id="{D630E50A-AB9F-4122-B5E0-DE40C6E48307}"/>
              </a:ext>
            </a:extLst>
          </p:cNvPr>
          <p:cNvSpPr>
            <a:spLocks noGrp="1"/>
          </p:cNvSpPr>
          <p:nvPr>
            <p:ph type="body" sz="quarter" idx="16"/>
          </p:nvPr>
        </p:nvSpPr>
        <p:spPr/>
        <p:txBody>
          <a:bodyPr/>
          <a:lstStyle/>
          <a:p>
            <a:r>
              <a:rPr lang="en-US" dirty="0"/>
              <a:t>Side By Side Matthew 6:9 With Psalm 145:6-10</a:t>
            </a:r>
            <a:endParaRPr lang="ru-RU" dirty="0"/>
          </a:p>
        </p:txBody>
      </p:sp>
      <p:sp>
        <p:nvSpPr>
          <p:cNvPr id="4" name="Text Placeholder 3">
            <a:extLst>
              <a:ext uri="{FF2B5EF4-FFF2-40B4-BE49-F238E27FC236}">
                <a16:creationId xmlns:a16="http://schemas.microsoft.com/office/drawing/2014/main" id="{D3BFCB07-6C49-4FD9-A60E-365443B88FE2}"/>
              </a:ext>
            </a:extLst>
          </p:cNvPr>
          <p:cNvSpPr>
            <a:spLocks noGrp="1"/>
          </p:cNvSpPr>
          <p:nvPr>
            <p:ph type="body" idx="1"/>
          </p:nvPr>
        </p:nvSpPr>
        <p:spPr/>
        <p:txBody>
          <a:bodyPr>
            <a:scene3d>
              <a:camera prst="orthographicFront"/>
              <a:lightRig rig="threePt" dir="t"/>
            </a:scene3d>
            <a:sp3d extrusionH="57150">
              <a:bevelT w="38100" h="38100"/>
            </a:sp3d>
          </a:bodyPr>
          <a:lstStyle/>
          <a:p>
            <a:r>
              <a:rPr lang="en-US" dirty="0">
                <a:solidFill>
                  <a:schemeClr val="accent5">
                    <a:lumMod val="40000"/>
                    <a:lumOff val="60000"/>
                  </a:schemeClr>
                </a:solidFill>
                <a:effectLst>
                  <a:glow rad="63500">
                    <a:schemeClr val="accent5">
                      <a:satMod val="175000"/>
                      <a:alpha val="40000"/>
                    </a:schemeClr>
                  </a:glow>
                  <a:outerShdw blurRad="50800" dist="38100" dir="5400000" algn="t" rotWithShape="0">
                    <a:prstClr val="black">
                      <a:alpha val="40000"/>
                    </a:prstClr>
                  </a:outerShdw>
                </a:effectLst>
              </a:rPr>
              <a:t>Matthew 6:9</a:t>
            </a:r>
            <a:endParaRPr lang="ru-RU" dirty="0">
              <a:solidFill>
                <a:schemeClr val="accent5">
                  <a:lumMod val="40000"/>
                  <a:lumOff val="60000"/>
                </a:schemeClr>
              </a:solidFill>
              <a:effectLst>
                <a:glow rad="63500">
                  <a:schemeClr val="accent5">
                    <a:satMod val="175000"/>
                    <a:alpha val="40000"/>
                  </a:schemeClr>
                </a:glow>
                <a:outerShdw blurRad="50800" dist="38100" dir="5400000" algn="t" rotWithShape="0">
                  <a:prstClr val="black">
                    <a:alpha val="40000"/>
                  </a:prstClr>
                </a:outerShdw>
              </a:effectLst>
            </a:endParaRPr>
          </a:p>
        </p:txBody>
      </p:sp>
      <p:sp>
        <p:nvSpPr>
          <p:cNvPr id="7" name="Text Placeholder 6">
            <a:extLst>
              <a:ext uri="{FF2B5EF4-FFF2-40B4-BE49-F238E27FC236}">
                <a16:creationId xmlns:a16="http://schemas.microsoft.com/office/drawing/2014/main" id="{3FC3CF09-BAFF-4590-A12C-E378DFF1DA5E}"/>
              </a:ext>
            </a:extLst>
          </p:cNvPr>
          <p:cNvSpPr>
            <a:spLocks noGrp="1"/>
          </p:cNvSpPr>
          <p:nvPr>
            <p:ph type="body" sz="quarter" idx="20"/>
          </p:nvPr>
        </p:nvSpPr>
        <p:spPr/>
        <p:txBody>
          <a:bodyPr>
            <a:normAutofit/>
          </a:bodyPr>
          <a:lstStyle/>
          <a:p>
            <a:r>
              <a:rPr lang="en-US" sz="2400" dirty="0"/>
              <a:t>In this manner, therefore, pray: Our Father in heaven, Hallowed be Your name</a:t>
            </a:r>
            <a:r>
              <a:rPr lang="en-US" dirty="0"/>
              <a:t>.</a:t>
            </a:r>
          </a:p>
          <a:p>
            <a:pPr marL="0" indent="0">
              <a:buNone/>
            </a:pPr>
            <a:endParaRPr lang="ru-RU" dirty="0"/>
          </a:p>
        </p:txBody>
      </p:sp>
      <p:sp>
        <p:nvSpPr>
          <p:cNvPr id="6" name="Text Placeholder 5">
            <a:extLst>
              <a:ext uri="{FF2B5EF4-FFF2-40B4-BE49-F238E27FC236}">
                <a16:creationId xmlns:a16="http://schemas.microsoft.com/office/drawing/2014/main" id="{349249DA-4230-416D-838C-A72D2E7CADA4}"/>
              </a:ext>
            </a:extLst>
          </p:cNvPr>
          <p:cNvSpPr>
            <a:spLocks noGrp="1"/>
          </p:cNvSpPr>
          <p:nvPr>
            <p:ph type="body" idx="18"/>
          </p:nvPr>
        </p:nvSpPr>
        <p:spPr/>
        <p:txBody>
          <a:bodyPr/>
          <a:lstStyle/>
          <a:p>
            <a:r>
              <a:rPr lang="en-US" dirty="0"/>
              <a:t>Psalm</a:t>
            </a:r>
            <a:r>
              <a:rPr lang="en-US" dirty="0">
                <a:effectLst>
                  <a:glow rad="63500">
                    <a:schemeClr val="accent5">
                      <a:satMod val="175000"/>
                      <a:alpha val="40000"/>
                    </a:schemeClr>
                  </a:glow>
                </a:effectLst>
              </a:rPr>
              <a:t> 145:6-10</a:t>
            </a:r>
            <a:endParaRPr lang="ru-RU" dirty="0">
              <a:effectLst>
                <a:glow rad="63500">
                  <a:schemeClr val="accent5">
                    <a:satMod val="175000"/>
                    <a:alpha val="40000"/>
                  </a:schemeClr>
                </a:glow>
              </a:effectLst>
            </a:endParaRPr>
          </a:p>
        </p:txBody>
      </p:sp>
      <p:sp>
        <p:nvSpPr>
          <p:cNvPr id="8" name="Text Placeholder 7">
            <a:extLst>
              <a:ext uri="{FF2B5EF4-FFF2-40B4-BE49-F238E27FC236}">
                <a16:creationId xmlns:a16="http://schemas.microsoft.com/office/drawing/2014/main" id="{C9E879AA-B873-414B-BC94-C8FF28566266}"/>
              </a:ext>
            </a:extLst>
          </p:cNvPr>
          <p:cNvSpPr>
            <a:spLocks noGrp="1"/>
          </p:cNvSpPr>
          <p:nvPr>
            <p:ph type="body" sz="quarter" idx="21"/>
          </p:nvPr>
        </p:nvSpPr>
        <p:spPr>
          <a:xfrm>
            <a:off x="6627121" y="3428501"/>
            <a:ext cx="4365625" cy="3110322"/>
          </a:xfrm>
        </p:spPr>
        <p:txBody>
          <a:bodyPr>
            <a:normAutofit fontScale="85000" lnSpcReduction="10000"/>
          </a:bodyPr>
          <a:lstStyle/>
          <a:p>
            <a:r>
              <a:rPr lang="en-US" sz="2400" baseline="30000" dirty="0"/>
              <a:t>6 </a:t>
            </a:r>
            <a:r>
              <a:rPr lang="en-US" sz="2400" dirty="0"/>
              <a:t> </a:t>
            </a:r>
            <a:r>
              <a:rPr lang="en-US" sz="2400" i="1" dirty="0"/>
              <a:t>Men</a:t>
            </a:r>
            <a:r>
              <a:rPr lang="en-US" sz="2400" dirty="0"/>
              <a:t> shall speak of the might of Your awesome acts, And I will declare Your greatness. </a:t>
            </a:r>
            <a:r>
              <a:rPr lang="en-US" sz="2400" baseline="30000" dirty="0"/>
              <a:t>7 </a:t>
            </a:r>
            <a:r>
              <a:rPr lang="en-US" sz="2400" dirty="0"/>
              <a:t> They shall utter the memory of Your great goodness, And shall sing of Your righteousness.</a:t>
            </a:r>
          </a:p>
          <a:p>
            <a:r>
              <a:rPr lang="en-US" sz="2400" dirty="0"/>
              <a:t> </a:t>
            </a:r>
            <a:r>
              <a:rPr lang="en-US" sz="2400" baseline="30000" dirty="0"/>
              <a:t>8 </a:t>
            </a:r>
            <a:r>
              <a:rPr lang="en-US" sz="2400" dirty="0"/>
              <a:t> The LORD </a:t>
            </a:r>
            <a:r>
              <a:rPr lang="en-US" sz="2400" i="1" dirty="0"/>
              <a:t>is</a:t>
            </a:r>
            <a:r>
              <a:rPr lang="en-US" sz="2400" dirty="0"/>
              <a:t> gracious and full </a:t>
            </a:r>
            <a:r>
              <a:rPr lang="en-US" sz="2400" dirty="0">
                <a:effectLst>
                  <a:outerShdw blurRad="38100" dist="38100" dir="2700000" algn="tl">
                    <a:srgbClr val="000000">
                      <a:alpha val="43137"/>
                    </a:srgbClr>
                  </a:outerShdw>
                </a:effectLst>
              </a:rPr>
              <a:t>of compassion, Slow to anger and great in mercy. </a:t>
            </a:r>
            <a:r>
              <a:rPr lang="en-US" sz="2400" baseline="30000" dirty="0">
                <a:effectLst>
                  <a:outerShdw blurRad="38100" dist="38100" dir="2700000" algn="tl">
                    <a:srgbClr val="000000">
                      <a:alpha val="43137"/>
                    </a:srgbClr>
                  </a:outerShdw>
                </a:effectLst>
              </a:rPr>
              <a:t>9 </a:t>
            </a:r>
            <a:r>
              <a:rPr lang="en-US" sz="2400" dirty="0">
                <a:effectLst>
                  <a:outerShdw blurRad="38100" dist="38100" dir="2700000" algn="tl">
                    <a:srgbClr val="000000">
                      <a:alpha val="43137"/>
                    </a:srgbClr>
                  </a:outerShdw>
                </a:effectLst>
              </a:rPr>
              <a:t> </a:t>
            </a:r>
            <a:r>
              <a:rPr lang="en-US" sz="2400" b="1" dirty="0">
                <a:effectLst>
                  <a:outerShdw blurRad="38100" dist="38100" dir="2700000" algn="tl">
                    <a:srgbClr val="000000">
                      <a:alpha val="43137"/>
                    </a:srgbClr>
                  </a:outerShdw>
                </a:effectLst>
              </a:rPr>
              <a:t>The LORD </a:t>
            </a:r>
            <a:r>
              <a:rPr lang="en-US" sz="2400" b="1" i="1" dirty="0">
                <a:effectLst>
                  <a:outerShdw blurRad="38100" dist="38100" dir="2700000" algn="tl">
                    <a:srgbClr val="000000">
                      <a:alpha val="43137"/>
                    </a:srgbClr>
                  </a:outerShdw>
                </a:effectLst>
              </a:rPr>
              <a:t>is</a:t>
            </a:r>
            <a:r>
              <a:rPr lang="en-US" sz="2400" b="1" dirty="0">
                <a:effectLst>
                  <a:outerShdw blurRad="38100" dist="38100" dir="2700000" algn="tl">
                    <a:srgbClr val="000000">
                      <a:alpha val="43137"/>
                    </a:srgbClr>
                  </a:outerShdw>
                </a:effectLst>
              </a:rPr>
              <a:t> good to all, And His tender mercies </a:t>
            </a:r>
            <a:r>
              <a:rPr lang="en-US" sz="2400" b="1" i="1" dirty="0">
                <a:effectLst>
                  <a:outerShdw blurRad="38100" dist="38100" dir="2700000" algn="tl">
                    <a:srgbClr val="000000">
                      <a:alpha val="43137"/>
                    </a:srgbClr>
                  </a:outerShdw>
                </a:effectLst>
              </a:rPr>
              <a:t>are</a:t>
            </a:r>
            <a:r>
              <a:rPr lang="en-US" sz="2400" b="1" dirty="0">
                <a:effectLst>
                  <a:outerShdw blurRad="38100" dist="38100" dir="2700000" algn="tl">
                    <a:srgbClr val="000000">
                      <a:alpha val="43137"/>
                    </a:srgbClr>
                  </a:outerShdw>
                </a:effectLst>
              </a:rPr>
              <a:t> over all His works.  </a:t>
            </a:r>
            <a:r>
              <a:rPr lang="en-US" sz="2400" b="1" baseline="30000" dirty="0">
                <a:effectLst>
                  <a:outerShdw blurRad="38100" dist="38100" dir="2700000" algn="tl">
                    <a:srgbClr val="000000">
                      <a:alpha val="43137"/>
                    </a:srgbClr>
                  </a:outerShdw>
                </a:effectLst>
              </a:rPr>
              <a:t>10 </a:t>
            </a:r>
            <a:r>
              <a:rPr lang="en-US" sz="2400" b="1" dirty="0">
                <a:effectLst>
                  <a:outerShdw blurRad="38100" dist="38100" dir="2700000" algn="tl">
                    <a:srgbClr val="000000">
                      <a:alpha val="43137"/>
                    </a:srgbClr>
                  </a:outerShdw>
                </a:effectLst>
              </a:rPr>
              <a:t> All Your works shall praise You, O LORD, And Your saints shall bless You</a:t>
            </a:r>
            <a:r>
              <a:rPr lang="en-US" sz="2400" dirty="0">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31219341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xEl>
                                              <p:pRg st="0" end="0"/>
                                            </p:txEl>
                                          </p:spTgt>
                                        </p:tgtEl>
                                        <p:attrNameLst>
                                          <p:attrName>style.visibility</p:attrName>
                                        </p:attrNameLst>
                                      </p:cBhvr>
                                      <p:to>
                                        <p:strVal val="visible"/>
                                      </p:to>
                                    </p:set>
                                    <p:animEffect transition="in" filter="fade">
                                      <p:cBhvr>
                                        <p:cTn id="14" dur="1000"/>
                                        <p:tgtEl>
                                          <p:spTgt spid="8">
                                            <p:txEl>
                                              <p:pRg st="0" end="0"/>
                                            </p:txEl>
                                          </p:spTgt>
                                        </p:tgtEl>
                                      </p:cBhvr>
                                    </p:animEffect>
                                    <p:anim calcmode="lin" valueType="num">
                                      <p:cBhvr>
                                        <p:cTn id="15"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xEl>
                                              <p:pRg st="1" end="1"/>
                                            </p:txEl>
                                          </p:spTgt>
                                        </p:tgtEl>
                                        <p:attrNameLst>
                                          <p:attrName>style.visibility</p:attrName>
                                        </p:attrNameLst>
                                      </p:cBhvr>
                                      <p:to>
                                        <p:strVal val="visible"/>
                                      </p:to>
                                    </p:set>
                                    <p:animEffect transition="in" filter="fade">
                                      <p:cBhvr>
                                        <p:cTn id="21" dur="1000"/>
                                        <p:tgtEl>
                                          <p:spTgt spid="8">
                                            <p:txEl>
                                              <p:pRg st="1" end="1"/>
                                            </p:txEl>
                                          </p:spTgt>
                                        </p:tgtEl>
                                      </p:cBhvr>
                                    </p:animEffect>
                                    <p:anim calcmode="lin" valueType="num">
                                      <p:cBhvr>
                                        <p:cTn id="22"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8"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EDADF0-23DD-491B-8755-2E19692F9B18}"/>
              </a:ext>
            </a:extLst>
          </p:cNvPr>
          <p:cNvSpPr>
            <a:spLocks noGrp="1"/>
          </p:cNvSpPr>
          <p:nvPr>
            <p:ph type="title"/>
          </p:nvPr>
        </p:nvSpPr>
        <p:spPr>
          <a:xfrm>
            <a:off x="838200" y="3861880"/>
            <a:ext cx="10515600" cy="901793"/>
          </a:xfrm>
        </p:spPr>
        <p:txBody>
          <a:bodyPr>
            <a:normAutofit fontScale="90000"/>
          </a:bodyPr>
          <a:lstStyle/>
          <a:p>
            <a:r>
              <a:rPr lang="en-US" sz="6600" b="1" dirty="0">
                <a:solidFill>
                  <a:srgbClr val="FF0000"/>
                </a:solidFill>
                <a:latin typeface="Arial" panose="020B0604020202020204" pitchFamily="34" charset="0"/>
                <a:ea typeface="Calibri" panose="020F0502020204030204" pitchFamily="34" charset="0"/>
              </a:rPr>
              <a:t>Matthew 6:10 (NKJV)</a:t>
            </a:r>
            <a:endParaRPr lang="ru-RU" sz="5400" dirty="0">
              <a:solidFill>
                <a:srgbClr val="FF0000"/>
              </a:solidFill>
            </a:endParaRPr>
          </a:p>
        </p:txBody>
      </p:sp>
      <p:sp>
        <p:nvSpPr>
          <p:cNvPr id="5" name="Text Placeholder 4">
            <a:extLst>
              <a:ext uri="{FF2B5EF4-FFF2-40B4-BE49-F238E27FC236}">
                <a16:creationId xmlns:a16="http://schemas.microsoft.com/office/drawing/2014/main" id="{171A006E-2552-45AA-81E6-9D6D26A503C2}"/>
              </a:ext>
            </a:extLst>
          </p:cNvPr>
          <p:cNvSpPr>
            <a:spLocks noGrp="1"/>
          </p:cNvSpPr>
          <p:nvPr>
            <p:ph type="body" sz="quarter" idx="1"/>
          </p:nvPr>
        </p:nvSpPr>
        <p:spPr>
          <a:xfrm>
            <a:off x="831850" y="4849400"/>
            <a:ext cx="10515600" cy="1432844"/>
          </a:xfrm>
        </p:spPr>
        <p:txBody>
          <a:bodyPr>
            <a:normAutofit/>
            <a:scene3d>
              <a:camera prst="orthographicFront"/>
              <a:lightRig rig="threePt" dir="t"/>
            </a:scene3d>
            <a:sp3d extrusionH="57150">
              <a:bevelT w="38100" h="38100"/>
            </a:sp3d>
          </a:bodyPr>
          <a:lstStyle/>
          <a:p>
            <a:pPr>
              <a:spcBef>
                <a:spcPts val="0"/>
              </a:spcBef>
            </a:pPr>
            <a:r>
              <a:rPr lang="en-US" dirty="0">
                <a:effectLst>
                  <a:glow rad="228600">
                    <a:schemeClr val="accent1">
                      <a:satMod val="175000"/>
                      <a:alpha val="40000"/>
                    </a:schemeClr>
                  </a:glow>
                </a:effectLst>
              </a:rPr>
              <a:t> </a:t>
            </a:r>
            <a:r>
              <a:rPr lang="en-US" sz="3200" baseline="30000" dirty="0">
                <a:solidFill>
                  <a:schemeClr val="bg1"/>
                </a:solidFill>
                <a:effectLst>
                  <a:glow rad="63500">
                    <a:schemeClr val="accent4">
                      <a:satMod val="175000"/>
                      <a:alpha val="40000"/>
                    </a:schemeClr>
                  </a:glow>
                </a:effectLst>
                <a:latin typeface="Arial" panose="020B0604020202020204" pitchFamily="34" charset="0"/>
                <a:ea typeface="Calibri" panose="020F0502020204030204" pitchFamily="34" charset="0"/>
              </a:rPr>
              <a:t>10 </a:t>
            </a:r>
            <a:r>
              <a:rPr lang="en-US" sz="4000" dirty="0">
                <a:solidFill>
                  <a:schemeClr val="bg1"/>
                </a:solidFill>
                <a:effectLst>
                  <a:glow rad="63500">
                    <a:schemeClr val="accent4">
                      <a:satMod val="175000"/>
                      <a:alpha val="40000"/>
                    </a:schemeClr>
                  </a:glow>
                </a:effectLst>
                <a:latin typeface="Arial" panose="020B0604020202020204" pitchFamily="34" charset="0"/>
                <a:ea typeface="Calibri" panose="020F0502020204030204" pitchFamily="34" charset="0"/>
              </a:rPr>
              <a:t> Your kingdom come. Your will be done     On earth as </a:t>
            </a:r>
            <a:r>
              <a:rPr lang="en-US" sz="4000" i="1" dirty="0">
                <a:solidFill>
                  <a:schemeClr val="bg1"/>
                </a:solidFill>
                <a:effectLst>
                  <a:glow rad="63500">
                    <a:schemeClr val="accent4">
                      <a:satMod val="175000"/>
                      <a:alpha val="40000"/>
                    </a:schemeClr>
                  </a:glow>
                </a:effectLst>
                <a:latin typeface="Arial" panose="020B0604020202020204" pitchFamily="34" charset="0"/>
                <a:ea typeface="Calibri" panose="020F0502020204030204" pitchFamily="34" charset="0"/>
              </a:rPr>
              <a:t>it is</a:t>
            </a:r>
            <a:r>
              <a:rPr lang="en-US" sz="4000" dirty="0">
                <a:solidFill>
                  <a:schemeClr val="bg1"/>
                </a:solidFill>
                <a:effectLst>
                  <a:glow rad="63500">
                    <a:schemeClr val="accent4">
                      <a:satMod val="175000"/>
                      <a:alpha val="40000"/>
                    </a:schemeClr>
                  </a:glow>
                </a:effectLst>
                <a:latin typeface="Arial" panose="020B0604020202020204" pitchFamily="34" charset="0"/>
                <a:ea typeface="Calibri" panose="020F0502020204030204" pitchFamily="34" charset="0"/>
              </a:rPr>
              <a:t> in heaven.</a:t>
            </a:r>
            <a:r>
              <a:rPr lang="en-US" sz="4000" dirty="0">
                <a:solidFill>
                  <a:schemeClr val="bg1"/>
                </a:solidFill>
                <a:effectLst>
                  <a:glow rad="63500">
                    <a:schemeClr val="accent4">
                      <a:satMod val="175000"/>
                      <a:alpha val="40000"/>
                    </a:schemeClr>
                  </a:glow>
                  <a:outerShdw blurRad="50800" dist="38100" dir="2700000" algn="tl" rotWithShape="0">
                    <a:prstClr val="black">
                      <a:alpha val="40000"/>
                    </a:prstClr>
                  </a:outerShdw>
                </a:effectLst>
              </a:rPr>
              <a:t>.</a:t>
            </a:r>
            <a:endParaRPr lang="ru-RU" dirty="0">
              <a:solidFill>
                <a:schemeClr val="bg1"/>
              </a:solidFill>
              <a:effectLst>
                <a:glow rad="63500">
                  <a:schemeClr val="accent4">
                    <a:satMod val="175000"/>
                    <a:alpha val="40000"/>
                  </a:schemeClr>
                </a:glow>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2165087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2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allAtOnce"/>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E1BA9B4B-C586-4B6B-8142-E49AC2D37AD1}"/>
              </a:ext>
            </a:extLst>
          </p:cNvPr>
          <p:cNvSpPr>
            <a:spLocks noGrp="1"/>
          </p:cNvSpPr>
          <p:nvPr>
            <p:ph type="title"/>
          </p:nvPr>
        </p:nvSpPr>
        <p:spPr/>
        <p:txBody>
          <a:bodyPr/>
          <a:lstStyle/>
          <a:p>
            <a:r>
              <a:rPr lang="en-US" dirty="0"/>
              <a:t>COMPARISON</a:t>
            </a:r>
            <a:endParaRPr lang="ru-RU" dirty="0"/>
          </a:p>
        </p:txBody>
      </p:sp>
      <p:sp>
        <p:nvSpPr>
          <p:cNvPr id="5" name="Text Placeholder 4">
            <a:extLst>
              <a:ext uri="{FF2B5EF4-FFF2-40B4-BE49-F238E27FC236}">
                <a16:creationId xmlns:a16="http://schemas.microsoft.com/office/drawing/2014/main" id="{D630E50A-AB9F-4122-B5E0-DE40C6E48307}"/>
              </a:ext>
            </a:extLst>
          </p:cNvPr>
          <p:cNvSpPr>
            <a:spLocks noGrp="1"/>
          </p:cNvSpPr>
          <p:nvPr>
            <p:ph type="body" sz="quarter" idx="16"/>
          </p:nvPr>
        </p:nvSpPr>
        <p:spPr/>
        <p:txBody>
          <a:bodyPr/>
          <a:lstStyle/>
          <a:p>
            <a:r>
              <a:rPr lang="en-US" dirty="0"/>
              <a:t>Side By Side Matthew 6:10 With Psalm 145:11-13</a:t>
            </a:r>
            <a:endParaRPr lang="ru-RU" dirty="0"/>
          </a:p>
        </p:txBody>
      </p:sp>
      <p:sp>
        <p:nvSpPr>
          <p:cNvPr id="4" name="Text Placeholder 3">
            <a:extLst>
              <a:ext uri="{FF2B5EF4-FFF2-40B4-BE49-F238E27FC236}">
                <a16:creationId xmlns:a16="http://schemas.microsoft.com/office/drawing/2014/main" id="{D3BFCB07-6C49-4FD9-A60E-365443B88FE2}"/>
              </a:ext>
            </a:extLst>
          </p:cNvPr>
          <p:cNvSpPr>
            <a:spLocks noGrp="1"/>
          </p:cNvSpPr>
          <p:nvPr>
            <p:ph type="body" idx="1"/>
          </p:nvPr>
        </p:nvSpPr>
        <p:spPr/>
        <p:txBody>
          <a:bodyPr>
            <a:scene3d>
              <a:camera prst="orthographicFront"/>
              <a:lightRig rig="threePt" dir="t"/>
            </a:scene3d>
            <a:sp3d extrusionH="57150">
              <a:bevelT w="38100" h="38100"/>
            </a:sp3d>
          </a:bodyPr>
          <a:lstStyle/>
          <a:p>
            <a:r>
              <a:rPr lang="en-US" dirty="0">
                <a:solidFill>
                  <a:schemeClr val="accent5">
                    <a:lumMod val="20000"/>
                    <a:lumOff val="80000"/>
                  </a:schemeClr>
                </a:solidFill>
                <a:effectLst>
                  <a:glow rad="63500">
                    <a:schemeClr val="accent5">
                      <a:satMod val="175000"/>
                      <a:alpha val="40000"/>
                    </a:schemeClr>
                  </a:glow>
                </a:effectLst>
              </a:rPr>
              <a:t>Matthew 6:10</a:t>
            </a:r>
            <a:endParaRPr lang="ru-RU" dirty="0">
              <a:solidFill>
                <a:schemeClr val="accent5">
                  <a:lumMod val="20000"/>
                  <a:lumOff val="80000"/>
                </a:schemeClr>
              </a:solidFill>
              <a:effectLst>
                <a:glow rad="63500">
                  <a:schemeClr val="accent5">
                    <a:satMod val="175000"/>
                    <a:alpha val="40000"/>
                  </a:schemeClr>
                </a:glow>
              </a:effectLst>
            </a:endParaRPr>
          </a:p>
        </p:txBody>
      </p:sp>
      <p:sp>
        <p:nvSpPr>
          <p:cNvPr id="7" name="Text Placeholder 6">
            <a:extLst>
              <a:ext uri="{FF2B5EF4-FFF2-40B4-BE49-F238E27FC236}">
                <a16:creationId xmlns:a16="http://schemas.microsoft.com/office/drawing/2014/main" id="{3FC3CF09-BAFF-4590-A12C-E378DFF1DA5E}"/>
              </a:ext>
            </a:extLst>
          </p:cNvPr>
          <p:cNvSpPr>
            <a:spLocks noGrp="1"/>
          </p:cNvSpPr>
          <p:nvPr>
            <p:ph type="body" sz="quarter" idx="20"/>
          </p:nvPr>
        </p:nvSpPr>
        <p:spPr/>
        <p:txBody>
          <a:bodyPr>
            <a:normAutofit/>
          </a:bodyPr>
          <a:lstStyle/>
          <a:p>
            <a:r>
              <a:rPr lang="en-US" sz="2400" dirty="0">
                <a:effectLst>
                  <a:glow rad="63500">
                    <a:schemeClr val="accent4">
                      <a:satMod val="175000"/>
                      <a:alpha val="40000"/>
                    </a:schemeClr>
                  </a:glow>
                </a:effectLst>
              </a:rPr>
              <a:t>Your kingdom come. Your will be done On earth as </a:t>
            </a:r>
            <a:r>
              <a:rPr lang="en-US" sz="2400" i="1" dirty="0">
                <a:effectLst>
                  <a:glow rad="63500">
                    <a:schemeClr val="accent4">
                      <a:satMod val="175000"/>
                      <a:alpha val="40000"/>
                    </a:schemeClr>
                  </a:glow>
                </a:effectLst>
              </a:rPr>
              <a:t>it is</a:t>
            </a:r>
            <a:r>
              <a:rPr lang="en-US" sz="2400" dirty="0">
                <a:effectLst>
                  <a:glow rad="63500">
                    <a:schemeClr val="accent4">
                      <a:satMod val="175000"/>
                      <a:alpha val="40000"/>
                    </a:schemeClr>
                  </a:glow>
                </a:effectLst>
              </a:rPr>
              <a:t> in heaven.</a:t>
            </a:r>
            <a:endParaRPr lang="ru-RU" sz="2400" dirty="0">
              <a:effectLst>
                <a:glow rad="63500">
                  <a:schemeClr val="accent4">
                    <a:satMod val="175000"/>
                    <a:alpha val="40000"/>
                  </a:schemeClr>
                </a:glow>
              </a:effectLst>
            </a:endParaRPr>
          </a:p>
        </p:txBody>
      </p:sp>
      <p:sp>
        <p:nvSpPr>
          <p:cNvPr id="6" name="Text Placeholder 5">
            <a:extLst>
              <a:ext uri="{FF2B5EF4-FFF2-40B4-BE49-F238E27FC236}">
                <a16:creationId xmlns:a16="http://schemas.microsoft.com/office/drawing/2014/main" id="{349249DA-4230-416D-838C-A72D2E7CADA4}"/>
              </a:ext>
            </a:extLst>
          </p:cNvPr>
          <p:cNvSpPr>
            <a:spLocks noGrp="1"/>
          </p:cNvSpPr>
          <p:nvPr>
            <p:ph type="body" idx="18"/>
          </p:nvPr>
        </p:nvSpPr>
        <p:spPr/>
        <p:txBody>
          <a:bodyPr>
            <a:scene3d>
              <a:camera prst="orthographicFront"/>
              <a:lightRig rig="threePt" dir="t"/>
            </a:scene3d>
            <a:sp3d extrusionH="57150">
              <a:bevelT w="38100" h="38100"/>
            </a:sp3d>
          </a:bodyPr>
          <a:lstStyle/>
          <a:p>
            <a:r>
              <a:rPr lang="en-US" dirty="0"/>
              <a:t>Psalm</a:t>
            </a:r>
            <a:r>
              <a:rPr lang="en-US" dirty="0">
                <a:effectLst>
                  <a:glow rad="101600">
                    <a:schemeClr val="accent1">
                      <a:satMod val="175000"/>
                      <a:alpha val="40000"/>
                    </a:schemeClr>
                  </a:glow>
                </a:effectLst>
              </a:rPr>
              <a:t> 145:11-13</a:t>
            </a:r>
            <a:endParaRPr lang="ru-RU" dirty="0">
              <a:effectLst>
                <a:glow rad="101600">
                  <a:schemeClr val="accent1">
                    <a:satMod val="175000"/>
                    <a:alpha val="40000"/>
                  </a:schemeClr>
                </a:glow>
              </a:effectLst>
            </a:endParaRPr>
          </a:p>
        </p:txBody>
      </p:sp>
      <p:sp>
        <p:nvSpPr>
          <p:cNvPr id="8" name="Text Placeholder 7">
            <a:extLst>
              <a:ext uri="{FF2B5EF4-FFF2-40B4-BE49-F238E27FC236}">
                <a16:creationId xmlns:a16="http://schemas.microsoft.com/office/drawing/2014/main" id="{C9E879AA-B873-414B-BC94-C8FF28566266}"/>
              </a:ext>
            </a:extLst>
          </p:cNvPr>
          <p:cNvSpPr>
            <a:spLocks noGrp="1"/>
          </p:cNvSpPr>
          <p:nvPr>
            <p:ph type="body" sz="quarter" idx="21"/>
          </p:nvPr>
        </p:nvSpPr>
        <p:spPr/>
        <p:txBody>
          <a:bodyPr>
            <a:noAutofit/>
          </a:bodyPr>
          <a:lstStyle/>
          <a:p>
            <a:r>
              <a:rPr lang="en-US" sz="2000" baseline="30000" dirty="0"/>
              <a:t>11 </a:t>
            </a:r>
            <a:r>
              <a:rPr lang="en-US" sz="2000" dirty="0"/>
              <a:t> They shall speak of the glory of Your kingdom, And talk of Your power, </a:t>
            </a:r>
          </a:p>
          <a:p>
            <a:r>
              <a:rPr lang="en-US" sz="2000" baseline="30000" dirty="0"/>
              <a:t>12 </a:t>
            </a:r>
            <a:r>
              <a:rPr lang="en-US" sz="2000" dirty="0"/>
              <a:t> To make known to the sons of men His mighty acts, And the glorious majesty of His kingdom. </a:t>
            </a:r>
          </a:p>
          <a:p>
            <a:r>
              <a:rPr lang="en-US" sz="2000" baseline="30000" dirty="0"/>
              <a:t>13 </a:t>
            </a:r>
            <a:r>
              <a:rPr lang="en-US" sz="2000" dirty="0"/>
              <a:t> Your kingdom </a:t>
            </a:r>
            <a:r>
              <a:rPr lang="en-US" sz="2000" i="1" dirty="0"/>
              <a:t>is</a:t>
            </a:r>
            <a:r>
              <a:rPr lang="en-US" sz="2000" dirty="0"/>
              <a:t> an everlasting kingdom, And Your dominion </a:t>
            </a:r>
            <a:r>
              <a:rPr lang="en-US" sz="2000" i="1" dirty="0"/>
              <a:t>endures</a:t>
            </a:r>
            <a:r>
              <a:rPr lang="en-US" sz="2000" dirty="0"/>
              <a:t> throughout all generations.</a:t>
            </a:r>
          </a:p>
        </p:txBody>
      </p:sp>
    </p:spTree>
    <p:extLst>
      <p:ext uri="{BB962C8B-B14F-4D97-AF65-F5344CB8AC3E}">
        <p14:creationId xmlns:p14="http://schemas.microsoft.com/office/powerpoint/2010/main" val="3171670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Effect transition="in" filter="fade">
                                      <p:cBhvr>
                                        <p:cTn id="14" dur="1000"/>
                                        <p:tgtEl>
                                          <p:spTgt spid="7">
                                            <p:txEl>
                                              <p:pRg st="0" end="0"/>
                                            </p:txEl>
                                          </p:spTgt>
                                        </p:tgtEl>
                                      </p:cBhvr>
                                    </p:animEffect>
                                    <p:anim calcmode="lin" valueType="num">
                                      <p:cBhvr>
                                        <p:cTn id="15"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xEl>
                                              <p:pRg st="0" end="0"/>
                                            </p:txEl>
                                          </p:spTgt>
                                        </p:tgtEl>
                                        <p:attrNameLst>
                                          <p:attrName>style.visibility</p:attrName>
                                        </p:attrNameLst>
                                      </p:cBhvr>
                                      <p:to>
                                        <p:strVal val="visible"/>
                                      </p:to>
                                    </p:set>
                                    <p:animEffect transition="in" filter="fade">
                                      <p:cBhvr>
                                        <p:cTn id="21" dur="1000"/>
                                        <p:tgtEl>
                                          <p:spTgt spid="6">
                                            <p:txEl>
                                              <p:pRg st="0" end="0"/>
                                            </p:txEl>
                                          </p:spTgt>
                                        </p:tgtEl>
                                      </p:cBhvr>
                                    </p:animEffect>
                                    <p:anim calcmode="lin" valueType="num">
                                      <p:cBhvr>
                                        <p:cTn id="22"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8">
                                            <p:txEl>
                                              <p:pRg st="0" end="0"/>
                                            </p:txEl>
                                          </p:spTgt>
                                        </p:tgtEl>
                                        <p:attrNameLst>
                                          <p:attrName>style.visibility</p:attrName>
                                        </p:attrNameLst>
                                      </p:cBhvr>
                                      <p:to>
                                        <p:strVal val="visible"/>
                                      </p:to>
                                    </p:set>
                                    <p:animEffect transition="in" filter="fade">
                                      <p:cBhvr>
                                        <p:cTn id="28" dur="1000"/>
                                        <p:tgtEl>
                                          <p:spTgt spid="8">
                                            <p:txEl>
                                              <p:pRg st="0" end="0"/>
                                            </p:txEl>
                                          </p:spTgt>
                                        </p:tgtEl>
                                      </p:cBhvr>
                                    </p:animEffect>
                                    <p:anim calcmode="lin" valueType="num">
                                      <p:cBhvr>
                                        <p:cTn id="29"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8">
                                            <p:txEl>
                                              <p:pRg st="1" end="1"/>
                                            </p:txEl>
                                          </p:spTgt>
                                        </p:tgtEl>
                                        <p:attrNameLst>
                                          <p:attrName>style.visibility</p:attrName>
                                        </p:attrNameLst>
                                      </p:cBhvr>
                                      <p:to>
                                        <p:strVal val="visible"/>
                                      </p:to>
                                    </p:set>
                                    <p:animEffect transition="in" filter="fade">
                                      <p:cBhvr>
                                        <p:cTn id="35" dur="1000"/>
                                        <p:tgtEl>
                                          <p:spTgt spid="8">
                                            <p:txEl>
                                              <p:pRg st="1" end="1"/>
                                            </p:txEl>
                                          </p:spTgt>
                                        </p:tgtEl>
                                      </p:cBhvr>
                                    </p:animEffect>
                                    <p:anim calcmode="lin" valueType="num">
                                      <p:cBhvr>
                                        <p:cTn id="36"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37"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8">
                                            <p:txEl>
                                              <p:pRg st="2" end="2"/>
                                            </p:txEl>
                                          </p:spTgt>
                                        </p:tgtEl>
                                        <p:attrNameLst>
                                          <p:attrName>style.visibility</p:attrName>
                                        </p:attrNameLst>
                                      </p:cBhvr>
                                      <p:to>
                                        <p:strVal val="visible"/>
                                      </p:to>
                                    </p:set>
                                    <p:animEffect transition="in" filter="fade">
                                      <p:cBhvr>
                                        <p:cTn id="42" dur="1000"/>
                                        <p:tgtEl>
                                          <p:spTgt spid="8">
                                            <p:txEl>
                                              <p:pRg st="2" end="2"/>
                                            </p:txEl>
                                          </p:spTgt>
                                        </p:tgtEl>
                                      </p:cBhvr>
                                    </p:animEffect>
                                    <p:anim calcmode="lin" valueType="num">
                                      <p:cBhvr>
                                        <p:cTn id="43"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44"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7" grpId="0" build="p"/>
      <p:bldP spid="6" grpId="0" build="p"/>
      <p:bldP spid="8"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3D545-C417-48EA-9543-078BF8EB641C}"/>
              </a:ext>
            </a:extLst>
          </p:cNvPr>
          <p:cNvSpPr>
            <a:spLocks noGrp="1"/>
          </p:cNvSpPr>
          <p:nvPr>
            <p:ph type="title"/>
          </p:nvPr>
        </p:nvSpPr>
        <p:spPr>
          <a:xfrm>
            <a:off x="848186" y="784333"/>
            <a:ext cx="5285914" cy="782638"/>
          </a:xfrm>
        </p:spPr>
        <p:txBody>
          <a:bodyPr/>
          <a:lstStyle/>
          <a:p>
            <a:r>
              <a:rPr lang="en-US" dirty="0"/>
              <a:t>God and You</a:t>
            </a:r>
            <a:endParaRPr lang="ru-RU" dirty="0"/>
          </a:p>
        </p:txBody>
      </p:sp>
      <p:sp>
        <p:nvSpPr>
          <p:cNvPr id="5" name="Text Placeholder 4">
            <a:extLst>
              <a:ext uri="{FF2B5EF4-FFF2-40B4-BE49-F238E27FC236}">
                <a16:creationId xmlns:a16="http://schemas.microsoft.com/office/drawing/2014/main" id="{099A8D28-D968-408D-AA5E-1B16F071D7DF}"/>
              </a:ext>
            </a:extLst>
          </p:cNvPr>
          <p:cNvSpPr>
            <a:spLocks noGrp="1"/>
          </p:cNvSpPr>
          <p:nvPr>
            <p:ph type="body" sz="quarter" idx="13"/>
          </p:nvPr>
        </p:nvSpPr>
        <p:spPr>
          <a:xfrm>
            <a:off x="798386" y="1590892"/>
            <a:ext cx="5285914" cy="782638"/>
          </a:xfrm>
        </p:spPr>
        <p:txBody>
          <a:bodyPr>
            <a:normAutofit lnSpcReduction="10000"/>
          </a:bodyPr>
          <a:lstStyle/>
          <a:p>
            <a:pPr>
              <a:lnSpc>
                <a:spcPct val="110000"/>
              </a:lnSpc>
              <a:spcBef>
                <a:spcPts val="0"/>
              </a:spcBef>
            </a:pPr>
            <a:r>
              <a:rPr lang="en-US" sz="2400" b="1" dirty="0">
                <a:effectLst>
                  <a:outerShdw blurRad="38100" dist="38100" dir="2700000" algn="tl">
                    <a:srgbClr val="000000">
                      <a:alpha val="43137"/>
                    </a:srgbClr>
                  </a:outerShdw>
                </a:effectLst>
              </a:rPr>
              <a:t>His Desire </a:t>
            </a:r>
            <a:r>
              <a:rPr lang="en-US" sz="2000" dirty="0"/>
              <a:t>– To Give You</a:t>
            </a:r>
          </a:p>
          <a:p>
            <a:pPr>
              <a:lnSpc>
                <a:spcPct val="110000"/>
              </a:lnSpc>
              <a:spcBef>
                <a:spcPts val="0"/>
              </a:spcBef>
            </a:pPr>
            <a:r>
              <a:rPr lang="en-US" sz="2000" dirty="0"/>
              <a:t>A Future and a Hope.</a:t>
            </a:r>
            <a:endParaRPr lang="ru-RU" sz="2000" dirty="0"/>
          </a:p>
        </p:txBody>
      </p:sp>
      <p:sp>
        <p:nvSpPr>
          <p:cNvPr id="6" name="Text Placeholder 5">
            <a:extLst>
              <a:ext uri="{FF2B5EF4-FFF2-40B4-BE49-F238E27FC236}">
                <a16:creationId xmlns:a16="http://schemas.microsoft.com/office/drawing/2014/main" id="{7E54AC28-9C3E-4734-B2BB-5EC5F60F5559}"/>
              </a:ext>
            </a:extLst>
          </p:cNvPr>
          <p:cNvSpPr>
            <a:spLocks noGrp="1"/>
          </p:cNvSpPr>
          <p:nvPr>
            <p:ph type="body" sz="quarter" idx="15"/>
          </p:nvPr>
        </p:nvSpPr>
        <p:spPr>
          <a:xfrm>
            <a:off x="371055" y="2899102"/>
            <a:ext cx="5763046" cy="2888855"/>
          </a:xfrm>
        </p:spPr>
        <p:style>
          <a:lnRef idx="1">
            <a:schemeClr val="accent2"/>
          </a:lnRef>
          <a:fillRef idx="3">
            <a:schemeClr val="accent2"/>
          </a:fillRef>
          <a:effectRef idx="2">
            <a:schemeClr val="accent2"/>
          </a:effectRef>
          <a:fontRef idx="minor">
            <a:schemeClr val="lt1"/>
          </a:fontRef>
        </p:style>
        <p:txBody>
          <a:bodyPr>
            <a:normAutofit lnSpcReduction="10000"/>
          </a:bodyPr>
          <a:lstStyle/>
          <a:p>
            <a:r>
              <a:rPr lang="en-US" sz="2000" b="1" dirty="0">
                <a:effectLst>
                  <a:outerShdw blurRad="38100" dist="38100" dir="2700000" algn="tl">
                    <a:srgbClr val="000000">
                      <a:alpha val="43137"/>
                    </a:srgbClr>
                  </a:outerShdw>
                </a:effectLst>
              </a:rPr>
              <a:t>Hebrews 2:10-11 (NKJV</a:t>
            </a:r>
            <a:r>
              <a:rPr lang="en-US" sz="2000" b="1" dirty="0"/>
              <a:t>) </a:t>
            </a:r>
            <a:r>
              <a:rPr lang="en-US" sz="2000" baseline="30000" dirty="0"/>
              <a:t>10 </a:t>
            </a:r>
            <a:r>
              <a:rPr lang="en-US" sz="2000" dirty="0"/>
              <a:t> For it was fitting for Him, for whom </a:t>
            </a:r>
            <a:r>
              <a:rPr lang="en-US" sz="2000" i="1" dirty="0"/>
              <a:t>are</a:t>
            </a:r>
            <a:r>
              <a:rPr lang="en-US" sz="2000" dirty="0"/>
              <a:t> all things and by whom </a:t>
            </a:r>
            <a:r>
              <a:rPr lang="en-US" sz="2000" i="1" dirty="0"/>
              <a:t>are</a:t>
            </a:r>
            <a:r>
              <a:rPr lang="en-US" sz="2000" dirty="0"/>
              <a:t> all things, in bringing many sons to glory, to make the captain of their salvation perfect through sufferings. </a:t>
            </a:r>
            <a:r>
              <a:rPr lang="en-US" sz="2000" baseline="30000" dirty="0"/>
              <a:t>11 </a:t>
            </a:r>
            <a:r>
              <a:rPr lang="en-US" sz="2000" dirty="0"/>
              <a:t> For both He who sanctifies and those who are being sanctified </a:t>
            </a:r>
            <a:r>
              <a:rPr lang="en-US" sz="2000" i="1" dirty="0"/>
              <a:t>are</a:t>
            </a:r>
            <a:r>
              <a:rPr lang="en-US" sz="2000" dirty="0"/>
              <a:t> all of one, for which reason He is not ashamed to call them brethren,</a:t>
            </a:r>
          </a:p>
          <a:p>
            <a:r>
              <a:rPr lang="en-US" sz="2000" b="1" dirty="0">
                <a:effectLst>
                  <a:outerShdw blurRad="38100" dist="38100" dir="2700000" algn="tl">
                    <a:srgbClr val="000000">
                      <a:alpha val="43137"/>
                    </a:srgbClr>
                  </a:outerShdw>
                </a:effectLst>
              </a:rPr>
              <a:t>Revelation 2:7 (NKJV) </a:t>
            </a:r>
            <a:r>
              <a:rPr lang="en-US" sz="2000" baseline="30000" dirty="0"/>
              <a:t>7 </a:t>
            </a:r>
            <a:r>
              <a:rPr lang="en-US" sz="2000" dirty="0"/>
              <a:t> </a:t>
            </a:r>
            <a:r>
              <a:rPr lang="en-US" sz="2000" b="1" dirty="0">
                <a:solidFill>
                  <a:schemeClr val="accent5">
                    <a:lumMod val="75000"/>
                  </a:schemeClr>
                </a:solidFill>
                <a:effectLst>
                  <a:outerShdw blurRad="38100" dist="38100" dir="2700000" algn="tl">
                    <a:srgbClr val="000000">
                      <a:alpha val="43137"/>
                    </a:srgbClr>
                  </a:outerShdw>
                </a:effectLst>
              </a:rPr>
              <a:t>He who has an ear, let him hear what the Spirit says to the churches. To him who overcomes I will give to eat from the tree of life, which is in the midst of the Paradise of God." </a:t>
            </a:r>
            <a:r>
              <a:rPr lang="en-US" sz="2000" dirty="0"/>
              <a:t>' </a:t>
            </a:r>
          </a:p>
        </p:txBody>
      </p:sp>
    </p:spTree>
    <p:extLst>
      <p:ext uri="{BB962C8B-B14F-4D97-AF65-F5344CB8AC3E}">
        <p14:creationId xmlns:p14="http://schemas.microsoft.com/office/powerpoint/2010/main" val="2772684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1000"/>
                                        <p:tgtEl>
                                          <p:spTgt spid="5">
                                            <p:txEl>
                                              <p:pRg st="1" end="1"/>
                                            </p:txEl>
                                          </p:spTgt>
                                        </p:tgtEl>
                                      </p:cBhvr>
                                    </p:animEffect>
                                    <p:anim calcmode="lin" valueType="num">
                                      <p:cBhvr>
                                        <p:cTn id="8"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bg/>
                                          </p:spTgt>
                                        </p:tgtEl>
                                        <p:attrNameLst>
                                          <p:attrName>style.visibility</p:attrName>
                                        </p:attrNameLst>
                                      </p:cBhvr>
                                      <p:to>
                                        <p:strVal val="visible"/>
                                      </p:to>
                                    </p:set>
                                    <p:animEffect transition="in" filter="fade">
                                      <p:cBhvr>
                                        <p:cTn id="14" dur="1000"/>
                                        <p:tgtEl>
                                          <p:spTgt spid="6">
                                            <p:bg/>
                                          </p:spTgt>
                                        </p:tgtEl>
                                      </p:cBhvr>
                                    </p:animEffect>
                                    <p:anim calcmode="lin" valueType="num">
                                      <p:cBhvr>
                                        <p:cTn id="15" dur="1000" fill="hold"/>
                                        <p:tgtEl>
                                          <p:spTgt spid="6">
                                            <p:bg/>
                                          </p:spTgt>
                                        </p:tgtEl>
                                        <p:attrNameLst>
                                          <p:attrName>ppt_x</p:attrName>
                                        </p:attrNameLst>
                                      </p:cBhvr>
                                      <p:tavLst>
                                        <p:tav tm="0">
                                          <p:val>
                                            <p:strVal val="#ppt_x"/>
                                          </p:val>
                                        </p:tav>
                                        <p:tav tm="100000">
                                          <p:val>
                                            <p:strVal val="#ppt_x"/>
                                          </p:val>
                                        </p:tav>
                                      </p:tavLst>
                                    </p:anim>
                                    <p:anim calcmode="lin" valueType="num">
                                      <p:cBhvr>
                                        <p:cTn id="16" dur="1000" fill="hold"/>
                                        <p:tgtEl>
                                          <p:spTgt spid="6">
                                            <p:bg/>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xEl>
                                              <p:pRg st="0" end="0"/>
                                            </p:txEl>
                                          </p:spTgt>
                                        </p:tgtEl>
                                        <p:attrNameLst>
                                          <p:attrName>style.visibility</p:attrName>
                                        </p:attrNameLst>
                                      </p:cBhvr>
                                      <p:to>
                                        <p:strVal val="visible"/>
                                      </p:to>
                                    </p:set>
                                    <p:animEffect transition="in" filter="fade">
                                      <p:cBhvr>
                                        <p:cTn id="21" dur="1000"/>
                                        <p:tgtEl>
                                          <p:spTgt spid="6">
                                            <p:txEl>
                                              <p:pRg st="0" end="0"/>
                                            </p:txEl>
                                          </p:spTgt>
                                        </p:tgtEl>
                                      </p:cBhvr>
                                    </p:animEffect>
                                    <p:anim calcmode="lin" valueType="num">
                                      <p:cBhvr>
                                        <p:cTn id="22"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6">
                                            <p:txEl>
                                              <p:pRg st="1" end="1"/>
                                            </p:txEl>
                                          </p:spTgt>
                                        </p:tgtEl>
                                        <p:attrNameLst>
                                          <p:attrName>style.visibility</p:attrName>
                                        </p:attrNameLst>
                                      </p:cBhvr>
                                      <p:to>
                                        <p:strVal val="visible"/>
                                      </p:to>
                                    </p:set>
                                    <p:animEffect transition="in" filter="fade">
                                      <p:cBhvr>
                                        <p:cTn id="28" dur="1000"/>
                                        <p:tgtEl>
                                          <p:spTgt spid="6">
                                            <p:txEl>
                                              <p:pRg st="1" end="1"/>
                                            </p:txEl>
                                          </p:spTgt>
                                        </p:tgtEl>
                                      </p:cBhvr>
                                    </p:animEffect>
                                    <p:anim calcmode="lin" valueType="num">
                                      <p:cBhvr>
                                        <p:cTn id="29"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EDADF0-23DD-491B-8755-2E19692F9B18}"/>
              </a:ext>
            </a:extLst>
          </p:cNvPr>
          <p:cNvSpPr>
            <a:spLocks noGrp="1"/>
          </p:cNvSpPr>
          <p:nvPr>
            <p:ph type="title"/>
          </p:nvPr>
        </p:nvSpPr>
        <p:spPr>
          <a:xfrm>
            <a:off x="838200" y="3861880"/>
            <a:ext cx="10515600" cy="901793"/>
          </a:xfrm>
        </p:spPr>
        <p:txBody>
          <a:bodyPr>
            <a:normAutofit fontScale="90000"/>
          </a:bodyPr>
          <a:lstStyle/>
          <a:p>
            <a:r>
              <a:rPr lang="en-US" sz="6600" b="1" dirty="0">
                <a:solidFill>
                  <a:srgbClr val="FF0000"/>
                </a:solidFill>
                <a:latin typeface="Arial" panose="020B0604020202020204" pitchFamily="34" charset="0"/>
                <a:ea typeface="Calibri" panose="020F0502020204030204" pitchFamily="34" charset="0"/>
              </a:rPr>
              <a:t>Matthew 6:11 (NKJV)</a:t>
            </a:r>
            <a:endParaRPr lang="ru-RU" sz="5400" dirty="0">
              <a:solidFill>
                <a:srgbClr val="FF0000"/>
              </a:solidFill>
            </a:endParaRPr>
          </a:p>
        </p:txBody>
      </p:sp>
      <p:sp>
        <p:nvSpPr>
          <p:cNvPr id="5" name="Text Placeholder 4">
            <a:extLst>
              <a:ext uri="{FF2B5EF4-FFF2-40B4-BE49-F238E27FC236}">
                <a16:creationId xmlns:a16="http://schemas.microsoft.com/office/drawing/2014/main" id="{171A006E-2552-45AA-81E6-9D6D26A503C2}"/>
              </a:ext>
            </a:extLst>
          </p:cNvPr>
          <p:cNvSpPr>
            <a:spLocks noGrp="1"/>
          </p:cNvSpPr>
          <p:nvPr>
            <p:ph type="body" sz="quarter" idx="1"/>
          </p:nvPr>
        </p:nvSpPr>
        <p:spPr>
          <a:xfrm>
            <a:off x="831850" y="4849400"/>
            <a:ext cx="10515600" cy="1432844"/>
          </a:xfrm>
        </p:spPr>
        <p:txBody>
          <a:bodyPr>
            <a:normAutofit/>
            <a:scene3d>
              <a:camera prst="orthographicFront"/>
              <a:lightRig rig="threePt" dir="t"/>
            </a:scene3d>
            <a:sp3d extrusionH="57150">
              <a:bevelT w="38100" h="38100"/>
            </a:sp3d>
          </a:bodyPr>
          <a:lstStyle/>
          <a:p>
            <a:pPr>
              <a:spcBef>
                <a:spcPts val="0"/>
              </a:spcBef>
            </a:pPr>
            <a:r>
              <a:rPr lang="en-US" dirty="0">
                <a:effectLst>
                  <a:glow rad="228600">
                    <a:schemeClr val="accent1">
                      <a:satMod val="175000"/>
                      <a:alpha val="40000"/>
                    </a:schemeClr>
                  </a:glow>
                </a:effectLst>
              </a:rPr>
              <a:t> </a:t>
            </a:r>
            <a:r>
              <a:rPr lang="en-US" sz="4400" b="1" dirty="0">
                <a:solidFill>
                  <a:schemeClr val="bg1"/>
                </a:solidFill>
                <a:effectLst>
                  <a:outerShdw blurRad="38100" dist="38100" dir="2700000" algn="tl">
                    <a:srgbClr val="000000">
                      <a:alpha val="43137"/>
                    </a:srgbClr>
                  </a:outerShdw>
                </a:effectLst>
              </a:rPr>
              <a:t>Give us this day our daily bread</a:t>
            </a:r>
            <a:r>
              <a:rPr lang="en-US" sz="2800" b="1" dirty="0">
                <a:solidFill>
                  <a:schemeClr val="bg1"/>
                </a:solidFill>
                <a:effectLst>
                  <a:outerShdw blurRad="38100" dist="38100" dir="2700000" algn="tl">
                    <a:srgbClr val="000000">
                      <a:alpha val="43137"/>
                    </a:srgbClr>
                  </a:outerShdw>
                </a:effectLst>
              </a:rPr>
              <a:t>.</a:t>
            </a:r>
            <a:endParaRPr lang="ru-RU"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550268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2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allAtOnce"/>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E1BA9B4B-C586-4B6B-8142-E49AC2D37AD1}"/>
              </a:ext>
            </a:extLst>
          </p:cNvPr>
          <p:cNvSpPr>
            <a:spLocks noGrp="1"/>
          </p:cNvSpPr>
          <p:nvPr>
            <p:ph type="title"/>
          </p:nvPr>
        </p:nvSpPr>
        <p:spPr/>
        <p:txBody>
          <a:bodyPr/>
          <a:lstStyle/>
          <a:p>
            <a:r>
              <a:rPr lang="en-US" dirty="0"/>
              <a:t>COMPARISON</a:t>
            </a:r>
            <a:endParaRPr lang="ru-RU" dirty="0"/>
          </a:p>
        </p:txBody>
      </p:sp>
      <p:sp>
        <p:nvSpPr>
          <p:cNvPr id="5" name="Text Placeholder 4">
            <a:extLst>
              <a:ext uri="{FF2B5EF4-FFF2-40B4-BE49-F238E27FC236}">
                <a16:creationId xmlns:a16="http://schemas.microsoft.com/office/drawing/2014/main" id="{D630E50A-AB9F-4122-B5E0-DE40C6E48307}"/>
              </a:ext>
            </a:extLst>
          </p:cNvPr>
          <p:cNvSpPr>
            <a:spLocks noGrp="1"/>
          </p:cNvSpPr>
          <p:nvPr>
            <p:ph type="body" sz="quarter" idx="16"/>
          </p:nvPr>
        </p:nvSpPr>
        <p:spPr/>
        <p:txBody>
          <a:bodyPr/>
          <a:lstStyle/>
          <a:p>
            <a:r>
              <a:rPr lang="en-US" dirty="0"/>
              <a:t>Side By Side Matthew 6:11 With Psalm 145:14-16</a:t>
            </a:r>
            <a:endParaRPr lang="ru-RU" dirty="0"/>
          </a:p>
        </p:txBody>
      </p:sp>
      <p:sp>
        <p:nvSpPr>
          <p:cNvPr id="4" name="Text Placeholder 3">
            <a:extLst>
              <a:ext uri="{FF2B5EF4-FFF2-40B4-BE49-F238E27FC236}">
                <a16:creationId xmlns:a16="http://schemas.microsoft.com/office/drawing/2014/main" id="{D3BFCB07-6C49-4FD9-A60E-365443B88FE2}"/>
              </a:ext>
            </a:extLst>
          </p:cNvPr>
          <p:cNvSpPr>
            <a:spLocks noGrp="1"/>
          </p:cNvSpPr>
          <p:nvPr>
            <p:ph type="body" idx="1"/>
          </p:nvPr>
        </p:nvSpPr>
        <p:spPr/>
        <p:txBody>
          <a:bodyPr>
            <a:scene3d>
              <a:camera prst="orthographicFront"/>
              <a:lightRig rig="threePt" dir="t"/>
            </a:scene3d>
            <a:sp3d extrusionH="57150">
              <a:bevelT w="38100" h="38100"/>
            </a:sp3d>
          </a:bodyPr>
          <a:lstStyle/>
          <a:p>
            <a:r>
              <a:rPr lang="en-US" dirty="0">
                <a:effectLst>
                  <a:glow rad="228600">
                    <a:schemeClr val="accent1">
                      <a:satMod val="175000"/>
                      <a:alpha val="40000"/>
                    </a:schemeClr>
                  </a:glow>
                </a:effectLst>
              </a:rPr>
              <a:t>Matthew 6:11</a:t>
            </a:r>
            <a:endParaRPr lang="ru-RU" dirty="0">
              <a:effectLst>
                <a:glow rad="228600">
                  <a:schemeClr val="accent1">
                    <a:satMod val="175000"/>
                    <a:alpha val="40000"/>
                  </a:schemeClr>
                </a:glow>
              </a:effectLst>
            </a:endParaRPr>
          </a:p>
        </p:txBody>
      </p:sp>
      <p:sp>
        <p:nvSpPr>
          <p:cNvPr id="7" name="Text Placeholder 6">
            <a:extLst>
              <a:ext uri="{FF2B5EF4-FFF2-40B4-BE49-F238E27FC236}">
                <a16:creationId xmlns:a16="http://schemas.microsoft.com/office/drawing/2014/main" id="{3FC3CF09-BAFF-4590-A12C-E378DFF1DA5E}"/>
              </a:ext>
            </a:extLst>
          </p:cNvPr>
          <p:cNvSpPr>
            <a:spLocks noGrp="1"/>
          </p:cNvSpPr>
          <p:nvPr>
            <p:ph type="body" sz="quarter" idx="20"/>
          </p:nvPr>
        </p:nvSpPr>
        <p:spPr/>
        <p:txBody>
          <a:bodyPr>
            <a:normAutofit/>
            <a:scene3d>
              <a:camera prst="orthographicFront"/>
              <a:lightRig rig="threePt" dir="t"/>
            </a:scene3d>
            <a:sp3d extrusionH="57150">
              <a:bevelT w="38100" h="38100"/>
            </a:sp3d>
          </a:bodyPr>
          <a:lstStyle/>
          <a:p>
            <a:pPr>
              <a:spcBef>
                <a:spcPts val="0"/>
              </a:spcBef>
            </a:pPr>
            <a:r>
              <a:rPr lang="en-US" sz="3200" b="1" dirty="0">
                <a:solidFill>
                  <a:schemeClr val="accent5">
                    <a:lumMod val="75000"/>
                  </a:schemeClr>
                </a:solidFill>
                <a:effectLst>
                  <a:glow rad="228600">
                    <a:schemeClr val="accent1">
                      <a:satMod val="175000"/>
                      <a:alpha val="40000"/>
                    </a:schemeClr>
                  </a:glow>
                  <a:outerShdw blurRad="38100" dist="38100" dir="2700000" algn="tl">
                    <a:srgbClr val="000000">
                      <a:alpha val="43137"/>
                    </a:srgbClr>
                  </a:outerShdw>
                </a:effectLst>
              </a:rPr>
              <a:t>Give us this day our daily bread.</a:t>
            </a:r>
            <a:endParaRPr lang="ru-RU" sz="4400" b="1" dirty="0">
              <a:solidFill>
                <a:schemeClr val="accent5">
                  <a:lumMod val="75000"/>
                </a:schemeClr>
              </a:solidFill>
              <a:effectLst>
                <a:glow rad="228600">
                  <a:schemeClr val="accent1">
                    <a:satMod val="175000"/>
                    <a:alpha val="40000"/>
                  </a:schemeClr>
                </a:glow>
                <a:outerShdw blurRad="38100" dist="38100" dir="2700000" algn="tl">
                  <a:srgbClr val="000000">
                    <a:alpha val="43137"/>
                  </a:srgbClr>
                </a:outerShdw>
              </a:effectLst>
            </a:endParaRPr>
          </a:p>
        </p:txBody>
      </p:sp>
      <p:sp>
        <p:nvSpPr>
          <p:cNvPr id="6" name="Text Placeholder 5">
            <a:extLst>
              <a:ext uri="{FF2B5EF4-FFF2-40B4-BE49-F238E27FC236}">
                <a16:creationId xmlns:a16="http://schemas.microsoft.com/office/drawing/2014/main" id="{349249DA-4230-416D-838C-A72D2E7CADA4}"/>
              </a:ext>
            </a:extLst>
          </p:cNvPr>
          <p:cNvSpPr>
            <a:spLocks noGrp="1"/>
          </p:cNvSpPr>
          <p:nvPr>
            <p:ph type="body" idx="18"/>
          </p:nvPr>
        </p:nvSpPr>
        <p:spPr/>
        <p:txBody>
          <a:bodyPr>
            <a:scene3d>
              <a:camera prst="orthographicFront"/>
              <a:lightRig rig="threePt" dir="t"/>
            </a:scene3d>
            <a:sp3d extrusionH="57150">
              <a:bevelT w="38100" h="38100"/>
            </a:sp3d>
          </a:bodyPr>
          <a:lstStyle/>
          <a:p>
            <a:r>
              <a:rPr lang="en-US" dirty="0"/>
              <a:t>Psalm</a:t>
            </a:r>
            <a:r>
              <a:rPr lang="en-US" dirty="0">
                <a:effectLst>
                  <a:glow rad="228600">
                    <a:schemeClr val="accent3">
                      <a:satMod val="175000"/>
                      <a:alpha val="40000"/>
                    </a:schemeClr>
                  </a:glow>
                </a:effectLst>
              </a:rPr>
              <a:t> 145:14-16</a:t>
            </a:r>
            <a:endParaRPr lang="ru-RU" dirty="0">
              <a:effectLst>
                <a:glow rad="228600">
                  <a:schemeClr val="accent3">
                    <a:satMod val="175000"/>
                    <a:alpha val="40000"/>
                  </a:schemeClr>
                </a:glow>
              </a:effectLst>
            </a:endParaRPr>
          </a:p>
        </p:txBody>
      </p:sp>
      <p:sp>
        <p:nvSpPr>
          <p:cNvPr id="8" name="Text Placeholder 7">
            <a:extLst>
              <a:ext uri="{FF2B5EF4-FFF2-40B4-BE49-F238E27FC236}">
                <a16:creationId xmlns:a16="http://schemas.microsoft.com/office/drawing/2014/main" id="{C9E879AA-B873-414B-BC94-C8FF28566266}"/>
              </a:ext>
            </a:extLst>
          </p:cNvPr>
          <p:cNvSpPr>
            <a:spLocks noGrp="1"/>
          </p:cNvSpPr>
          <p:nvPr>
            <p:ph type="body" sz="quarter" idx="21"/>
          </p:nvPr>
        </p:nvSpPr>
        <p:spPr/>
        <p:txBody>
          <a:bodyPr>
            <a:noAutofit/>
          </a:bodyPr>
          <a:lstStyle/>
          <a:p>
            <a:r>
              <a:rPr lang="en-US" sz="2000" baseline="30000" dirty="0"/>
              <a:t>14 </a:t>
            </a:r>
            <a:r>
              <a:rPr lang="en-US" sz="2000" dirty="0"/>
              <a:t> The LORD upholds all who fall, And raises up all </a:t>
            </a:r>
            <a:r>
              <a:rPr lang="en-US" sz="2000" i="1" dirty="0"/>
              <a:t>who are</a:t>
            </a:r>
            <a:r>
              <a:rPr lang="en-US" sz="2000" dirty="0"/>
              <a:t> bowed down.  </a:t>
            </a:r>
          </a:p>
          <a:p>
            <a:r>
              <a:rPr lang="en-US" sz="2000" baseline="30000" dirty="0"/>
              <a:t>15 </a:t>
            </a:r>
            <a:r>
              <a:rPr lang="en-US" sz="2000" dirty="0"/>
              <a:t> The eyes of all look expectantly to You, And You give them their food in due season. </a:t>
            </a:r>
          </a:p>
          <a:p>
            <a:r>
              <a:rPr lang="en-US" sz="2000" baseline="30000" dirty="0"/>
              <a:t>16 </a:t>
            </a:r>
            <a:r>
              <a:rPr lang="en-US" sz="2000" dirty="0"/>
              <a:t> You open Your hand And satisfy the desire of every living thing.</a:t>
            </a:r>
          </a:p>
        </p:txBody>
      </p:sp>
    </p:spTree>
    <p:extLst>
      <p:ext uri="{BB962C8B-B14F-4D97-AF65-F5344CB8AC3E}">
        <p14:creationId xmlns:p14="http://schemas.microsoft.com/office/powerpoint/2010/main" val="2481748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Effect transition="in" filter="fade">
                                      <p:cBhvr>
                                        <p:cTn id="14" dur="1000"/>
                                        <p:tgtEl>
                                          <p:spTgt spid="7">
                                            <p:txEl>
                                              <p:pRg st="0" end="0"/>
                                            </p:txEl>
                                          </p:spTgt>
                                        </p:tgtEl>
                                      </p:cBhvr>
                                    </p:animEffect>
                                    <p:anim calcmode="lin" valueType="num">
                                      <p:cBhvr>
                                        <p:cTn id="15"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xEl>
                                              <p:pRg st="0" end="0"/>
                                            </p:txEl>
                                          </p:spTgt>
                                        </p:tgtEl>
                                        <p:attrNameLst>
                                          <p:attrName>style.visibility</p:attrName>
                                        </p:attrNameLst>
                                      </p:cBhvr>
                                      <p:to>
                                        <p:strVal val="visible"/>
                                      </p:to>
                                    </p:set>
                                    <p:animEffect transition="in" filter="fade">
                                      <p:cBhvr>
                                        <p:cTn id="21" dur="1000"/>
                                        <p:tgtEl>
                                          <p:spTgt spid="6">
                                            <p:txEl>
                                              <p:pRg st="0" end="0"/>
                                            </p:txEl>
                                          </p:spTgt>
                                        </p:tgtEl>
                                      </p:cBhvr>
                                    </p:animEffect>
                                    <p:anim calcmode="lin" valueType="num">
                                      <p:cBhvr>
                                        <p:cTn id="22"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8">
                                            <p:txEl>
                                              <p:pRg st="0" end="0"/>
                                            </p:txEl>
                                          </p:spTgt>
                                        </p:tgtEl>
                                        <p:attrNameLst>
                                          <p:attrName>style.visibility</p:attrName>
                                        </p:attrNameLst>
                                      </p:cBhvr>
                                      <p:to>
                                        <p:strVal val="visible"/>
                                      </p:to>
                                    </p:set>
                                    <p:animEffect transition="in" filter="fade">
                                      <p:cBhvr>
                                        <p:cTn id="28" dur="1000"/>
                                        <p:tgtEl>
                                          <p:spTgt spid="8">
                                            <p:txEl>
                                              <p:pRg st="0" end="0"/>
                                            </p:txEl>
                                          </p:spTgt>
                                        </p:tgtEl>
                                      </p:cBhvr>
                                    </p:animEffect>
                                    <p:anim calcmode="lin" valueType="num">
                                      <p:cBhvr>
                                        <p:cTn id="29"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8">
                                            <p:txEl>
                                              <p:pRg st="1" end="1"/>
                                            </p:txEl>
                                          </p:spTgt>
                                        </p:tgtEl>
                                        <p:attrNameLst>
                                          <p:attrName>style.visibility</p:attrName>
                                        </p:attrNameLst>
                                      </p:cBhvr>
                                      <p:to>
                                        <p:strVal val="visible"/>
                                      </p:to>
                                    </p:set>
                                    <p:animEffect transition="in" filter="fade">
                                      <p:cBhvr>
                                        <p:cTn id="35" dur="1000"/>
                                        <p:tgtEl>
                                          <p:spTgt spid="8">
                                            <p:txEl>
                                              <p:pRg st="1" end="1"/>
                                            </p:txEl>
                                          </p:spTgt>
                                        </p:tgtEl>
                                      </p:cBhvr>
                                    </p:animEffect>
                                    <p:anim calcmode="lin" valueType="num">
                                      <p:cBhvr>
                                        <p:cTn id="36"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37"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8">
                                            <p:txEl>
                                              <p:pRg st="2" end="2"/>
                                            </p:txEl>
                                          </p:spTgt>
                                        </p:tgtEl>
                                        <p:attrNameLst>
                                          <p:attrName>style.visibility</p:attrName>
                                        </p:attrNameLst>
                                      </p:cBhvr>
                                      <p:to>
                                        <p:strVal val="visible"/>
                                      </p:to>
                                    </p:set>
                                    <p:animEffect transition="in" filter="fade">
                                      <p:cBhvr>
                                        <p:cTn id="42" dur="1000"/>
                                        <p:tgtEl>
                                          <p:spTgt spid="8">
                                            <p:txEl>
                                              <p:pRg st="2" end="2"/>
                                            </p:txEl>
                                          </p:spTgt>
                                        </p:tgtEl>
                                      </p:cBhvr>
                                    </p:animEffect>
                                    <p:anim calcmode="lin" valueType="num">
                                      <p:cBhvr>
                                        <p:cTn id="43"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44"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7" grpId="0" build="p"/>
      <p:bldP spid="6" grpId="0" build="p"/>
      <p:bldP spid="8"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EDADF0-23DD-491B-8755-2E19692F9B18}"/>
              </a:ext>
            </a:extLst>
          </p:cNvPr>
          <p:cNvSpPr>
            <a:spLocks noGrp="1"/>
          </p:cNvSpPr>
          <p:nvPr>
            <p:ph type="title"/>
          </p:nvPr>
        </p:nvSpPr>
        <p:spPr>
          <a:xfrm>
            <a:off x="838200" y="3861880"/>
            <a:ext cx="10515600" cy="901793"/>
          </a:xfrm>
        </p:spPr>
        <p:txBody>
          <a:bodyPr>
            <a:normAutofit fontScale="90000"/>
          </a:bodyPr>
          <a:lstStyle/>
          <a:p>
            <a:r>
              <a:rPr lang="en-US" sz="6600" b="1" dirty="0">
                <a:solidFill>
                  <a:srgbClr val="FF0000"/>
                </a:solidFill>
                <a:latin typeface="Arial" panose="020B0604020202020204" pitchFamily="34" charset="0"/>
                <a:ea typeface="Calibri" panose="020F0502020204030204" pitchFamily="34" charset="0"/>
              </a:rPr>
              <a:t>Matthew 6:12-13a (NKJV)</a:t>
            </a:r>
            <a:endParaRPr lang="ru-RU" sz="5400" dirty="0">
              <a:solidFill>
                <a:srgbClr val="FF0000"/>
              </a:solidFill>
            </a:endParaRPr>
          </a:p>
        </p:txBody>
      </p:sp>
      <p:sp>
        <p:nvSpPr>
          <p:cNvPr id="5" name="Text Placeholder 4">
            <a:extLst>
              <a:ext uri="{FF2B5EF4-FFF2-40B4-BE49-F238E27FC236}">
                <a16:creationId xmlns:a16="http://schemas.microsoft.com/office/drawing/2014/main" id="{171A006E-2552-45AA-81E6-9D6D26A503C2}"/>
              </a:ext>
            </a:extLst>
          </p:cNvPr>
          <p:cNvSpPr>
            <a:spLocks noGrp="1"/>
          </p:cNvSpPr>
          <p:nvPr>
            <p:ph type="body" sz="quarter" idx="1"/>
          </p:nvPr>
        </p:nvSpPr>
        <p:spPr>
          <a:xfrm>
            <a:off x="619125" y="4849400"/>
            <a:ext cx="11093450" cy="1432844"/>
          </a:xfrm>
        </p:spPr>
        <p:txBody>
          <a:bodyPr>
            <a:normAutofit/>
            <a:scene3d>
              <a:camera prst="orthographicFront"/>
              <a:lightRig rig="threePt" dir="t"/>
            </a:scene3d>
            <a:sp3d extrusionH="57150">
              <a:bevelT w="38100" h="38100"/>
            </a:sp3d>
          </a:bodyPr>
          <a:lstStyle/>
          <a:p>
            <a:pPr>
              <a:spcBef>
                <a:spcPts val="0"/>
              </a:spcBef>
            </a:pPr>
            <a:r>
              <a:rPr lang="en-US" dirty="0">
                <a:effectLst>
                  <a:glow rad="228600">
                    <a:schemeClr val="accent1">
                      <a:satMod val="175000"/>
                      <a:alpha val="40000"/>
                    </a:schemeClr>
                  </a:glow>
                </a:effectLst>
              </a:rPr>
              <a:t> </a:t>
            </a:r>
            <a:r>
              <a:rPr lang="en-US" sz="3200" b="1" dirty="0">
                <a:solidFill>
                  <a:schemeClr val="bg1"/>
                </a:solidFill>
                <a:effectLst>
                  <a:glow rad="101600">
                    <a:schemeClr val="accent1">
                      <a:satMod val="175000"/>
                      <a:alpha val="40000"/>
                    </a:schemeClr>
                  </a:glow>
                  <a:outerShdw blurRad="38100" dist="38100" dir="2700000" algn="tl">
                    <a:srgbClr val="000000">
                      <a:alpha val="43137"/>
                    </a:srgbClr>
                  </a:outerShdw>
                </a:effectLst>
              </a:rPr>
              <a:t>And forgive us our debts, As we forgive our debtors. </a:t>
            </a:r>
            <a:r>
              <a:rPr lang="en-US" sz="3200" b="1" baseline="30000" dirty="0">
                <a:solidFill>
                  <a:schemeClr val="bg1"/>
                </a:solidFill>
                <a:effectLst>
                  <a:glow rad="101600">
                    <a:schemeClr val="accent1">
                      <a:satMod val="175000"/>
                      <a:alpha val="40000"/>
                    </a:schemeClr>
                  </a:glow>
                  <a:outerShdw blurRad="38100" dist="38100" dir="2700000" algn="tl">
                    <a:srgbClr val="000000">
                      <a:alpha val="43137"/>
                    </a:srgbClr>
                  </a:outerShdw>
                </a:effectLst>
              </a:rPr>
              <a:t>13 </a:t>
            </a:r>
            <a:r>
              <a:rPr lang="en-US" sz="3200" b="1" dirty="0">
                <a:solidFill>
                  <a:schemeClr val="bg1"/>
                </a:solidFill>
                <a:effectLst>
                  <a:glow rad="101600">
                    <a:schemeClr val="accent1">
                      <a:satMod val="175000"/>
                      <a:alpha val="40000"/>
                    </a:schemeClr>
                  </a:glow>
                  <a:outerShdw blurRad="38100" dist="38100" dir="2700000" algn="tl">
                    <a:srgbClr val="000000">
                      <a:alpha val="43137"/>
                    </a:srgbClr>
                  </a:outerShdw>
                </a:effectLst>
              </a:rPr>
              <a:t> And do not lead us into temptation, But deliver us from the evil one…</a:t>
            </a:r>
            <a:endParaRPr lang="ru-RU" b="1" dirty="0">
              <a:solidFill>
                <a:schemeClr val="bg1"/>
              </a:solidFill>
              <a:effectLst>
                <a:glow rad="101600">
                  <a:schemeClr val="accent1">
                    <a:satMod val="175000"/>
                    <a:alpha val="40000"/>
                  </a:schemeClr>
                </a:glow>
                <a:outerShdw blurRad="38100" dist="38100" dir="2700000" algn="tl">
                  <a:srgbClr val="000000">
                    <a:alpha val="43137"/>
                  </a:srgbClr>
                </a:outerShdw>
              </a:effectLst>
            </a:endParaRPr>
          </a:p>
        </p:txBody>
      </p:sp>
    </p:spTree>
    <p:extLst>
      <p:ext uri="{BB962C8B-B14F-4D97-AF65-F5344CB8AC3E}">
        <p14:creationId xmlns:p14="http://schemas.microsoft.com/office/powerpoint/2010/main" val="349758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2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allAtOnce"/>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Stars.wmv">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5"/>
          <a:stretch>
            <a:fillRect/>
          </a:stretch>
        </p:blipFill>
        <p:spPr>
          <a:xfrm>
            <a:off x="50800" y="0"/>
            <a:ext cx="12090400" cy="6858000"/>
          </a:xfrm>
          <a:prstGeom prst="rect">
            <a:avLst/>
          </a:prstGeom>
        </p:spPr>
      </p:pic>
      <mc:AlternateContent xmlns:mc="http://schemas.openxmlformats.org/markup-compatibility/2006" xmlns:am3d="http://schemas.microsoft.com/office/drawing/2017/model3d">
        <mc:Choice Requires="am3d">
          <p:graphicFrame>
            <p:nvGraphicFramePr>
              <p:cNvPr id="5" name="3D Model 4" descr="Earth">
                <a:extLst>
                  <a:ext uri="{FF2B5EF4-FFF2-40B4-BE49-F238E27FC236}">
                    <a16:creationId xmlns:a16="http://schemas.microsoft.com/office/drawing/2014/main" id="{2B82589E-417B-42D3-A349-9EFFC076D156}"/>
                  </a:ext>
                </a:extLst>
              </p:cNvPr>
              <p:cNvGraphicFramePr>
                <a:graphicFrameLocks noChangeAspect="1"/>
              </p:cNvGraphicFramePr>
              <p:nvPr>
                <p:extLst>
                  <p:ext uri="{D42A27DB-BD31-4B8C-83A1-F6EECF244321}">
                    <p14:modId xmlns:p14="http://schemas.microsoft.com/office/powerpoint/2010/main" val="1690527360"/>
                  </p:ext>
                </p:extLst>
              </p:nvPr>
            </p:nvGraphicFramePr>
            <p:xfrm>
              <a:off x="4881799" y="2214800"/>
              <a:ext cx="2428400" cy="2428399"/>
            </p:xfrm>
            <a:graphic>
              <a:graphicData uri="http://schemas.microsoft.com/office/drawing/2017/model3d">
                <am3d:model3d r:embed="rId6">
                  <am3d:spPr>
                    <a:xfrm>
                      <a:off x="0" y="0"/>
                      <a:ext cx="2428400" cy="2428399"/>
                    </a:xfrm>
                    <a:prstGeom prst="rect">
                      <a:avLst/>
                    </a:prstGeom>
                  </am3d:spPr>
                  <am3d:camera>
                    <am3d:pos x="0" y="0" z="80715634"/>
                    <am3d:up dx="0" dy="36000000" dz="0"/>
                    <am3d:lookAt x="0" y="0" z="0"/>
                    <am3d:perspective fov="2700000"/>
                  </am3d:camera>
                  <am3d:trans>
                    <am3d:meterPerModelUnit n="103853" d="1000000"/>
                    <am3d:preTrans dx="-1098223" dy="1756815" dz="13517991"/>
                    <am3d:scale>
                      <am3d:sx n="1000000" d="1000000"/>
                      <am3d:sy n="1000000" d="1000000"/>
                      <am3d:sz n="1000000" d="1000000"/>
                    </am3d:scale>
                    <am3d:rot ax="-5556237" ay="-1057728" az="5911830"/>
                    <am3d:postTrans dx="0" dy="0" dz="0"/>
                  </am3d:trans>
                  <am3d:attrSrcUrl r:id="rId7"/>
                  <am3d:raster rName="Office3DRenderer" rVer="16.0.8326">
                    <am3d:blip r:embed="rId8"/>
                  </am3d:raster>
                  <am3d:objViewport viewportSz="541866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5" name="3D Model 4" descr="Earth">
                <a:extLst>
                  <a:ext uri="{FF2B5EF4-FFF2-40B4-BE49-F238E27FC236}">
                    <a16:creationId xmlns:a16="http://schemas.microsoft.com/office/drawing/2014/main" id="{2B82589E-417B-42D3-A349-9EFFC076D156}"/>
                  </a:ext>
                </a:extLst>
              </p:cNvPr>
              <p:cNvPicPr>
                <a:picLocks noGrp="1" noRot="1" noChangeAspect="1" noMove="1" noResize="1" noEditPoints="1" noAdjustHandles="1" noChangeArrowheads="1" noChangeShapeType="1" noCrop="1"/>
              </p:cNvPicPr>
              <p:nvPr/>
            </p:nvPicPr>
            <p:blipFill>
              <a:blip r:embed="rId9"/>
              <a:stretch>
                <a:fillRect/>
              </a:stretch>
            </p:blipFill>
            <p:spPr>
              <a:xfrm>
                <a:off x="4881799" y="2214800"/>
                <a:ext cx="2428400" cy="2428399"/>
              </a:xfrm>
              <a:prstGeom prst="rect">
                <a:avLst/>
              </a:prstGeom>
            </p:spPr>
          </p:pic>
        </mc:Fallback>
      </mc:AlternateContent>
      <p:sp>
        <p:nvSpPr>
          <p:cNvPr id="6" name="TextBox 5">
            <a:extLst>
              <a:ext uri="{FF2B5EF4-FFF2-40B4-BE49-F238E27FC236}">
                <a16:creationId xmlns:a16="http://schemas.microsoft.com/office/drawing/2014/main" id="{365D400A-AECF-4979-BFE6-96DCD98A10B6}"/>
              </a:ext>
            </a:extLst>
          </p:cNvPr>
          <p:cNvSpPr txBox="1"/>
          <p:nvPr/>
        </p:nvSpPr>
        <p:spPr>
          <a:xfrm>
            <a:off x="1855398" y="5080958"/>
            <a:ext cx="8557404" cy="1077218"/>
          </a:xfrm>
          <a:prstGeom prst="rect">
            <a:avLst/>
          </a:prstGeom>
          <a:noFill/>
        </p:spPr>
        <p:txBody>
          <a:bodyPr wrap="square" rtlCol="0">
            <a:spAutoFit/>
          </a:bodyPr>
          <a:lstStyle/>
          <a:p>
            <a:pPr algn="ctr"/>
            <a:r>
              <a:rPr lang="en-US" sz="3200" dirty="0"/>
              <a:t>Prayer is one of the most valuable ways to develop THE Relationship with God.</a:t>
            </a:r>
          </a:p>
        </p:txBody>
      </p:sp>
    </p:spTree>
    <p:custDataLst>
      <p:tags r:id="rId1"/>
    </p:custDataLst>
    <p:extLst>
      <p:ext uri="{BB962C8B-B14F-4D97-AF65-F5344CB8AC3E}">
        <p14:creationId xmlns:p14="http://schemas.microsoft.com/office/powerpoint/2010/main" val="565990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mediacall" presetSubtype="0" fill="hold" nodeType="withEffect">
                                  <p:stCondLst>
                                    <p:cond delay="0"/>
                                  </p:stCondLst>
                                  <p:childTnLst>
                                    <p:cmd type="call" cmd="togglePause">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4" repeatCount="indefinite" fill="hold" display="0">
                  <p:stCondLst>
                    <p:cond delay="indefinite"/>
                  </p:stCondLst>
                </p:cTn>
                <p:tgtEl>
                  <p:spTgt spid="3"/>
                </p:tgtEl>
              </p:cMediaNode>
            </p:video>
          </p:childTnLst>
        </p:cTn>
      </p:par>
    </p:tnLst>
    <p:bldLst>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E1BA9B4B-C586-4B6B-8142-E49AC2D37AD1}"/>
              </a:ext>
            </a:extLst>
          </p:cNvPr>
          <p:cNvSpPr>
            <a:spLocks noGrp="1"/>
          </p:cNvSpPr>
          <p:nvPr>
            <p:ph type="title"/>
          </p:nvPr>
        </p:nvSpPr>
        <p:spPr/>
        <p:txBody>
          <a:bodyPr/>
          <a:lstStyle/>
          <a:p>
            <a:r>
              <a:rPr lang="en-US" dirty="0"/>
              <a:t>COMPARISON</a:t>
            </a:r>
            <a:endParaRPr lang="ru-RU" dirty="0"/>
          </a:p>
        </p:txBody>
      </p:sp>
      <p:sp>
        <p:nvSpPr>
          <p:cNvPr id="5" name="Text Placeholder 4">
            <a:extLst>
              <a:ext uri="{FF2B5EF4-FFF2-40B4-BE49-F238E27FC236}">
                <a16:creationId xmlns:a16="http://schemas.microsoft.com/office/drawing/2014/main" id="{D630E50A-AB9F-4122-B5E0-DE40C6E48307}"/>
              </a:ext>
            </a:extLst>
          </p:cNvPr>
          <p:cNvSpPr>
            <a:spLocks noGrp="1"/>
          </p:cNvSpPr>
          <p:nvPr>
            <p:ph type="body" sz="quarter" idx="16"/>
          </p:nvPr>
        </p:nvSpPr>
        <p:spPr/>
        <p:txBody>
          <a:bodyPr/>
          <a:lstStyle/>
          <a:p>
            <a:r>
              <a:rPr lang="en-US" dirty="0"/>
              <a:t>Side By Side Matthew 6:12-13a With Psalm 145:17-20</a:t>
            </a:r>
            <a:endParaRPr lang="ru-RU" dirty="0"/>
          </a:p>
        </p:txBody>
      </p:sp>
      <p:sp>
        <p:nvSpPr>
          <p:cNvPr id="4" name="Text Placeholder 3">
            <a:extLst>
              <a:ext uri="{FF2B5EF4-FFF2-40B4-BE49-F238E27FC236}">
                <a16:creationId xmlns:a16="http://schemas.microsoft.com/office/drawing/2014/main" id="{D3BFCB07-6C49-4FD9-A60E-365443B88FE2}"/>
              </a:ext>
            </a:extLst>
          </p:cNvPr>
          <p:cNvSpPr>
            <a:spLocks noGrp="1"/>
          </p:cNvSpPr>
          <p:nvPr>
            <p:ph type="body" idx="1"/>
          </p:nvPr>
        </p:nvSpPr>
        <p:spPr/>
        <p:txBody>
          <a:bodyPr>
            <a:scene3d>
              <a:camera prst="orthographicFront"/>
              <a:lightRig rig="threePt" dir="t"/>
            </a:scene3d>
            <a:sp3d extrusionH="57150">
              <a:bevelT w="38100" h="38100"/>
            </a:sp3d>
          </a:bodyPr>
          <a:lstStyle/>
          <a:p>
            <a:r>
              <a:rPr lang="en-US" dirty="0">
                <a:solidFill>
                  <a:schemeClr val="accent5">
                    <a:lumMod val="60000"/>
                    <a:lumOff val="40000"/>
                  </a:schemeClr>
                </a:solidFill>
                <a:effectLst>
                  <a:glow rad="63500">
                    <a:schemeClr val="accent5">
                      <a:satMod val="175000"/>
                      <a:alpha val="40000"/>
                    </a:schemeClr>
                  </a:glow>
                </a:effectLst>
              </a:rPr>
              <a:t>Matthew 6:12-13a</a:t>
            </a:r>
            <a:endParaRPr lang="ru-RU" dirty="0">
              <a:solidFill>
                <a:schemeClr val="accent5">
                  <a:lumMod val="60000"/>
                  <a:lumOff val="40000"/>
                </a:schemeClr>
              </a:solidFill>
              <a:effectLst>
                <a:glow rad="63500">
                  <a:schemeClr val="accent5">
                    <a:satMod val="175000"/>
                    <a:alpha val="40000"/>
                  </a:schemeClr>
                </a:glow>
              </a:effectLst>
            </a:endParaRPr>
          </a:p>
        </p:txBody>
      </p:sp>
      <p:sp>
        <p:nvSpPr>
          <p:cNvPr id="7" name="Text Placeholder 6">
            <a:extLst>
              <a:ext uri="{FF2B5EF4-FFF2-40B4-BE49-F238E27FC236}">
                <a16:creationId xmlns:a16="http://schemas.microsoft.com/office/drawing/2014/main" id="{3FC3CF09-BAFF-4590-A12C-E378DFF1DA5E}"/>
              </a:ext>
            </a:extLst>
          </p:cNvPr>
          <p:cNvSpPr>
            <a:spLocks noGrp="1"/>
          </p:cNvSpPr>
          <p:nvPr>
            <p:ph type="body" sz="quarter" idx="20"/>
          </p:nvPr>
        </p:nvSpPr>
        <p:spPr>
          <a:xfrm>
            <a:off x="1159649" y="3428500"/>
            <a:ext cx="4365625" cy="1819775"/>
          </a:xfrm>
        </p:spPr>
        <p:txBody>
          <a:bodyPr>
            <a:noAutofit/>
            <a:scene3d>
              <a:camera prst="orthographicFront"/>
              <a:lightRig rig="threePt" dir="t"/>
            </a:scene3d>
            <a:sp3d extrusionH="57150">
              <a:bevelT w="38100" h="38100"/>
            </a:sp3d>
          </a:bodyPr>
          <a:lstStyle/>
          <a:p>
            <a:pPr>
              <a:spcBef>
                <a:spcPts val="0"/>
              </a:spcBef>
            </a:pPr>
            <a:r>
              <a:rPr lang="en-US" sz="2800" b="1" dirty="0">
                <a:effectLst>
                  <a:glow rad="139700">
                    <a:schemeClr val="accent1">
                      <a:satMod val="175000"/>
                      <a:alpha val="40000"/>
                    </a:schemeClr>
                  </a:glow>
                  <a:outerShdw blurRad="38100" dist="38100" dir="2700000" algn="tl">
                    <a:srgbClr val="000000">
                      <a:alpha val="43137"/>
                    </a:srgbClr>
                  </a:outerShdw>
                </a:effectLst>
              </a:rPr>
              <a:t>And forgive us our debts, As we forgive our debtors. </a:t>
            </a:r>
          </a:p>
          <a:p>
            <a:pPr>
              <a:spcBef>
                <a:spcPts val="0"/>
              </a:spcBef>
            </a:pPr>
            <a:r>
              <a:rPr lang="en-US" sz="2800" b="1" baseline="30000" dirty="0">
                <a:effectLst>
                  <a:glow rad="139700">
                    <a:schemeClr val="accent1">
                      <a:satMod val="175000"/>
                      <a:alpha val="40000"/>
                    </a:schemeClr>
                  </a:glow>
                  <a:outerShdw blurRad="38100" dist="38100" dir="2700000" algn="tl">
                    <a:srgbClr val="000000">
                      <a:alpha val="43137"/>
                    </a:srgbClr>
                  </a:outerShdw>
                </a:effectLst>
              </a:rPr>
              <a:t>13 </a:t>
            </a:r>
            <a:r>
              <a:rPr lang="en-US" sz="2800" b="1" dirty="0">
                <a:effectLst>
                  <a:glow rad="139700">
                    <a:schemeClr val="accent1">
                      <a:satMod val="175000"/>
                      <a:alpha val="40000"/>
                    </a:schemeClr>
                  </a:glow>
                  <a:outerShdw blurRad="38100" dist="38100" dir="2700000" algn="tl">
                    <a:srgbClr val="000000">
                      <a:alpha val="43137"/>
                    </a:srgbClr>
                  </a:outerShdw>
                </a:effectLst>
              </a:rPr>
              <a:t> And do not lead us into temptation, But deliver us from the evil one…</a:t>
            </a:r>
            <a:endParaRPr lang="ru-RU" sz="5400" b="1" dirty="0">
              <a:effectLst>
                <a:glow rad="139700">
                  <a:schemeClr val="accent1">
                    <a:satMod val="175000"/>
                    <a:alpha val="40000"/>
                  </a:schemeClr>
                </a:glow>
                <a:outerShdw blurRad="38100" dist="38100" dir="2700000" algn="tl">
                  <a:srgbClr val="000000">
                    <a:alpha val="43137"/>
                  </a:srgbClr>
                </a:outerShdw>
              </a:effectLst>
            </a:endParaRPr>
          </a:p>
        </p:txBody>
      </p:sp>
      <p:sp>
        <p:nvSpPr>
          <p:cNvPr id="6" name="Text Placeholder 5">
            <a:extLst>
              <a:ext uri="{FF2B5EF4-FFF2-40B4-BE49-F238E27FC236}">
                <a16:creationId xmlns:a16="http://schemas.microsoft.com/office/drawing/2014/main" id="{349249DA-4230-416D-838C-A72D2E7CADA4}"/>
              </a:ext>
            </a:extLst>
          </p:cNvPr>
          <p:cNvSpPr>
            <a:spLocks noGrp="1"/>
          </p:cNvSpPr>
          <p:nvPr>
            <p:ph type="body" idx="18"/>
          </p:nvPr>
        </p:nvSpPr>
        <p:spPr>
          <a:xfrm>
            <a:off x="6627121" y="2738211"/>
            <a:ext cx="4183650" cy="454353"/>
          </a:xfrm>
        </p:spPr>
        <p:txBody>
          <a:bodyPr>
            <a:scene3d>
              <a:camera prst="orthographicFront"/>
              <a:lightRig rig="threePt" dir="t"/>
            </a:scene3d>
            <a:sp3d extrusionH="57150">
              <a:bevelT w="38100" h="38100"/>
            </a:sp3d>
          </a:bodyPr>
          <a:lstStyle/>
          <a:p>
            <a:r>
              <a:rPr lang="en-US"/>
              <a:t>Psalm</a:t>
            </a:r>
            <a:r>
              <a:rPr lang="en-US">
                <a:effectLst>
                  <a:glow rad="228600">
                    <a:schemeClr val="accent3">
                      <a:satMod val="175000"/>
                      <a:alpha val="40000"/>
                    </a:schemeClr>
                  </a:glow>
                </a:effectLst>
              </a:rPr>
              <a:t> </a:t>
            </a:r>
            <a:r>
              <a:rPr lang="en-US" dirty="0">
                <a:effectLst>
                  <a:glow rad="228600">
                    <a:schemeClr val="accent3">
                      <a:satMod val="175000"/>
                      <a:alpha val="40000"/>
                    </a:schemeClr>
                  </a:glow>
                </a:effectLst>
              </a:rPr>
              <a:t>145:17-20</a:t>
            </a:r>
            <a:endParaRPr lang="ru-RU" dirty="0">
              <a:effectLst>
                <a:glow rad="228600">
                  <a:schemeClr val="accent3">
                    <a:satMod val="175000"/>
                    <a:alpha val="40000"/>
                  </a:schemeClr>
                </a:glow>
              </a:effectLst>
            </a:endParaRPr>
          </a:p>
        </p:txBody>
      </p:sp>
      <p:sp>
        <p:nvSpPr>
          <p:cNvPr id="8" name="Text Placeholder 7">
            <a:extLst>
              <a:ext uri="{FF2B5EF4-FFF2-40B4-BE49-F238E27FC236}">
                <a16:creationId xmlns:a16="http://schemas.microsoft.com/office/drawing/2014/main" id="{C9E879AA-B873-414B-BC94-C8FF28566266}"/>
              </a:ext>
            </a:extLst>
          </p:cNvPr>
          <p:cNvSpPr>
            <a:spLocks noGrp="1"/>
          </p:cNvSpPr>
          <p:nvPr>
            <p:ph type="body" sz="quarter" idx="21"/>
          </p:nvPr>
        </p:nvSpPr>
        <p:spPr>
          <a:xfrm>
            <a:off x="6627121" y="3428501"/>
            <a:ext cx="4365625" cy="3032684"/>
          </a:xfrm>
        </p:spPr>
        <p:txBody>
          <a:bodyPr>
            <a:noAutofit/>
          </a:bodyPr>
          <a:lstStyle/>
          <a:p>
            <a:r>
              <a:rPr lang="en-US" sz="1900" b="1" baseline="30000" dirty="0">
                <a:effectLst>
                  <a:glow rad="101600">
                    <a:schemeClr val="accent3">
                      <a:satMod val="175000"/>
                      <a:alpha val="40000"/>
                    </a:schemeClr>
                  </a:glow>
                  <a:outerShdw blurRad="38100" dist="38100" dir="2700000" algn="tl">
                    <a:srgbClr val="000000">
                      <a:alpha val="43137"/>
                    </a:srgbClr>
                  </a:outerShdw>
                </a:effectLst>
              </a:rPr>
              <a:t>17 </a:t>
            </a:r>
            <a:r>
              <a:rPr lang="en-US" sz="1900" b="1" dirty="0">
                <a:effectLst>
                  <a:glow rad="101600">
                    <a:schemeClr val="accent3">
                      <a:satMod val="175000"/>
                      <a:alpha val="40000"/>
                    </a:schemeClr>
                  </a:glow>
                  <a:outerShdw blurRad="38100" dist="38100" dir="2700000" algn="tl">
                    <a:srgbClr val="000000">
                      <a:alpha val="43137"/>
                    </a:srgbClr>
                  </a:outerShdw>
                </a:effectLst>
              </a:rPr>
              <a:t> The LORD </a:t>
            </a:r>
            <a:r>
              <a:rPr lang="en-US" sz="1900" b="1" i="1" dirty="0">
                <a:effectLst>
                  <a:glow rad="101600">
                    <a:schemeClr val="accent3">
                      <a:satMod val="175000"/>
                      <a:alpha val="40000"/>
                    </a:schemeClr>
                  </a:glow>
                  <a:outerShdw blurRad="38100" dist="38100" dir="2700000" algn="tl">
                    <a:srgbClr val="000000">
                      <a:alpha val="43137"/>
                    </a:srgbClr>
                  </a:outerShdw>
                </a:effectLst>
              </a:rPr>
              <a:t>is</a:t>
            </a:r>
            <a:r>
              <a:rPr lang="en-US" sz="1900" b="1" dirty="0">
                <a:effectLst>
                  <a:glow rad="101600">
                    <a:schemeClr val="accent3">
                      <a:satMod val="175000"/>
                      <a:alpha val="40000"/>
                    </a:schemeClr>
                  </a:glow>
                  <a:outerShdw blurRad="38100" dist="38100" dir="2700000" algn="tl">
                    <a:srgbClr val="000000">
                      <a:alpha val="43137"/>
                    </a:srgbClr>
                  </a:outerShdw>
                </a:effectLst>
              </a:rPr>
              <a:t> righteous in all His ways, Gracious in all His works. </a:t>
            </a:r>
          </a:p>
          <a:p>
            <a:r>
              <a:rPr lang="en-US" sz="1900" b="1" baseline="30000" dirty="0">
                <a:effectLst>
                  <a:glow rad="101600">
                    <a:schemeClr val="accent3">
                      <a:satMod val="175000"/>
                      <a:alpha val="40000"/>
                    </a:schemeClr>
                  </a:glow>
                  <a:outerShdw blurRad="38100" dist="38100" dir="2700000" algn="tl">
                    <a:srgbClr val="000000">
                      <a:alpha val="43137"/>
                    </a:srgbClr>
                  </a:outerShdw>
                </a:effectLst>
              </a:rPr>
              <a:t>18 </a:t>
            </a:r>
            <a:r>
              <a:rPr lang="en-US" sz="1900" b="1" dirty="0">
                <a:effectLst>
                  <a:glow rad="101600">
                    <a:schemeClr val="accent3">
                      <a:satMod val="175000"/>
                      <a:alpha val="40000"/>
                    </a:schemeClr>
                  </a:glow>
                  <a:outerShdw blurRad="38100" dist="38100" dir="2700000" algn="tl">
                    <a:srgbClr val="000000">
                      <a:alpha val="43137"/>
                    </a:srgbClr>
                  </a:outerShdw>
                </a:effectLst>
              </a:rPr>
              <a:t> The LORD </a:t>
            </a:r>
            <a:r>
              <a:rPr lang="en-US" sz="1900" b="1" i="1" dirty="0">
                <a:effectLst>
                  <a:glow rad="101600">
                    <a:schemeClr val="accent3">
                      <a:satMod val="175000"/>
                      <a:alpha val="40000"/>
                    </a:schemeClr>
                  </a:glow>
                  <a:outerShdw blurRad="38100" dist="38100" dir="2700000" algn="tl">
                    <a:srgbClr val="000000">
                      <a:alpha val="43137"/>
                    </a:srgbClr>
                  </a:outerShdw>
                </a:effectLst>
              </a:rPr>
              <a:t>is</a:t>
            </a:r>
            <a:r>
              <a:rPr lang="en-US" sz="1900" b="1" dirty="0">
                <a:effectLst>
                  <a:glow rad="101600">
                    <a:schemeClr val="accent3">
                      <a:satMod val="175000"/>
                      <a:alpha val="40000"/>
                    </a:schemeClr>
                  </a:glow>
                  <a:outerShdw blurRad="38100" dist="38100" dir="2700000" algn="tl">
                    <a:srgbClr val="000000">
                      <a:alpha val="43137"/>
                    </a:srgbClr>
                  </a:outerShdw>
                </a:effectLst>
              </a:rPr>
              <a:t> near to all who call upon Him, To all who call upon Him in truth. </a:t>
            </a:r>
          </a:p>
          <a:p>
            <a:r>
              <a:rPr lang="en-US" sz="1900" b="1" baseline="30000" dirty="0">
                <a:effectLst>
                  <a:glow rad="101600">
                    <a:schemeClr val="accent3">
                      <a:satMod val="175000"/>
                      <a:alpha val="40000"/>
                    </a:schemeClr>
                  </a:glow>
                  <a:outerShdw blurRad="38100" dist="38100" dir="2700000" algn="tl">
                    <a:srgbClr val="000000">
                      <a:alpha val="43137"/>
                    </a:srgbClr>
                  </a:outerShdw>
                </a:effectLst>
              </a:rPr>
              <a:t>19 </a:t>
            </a:r>
            <a:r>
              <a:rPr lang="en-US" sz="1900" b="1" dirty="0">
                <a:effectLst>
                  <a:glow rad="101600">
                    <a:schemeClr val="accent3">
                      <a:satMod val="175000"/>
                      <a:alpha val="40000"/>
                    </a:schemeClr>
                  </a:glow>
                  <a:outerShdw blurRad="38100" dist="38100" dir="2700000" algn="tl">
                    <a:srgbClr val="000000">
                      <a:alpha val="43137"/>
                    </a:srgbClr>
                  </a:outerShdw>
                </a:effectLst>
              </a:rPr>
              <a:t> He will fulfill the desire of those who fear Him; He also will hear their cry and save them.</a:t>
            </a:r>
            <a:r>
              <a:rPr lang="en-US" sz="1900" b="1" baseline="30000" dirty="0">
                <a:effectLst>
                  <a:glow rad="101600">
                    <a:schemeClr val="accent3">
                      <a:satMod val="175000"/>
                      <a:alpha val="40000"/>
                    </a:schemeClr>
                  </a:glow>
                  <a:outerShdw blurRad="38100" dist="38100" dir="2700000" algn="tl">
                    <a:srgbClr val="000000">
                      <a:alpha val="43137"/>
                    </a:srgbClr>
                  </a:outerShdw>
                </a:effectLst>
              </a:rPr>
              <a:t> </a:t>
            </a:r>
          </a:p>
          <a:p>
            <a:r>
              <a:rPr lang="en-US" sz="1900" b="1" baseline="30000" dirty="0">
                <a:effectLst>
                  <a:glow rad="101600">
                    <a:schemeClr val="accent3">
                      <a:satMod val="175000"/>
                      <a:alpha val="40000"/>
                    </a:schemeClr>
                  </a:glow>
                  <a:outerShdw blurRad="38100" dist="38100" dir="2700000" algn="tl">
                    <a:srgbClr val="000000">
                      <a:alpha val="43137"/>
                    </a:srgbClr>
                  </a:outerShdw>
                </a:effectLst>
              </a:rPr>
              <a:t>20 </a:t>
            </a:r>
            <a:r>
              <a:rPr lang="en-US" sz="1900" b="1" dirty="0">
                <a:effectLst>
                  <a:glow rad="101600">
                    <a:schemeClr val="accent3">
                      <a:satMod val="175000"/>
                      <a:alpha val="40000"/>
                    </a:schemeClr>
                  </a:glow>
                  <a:outerShdw blurRad="38100" dist="38100" dir="2700000" algn="tl">
                    <a:srgbClr val="000000">
                      <a:alpha val="43137"/>
                    </a:srgbClr>
                  </a:outerShdw>
                </a:effectLst>
              </a:rPr>
              <a:t> The LORD preserves all who love Him, But all the wicked He will destroy.</a:t>
            </a:r>
          </a:p>
        </p:txBody>
      </p:sp>
    </p:spTree>
    <p:extLst>
      <p:ext uri="{BB962C8B-B14F-4D97-AF65-F5344CB8AC3E}">
        <p14:creationId xmlns:p14="http://schemas.microsoft.com/office/powerpoint/2010/main" val="1872886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Effect transition="in" filter="fade">
                                      <p:cBhvr>
                                        <p:cTn id="14" dur="1000"/>
                                        <p:tgtEl>
                                          <p:spTgt spid="7">
                                            <p:txEl>
                                              <p:pRg st="0" end="0"/>
                                            </p:txEl>
                                          </p:spTgt>
                                        </p:tgtEl>
                                      </p:cBhvr>
                                    </p:animEffect>
                                    <p:anim calcmode="lin" valueType="num">
                                      <p:cBhvr>
                                        <p:cTn id="15"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xEl>
                                              <p:pRg st="1" end="1"/>
                                            </p:txEl>
                                          </p:spTgt>
                                        </p:tgtEl>
                                        <p:attrNameLst>
                                          <p:attrName>style.visibility</p:attrName>
                                        </p:attrNameLst>
                                      </p:cBhvr>
                                      <p:to>
                                        <p:strVal val="visible"/>
                                      </p:to>
                                    </p:set>
                                    <p:animEffect transition="in" filter="fade">
                                      <p:cBhvr>
                                        <p:cTn id="21" dur="1000"/>
                                        <p:tgtEl>
                                          <p:spTgt spid="7">
                                            <p:txEl>
                                              <p:pRg st="1" end="1"/>
                                            </p:txEl>
                                          </p:spTgt>
                                        </p:tgtEl>
                                      </p:cBhvr>
                                    </p:animEffect>
                                    <p:anim calcmode="lin" valueType="num">
                                      <p:cBhvr>
                                        <p:cTn id="22"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6">
                                            <p:txEl>
                                              <p:pRg st="0" end="0"/>
                                            </p:txEl>
                                          </p:spTgt>
                                        </p:tgtEl>
                                        <p:attrNameLst>
                                          <p:attrName>style.visibility</p:attrName>
                                        </p:attrNameLst>
                                      </p:cBhvr>
                                      <p:to>
                                        <p:strVal val="visible"/>
                                      </p:to>
                                    </p:set>
                                    <p:animEffect transition="in" filter="fade">
                                      <p:cBhvr>
                                        <p:cTn id="28" dur="1000"/>
                                        <p:tgtEl>
                                          <p:spTgt spid="6">
                                            <p:txEl>
                                              <p:pRg st="0" end="0"/>
                                            </p:txEl>
                                          </p:spTgt>
                                        </p:tgtEl>
                                      </p:cBhvr>
                                    </p:animEffect>
                                    <p:anim calcmode="lin" valueType="num">
                                      <p:cBhvr>
                                        <p:cTn id="29"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8">
                                            <p:txEl>
                                              <p:pRg st="0" end="0"/>
                                            </p:txEl>
                                          </p:spTgt>
                                        </p:tgtEl>
                                        <p:attrNameLst>
                                          <p:attrName>style.visibility</p:attrName>
                                        </p:attrNameLst>
                                      </p:cBhvr>
                                      <p:to>
                                        <p:strVal val="visible"/>
                                      </p:to>
                                    </p:set>
                                    <p:animEffect transition="in" filter="fade">
                                      <p:cBhvr>
                                        <p:cTn id="35" dur="1000"/>
                                        <p:tgtEl>
                                          <p:spTgt spid="8">
                                            <p:txEl>
                                              <p:pRg st="0" end="0"/>
                                            </p:txEl>
                                          </p:spTgt>
                                        </p:tgtEl>
                                      </p:cBhvr>
                                    </p:animEffect>
                                    <p:anim calcmode="lin" valueType="num">
                                      <p:cBhvr>
                                        <p:cTn id="36"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37"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8">
                                            <p:txEl>
                                              <p:pRg st="1" end="1"/>
                                            </p:txEl>
                                          </p:spTgt>
                                        </p:tgtEl>
                                        <p:attrNameLst>
                                          <p:attrName>style.visibility</p:attrName>
                                        </p:attrNameLst>
                                      </p:cBhvr>
                                      <p:to>
                                        <p:strVal val="visible"/>
                                      </p:to>
                                    </p:set>
                                    <p:animEffect transition="in" filter="fade">
                                      <p:cBhvr>
                                        <p:cTn id="42" dur="1000"/>
                                        <p:tgtEl>
                                          <p:spTgt spid="8">
                                            <p:txEl>
                                              <p:pRg st="1" end="1"/>
                                            </p:txEl>
                                          </p:spTgt>
                                        </p:tgtEl>
                                      </p:cBhvr>
                                    </p:animEffect>
                                    <p:anim calcmode="lin" valueType="num">
                                      <p:cBhvr>
                                        <p:cTn id="43"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44"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8">
                                            <p:txEl>
                                              <p:pRg st="2" end="2"/>
                                            </p:txEl>
                                          </p:spTgt>
                                        </p:tgtEl>
                                        <p:attrNameLst>
                                          <p:attrName>style.visibility</p:attrName>
                                        </p:attrNameLst>
                                      </p:cBhvr>
                                      <p:to>
                                        <p:strVal val="visible"/>
                                      </p:to>
                                    </p:set>
                                    <p:animEffect transition="in" filter="fade">
                                      <p:cBhvr>
                                        <p:cTn id="49" dur="1000"/>
                                        <p:tgtEl>
                                          <p:spTgt spid="8">
                                            <p:txEl>
                                              <p:pRg st="2" end="2"/>
                                            </p:txEl>
                                          </p:spTgt>
                                        </p:tgtEl>
                                      </p:cBhvr>
                                    </p:animEffect>
                                    <p:anim calcmode="lin" valueType="num">
                                      <p:cBhvr>
                                        <p:cTn id="50"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51"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8">
                                            <p:txEl>
                                              <p:pRg st="3" end="3"/>
                                            </p:txEl>
                                          </p:spTgt>
                                        </p:tgtEl>
                                        <p:attrNameLst>
                                          <p:attrName>style.visibility</p:attrName>
                                        </p:attrNameLst>
                                      </p:cBhvr>
                                      <p:to>
                                        <p:strVal val="visible"/>
                                      </p:to>
                                    </p:set>
                                    <p:animEffect transition="in" filter="fade">
                                      <p:cBhvr>
                                        <p:cTn id="56" dur="1000"/>
                                        <p:tgtEl>
                                          <p:spTgt spid="8">
                                            <p:txEl>
                                              <p:pRg st="3" end="3"/>
                                            </p:txEl>
                                          </p:spTgt>
                                        </p:tgtEl>
                                      </p:cBhvr>
                                    </p:animEffect>
                                    <p:anim calcmode="lin" valueType="num">
                                      <p:cBhvr>
                                        <p:cTn id="57" dur="1000" fill="hold"/>
                                        <p:tgtEl>
                                          <p:spTgt spid="8">
                                            <p:txEl>
                                              <p:pRg st="3" end="3"/>
                                            </p:txEl>
                                          </p:spTgt>
                                        </p:tgtEl>
                                        <p:attrNameLst>
                                          <p:attrName>ppt_x</p:attrName>
                                        </p:attrNameLst>
                                      </p:cBhvr>
                                      <p:tavLst>
                                        <p:tav tm="0">
                                          <p:val>
                                            <p:strVal val="#ppt_x"/>
                                          </p:val>
                                        </p:tav>
                                        <p:tav tm="100000">
                                          <p:val>
                                            <p:strVal val="#ppt_x"/>
                                          </p:val>
                                        </p:tav>
                                      </p:tavLst>
                                    </p:anim>
                                    <p:anim calcmode="lin" valueType="num">
                                      <p:cBhvr>
                                        <p:cTn id="58" dur="1000" fill="hold"/>
                                        <p:tgtEl>
                                          <p:spTgt spid="8">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7" grpId="0" build="p"/>
      <p:bldP spid="6" grpId="0" build="p"/>
      <p:bldP spid="8"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3D545-C417-48EA-9543-078BF8EB641C}"/>
              </a:ext>
            </a:extLst>
          </p:cNvPr>
          <p:cNvSpPr>
            <a:spLocks noGrp="1"/>
          </p:cNvSpPr>
          <p:nvPr>
            <p:ph type="title"/>
          </p:nvPr>
        </p:nvSpPr>
        <p:spPr>
          <a:xfrm>
            <a:off x="848186" y="784333"/>
            <a:ext cx="5285914" cy="782638"/>
          </a:xfrm>
        </p:spPr>
        <p:txBody>
          <a:bodyPr/>
          <a:lstStyle/>
          <a:p>
            <a:r>
              <a:rPr lang="en-US" dirty="0"/>
              <a:t>God and You</a:t>
            </a:r>
            <a:endParaRPr lang="ru-RU" dirty="0"/>
          </a:p>
        </p:txBody>
      </p:sp>
      <p:sp>
        <p:nvSpPr>
          <p:cNvPr id="5" name="Text Placeholder 4">
            <a:extLst>
              <a:ext uri="{FF2B5EF4-FFF2-40B4-BE49-F238E27FC236}">
                <a16:creationId xmlns:a16="http://schemas.microsoft.com/office/drawing/2014/main" id="{099A8D28-D968-408D-AA5E-1B16F071D7DF}"/>
              </a:ext>
            </a:extLst>
          </p:cNvPr>
          <p:cNvSpPr>
            <a:spLocks noGrp="1"/>
          </p:cNvSpPr>
          <p:nvPr>
            <p:ph type="body" sz="quarter" idx="13"/>
          </p:nvPr>
        </p:nvSpPr>
        <p:spPr>
          <a:xfrm>
            <a:off x="798386" y="1590892"/>
            <a:ext cx="5285914" cy="782638"/>
          </a:xfrm>
        </p:spPr>
        <p:txBody>
          <a:bodyPr>
            <a:normAutofit lnSpcReduction="10000"/>
          </a:bodyPr>
          <a:lstStyle/>
          <a:p>
            <a:pPr>
              <a:lnSpc>
                <a:spcPct val="110000"/>
              </a:lnSpc>
              <a:spcBef>
                <a:spcPts val="0"/>
              </a:spcBef>
            </a:pPr>
            <a:r>
              <a:rPr lang="en-US" sz="2400" b="1" dirty="0">
                <a:effectLst>
                  <a:outerShdw blurRad="38100" dist="38100" dir="2700000" algn="tl">
                    <a:srgbClr val="000000">
                      <a:alpha val="43137"/>
                    </a:srgbClr>
                  </a:outerShdw>
                </a:effectLst>
              </a:rPr>
              <a:t>His Desire for You </a:t>
            </a:r>
            <a:r>
              <a:rPr lang="en-US" sz="2000" dirty="0"/>
              <a:t>– Have HIS Approach</a:t>
            </a:r>
          </a:p>
          <a:p>
            <a:pPr>
              <a:lnSpc>
                <a:spcPct val="110000"/>
              </a:lnSpc>
              <a:spcBef>
                <a:spcPts val="0"/>
              </a:spcBef>
            </a:pPr>
            <a:r>
              <a:rPr lang="en-US" sz="2000" dirty="0"/>
              <a:t>Call On the One Who Cares for ALL</a:t>
            </a:r>
            <a:endParaRPr lang="ru-RU" sz="2000" dirty="0"/>
          </a:p>
        </p:txBody>
      </p:sp>
      <p:sp>
        <p:nvSpPr>
          <p:cNvPr id="6" name="Text Placeholder 5">
            <a:extLst>
              <a:ext uri="{FF2B5EF4-FFF2-40B4-BE49-F238E27FC236}">
                <a16:creationId xmlns:a16="http://schemas.microsoft.com/office/drawing/2014/main" id="{7E54AC28-9C3E-4734-B2BB-5EC5F60F5559}"/>
              </a:ext>
            </a:extLst>
          </p:cNvPr>
          <p:cNvSpPr>
            <a:spLocks noGrp="1"/>
          </p:cNvSpPr>
          <p:nvPr>
            <p:ph type="body" sz="quarter" idx="15"/>
          </p:nvPr>
        </p:nvSpPr>
        <p:spPr>
          <a:xfrm>
            <a:off x="351801" y="2592006"/>
            <a:ext cx="6197727" cy="3552498"/>
          </a:xfrm>
        </p:spPr>
        <p:txBody>
          <a:bodyPr>
            <a:normAutofit lnSpcReduction="10000"/>
          </a:bodyPr>
          <a:lstStyle/>
          <a:p>
            <a:r>
              <a:rPr lang="en-US" sz="2400" b="1" dirty="0"/>
              <a:t>Isaiah 55:6 (NKJV) </a:t>
            </a:r>
            <a:r>
              <a:rPr lang="en-US" sz="2400" baseline="30000" dirty="0"/>
              <a:t>6 </a:t>
            </a:r>
            <a:r>
              <a:rPr lang="en-US" sz="2400" dirty="0"/>
              <a:t> Seek the LORD while He may be found, Call upon Him while He is near. </a:t>
            </a:r>
          </a:p>
          <a:p>
            <a:r>
              <a:rPr lang="en-US" sz="2400" b="1" dirty="0"/>
              <a:t>Romans 10:12-13 (NKJV) </a:t>
            </a:r>
            <a:r>
              <a:rPr lang="en-US" sz="2400" baseline="30000" dirty="0"/>
              <a:t>12 </a:t>
            </a:r>
            <a:r>
              <a:rPr lang="en-US" sz="2400" dirty="0"/>
              <a:t> For there is no distinction between Jew and Greek, for the same Lord over all is rich to all who call upon Him. </a:t>
            </a:r>
            <a:r>
              <a:rPr lang="en-US" sz="2400" baseline="30000" dirty="0"/>
              <a:t>13 </a:t>
            </a:r>
            <a:r>
              <a:rPr lang="en-US" sz="2400" dirty="0"/>
              <a:t> For </a:t>
            </a:r>
            <a:r>
              <a:rPr lang="en-US" sz="2400" i="1" dirty="0"/>
              <a:t>"whoever calls on the name of the LORD shall be saved."</a:t>
            </a:r>
            <a:endParaRPr lang="en-US" sz="2400" dirty="0"/>
          </a:p>
          <a:p>
            <a:r>
              <a:rPr lang="en-US" sz="2400" b="1" dirty="0"/>
              <a:t>1 Timothy 2:3-4 (NKJV) </a:t>
            </a:r>
            <a:r>
              <a:rPr lang="en-US" sz="2400" baseline="30000" dirty="0"/>
              <a:t>3 </a:t>
            </a:r>
            <a:r>
              <a:rPr lang="en-US" sz="2400" dirty="0"/>
              <a:t> For this </a:t>
            </a:r>
            <a:r>
              <a:rPr lang="en-US" sz="2400" i="1" dirty="0"/>
              <a:t>is</a:t>
            </a:r>
            <a:r>
              <a:rPr lang="en-US" sz="2400" dirty="0"/>
              <a:t> good and acceptable in the sight of God our Savior, </a:t>
            </a:r>
            <a:r>
              <a:rPr lang="en-US" sz="2400" baseline="30000" dirty="0"/>
              <a:t>4 </a:t>
            </a:r>
            <a:r>
              <a:rPr lang="en-US" sz="2400" dirty="0"/>
              <a:t> who desires all men to be saved and to come to the knowledge of the truth.</a:t>
            </a:r>
          </a:p>
          <a:p>
            <a:endParaRPr lang="ru-RU" dirty="0"/>
          </a:p>
        </p:txBody>
      </p:sp>
    </p:spTree>
    <p:extLst>
      <p:ext uri="{BB962C8B-B14F-4D97-AF65-F5344CB8AC3E}">
        <p14:creationId xmlns:p14="http://schemas.microsoft.com/office/powerpoint/2010/main" val="3200910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left)">
                                      <p:cBhvr>
                                        <p:cTn id="12" dur="20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1000"/>
                                        <p:tgtEl>
                                          <p:spTgt spid="6">
                                            <p:txEl>
                                              <p:pRg st="0" end="0"/>
                                            </p:txEl>
                                          </p:spTgt>
                                        </p:tgtEl>
                                      </p:cBhvr>
                                    </p:animEffect>
                                    <p:anim calcmode="lin" valueType="num">
                                      <p:cBhvr>
                                        <p:cTn id="1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6">
                                            <p:txEl>
                                              <p:pRg st="1" end="1"/>
                                            </p:txEl>
                                          </p:spTgt>
                                        </p:tgtEl>
                                        <p:attrNameLst>
                                          <p:attrName>style.visibility</p:attrName>
                                        </p:attrNameLst>
                                      </p:cBhvr>
                                      <p:to>
                                        <p:strVal val="visible"/>
                                      </p:to>
                                    </p:set>
                                    <p:animEffect transition="in" filter="fade">
                                      <p:cBhvr>
                                        <p:cTn id="24" dur="1000"/>
                                        <p:tgtEl>
                                          <p:spTgt spid="6">
                                            <p:txEl>
                                              <p:pRg st="1" end="1"/>
                                            </p:txEl>
                                          </p:spTgt>
                                        </p:tgtEl>
                                      </p:cBhvr>
                                    </p:animEffect>
                                    <p:anim calcmode="lin" valueType="num">
                                      <p:cBhvr>
                                        <p:cTn id="25"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26"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6">
                                            <p:txEl>
                                              <p:pRg st="2" end="2"/>
                                            </p:txEl>
                                          </p:spTgt>
                                        </p:tgtEl>
                                        <p:attrNameLst>
                                          <p:attrName>style.visibility</p:attrName>
                                        </p:attrNameLst>
                                      </p:cBhvr>
                                      <p:to>
                                        <p:strVal val="visible"/>
                                      </p:to>
                                    </p:set>
                                    <p:animEffect transition="in" filter="fade">
                                      <p:cBhvr>
                                        <p:cTn id="31" dur="1000"/>
                                        <p:tgtEl>
                                          <p:spTgt spid="6">
                                            <p:txEl>
                                              <p:pRg st="2" end="2"/>
                                            </p:txEl>
                                          </p:spTgt>
                                        </p:tgtEl>
                                      </p:cBhvr>
                                    </p:animEffect>
                                    <p:anim calcmode="lin" valueType="num">
                                      <p:cBhvr>
                                        <p:cTn id="32"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33"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6" grpId="0" uiExpand="1"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2C77C5D-1541-4D4C-8CD9-E4CB2D74FBB4}"/>
              </a:ext>
            </a:extLst>
          </p:cNvPr>
          <p:cNvSpPr>
            <a:spLocks noGrp="1"/>
          </p:cNvSpPr>
          <p:nvPr>
            <p:ph type="title"/>
          </p:nvPr>
        </p:nvSpPr>
        <p:spPr/>
        <p:txBody>
          <a:bodyPr/>
          <a:lstStyle/>
          <a:p>
            <a:r>
              <a:rPr lang="en-US" dirty="0"/>
              <a:t>The POINT of Human Life</a:t>
            </a:r>
            <a:endParaRPr lang="ru-RU" dirty="0"/>
          </a:p>
        </p:txBody>
      </p:sp>
      <p:sp>
        <p:nvSpPr>
          <p:cNvPr id="4" name="Text Placeholder 3">
            <a:extLst>
              <a:ext uri="{FF2B5EF4-FFF2-40B4-BE49-F238E27FC236}">
                <a16:creationId xmlns:a16="http://schemas.microsoft.com/office/drawing/2014/main" id="{049B0BE2-2BDB-48DC-AE9B-F3B9BACA8247}"/>
              </a:ext>
            </a:extLst>
          </p:cNvPr>
          <p:cNvSpPr>
            <a:spLocks noGrp="1"/>
          </p:cNvSpPr>
          <p:nvPr>
            <p:ph type="body" sz="quarter" idx="16"/>
          </p:nvPr>
        </p:nvSpPr>
        <p:spPr>
          <a:xfrm>
            <a:off x="838201" y="1720944"/>
            <a:ext cx="10515599" cy="629105"/>
          </a:xfrm>
        </p:spPr>
        <p:txBody>
          <a:bodyPr/>
          <a:lstStyle/>
          <a:p>
            <a:r>
              <a:rPr lang="en-US" b="1" dirty="0">
                <a:solidFill>
                  <a:schemeClr val="bg1"/>
                </a:solidFill>
                <a:effectLst>
                  <a:glow rad="139700">
                    <a:schemeClr val="accent1">
                      <a:satMod val="175000"/>
                      <a:alpha val="40000"/>
                    </a:schemeClr>
                  </a:glow>
                  <a:outerShdw blurRad="38100" dist="38100" dir="2700000" algn="tl">
                    <a:srgbClr val="000000">
                      <a:alpha val="43137"/>
                    </a:srgbClr>
                  </a:outerShdw>
                </a:effectLst>
              </a:rPr>
              <a:t>Matthew 6:</a:t>
            </a:r>
            <a:r>
              <a:rPr lang="en-US" b="1" dirty="0">
                <a:effectLst>
                  <a:glow rad="139700">
                    <a:schemeClr val="accent1">
                      <a:satMod val="175000"/>
                      <a:alpha val="40000"/>
                    </a:schemeClr>
                  </a:glow>
                </a:effectLst>
              </a:rPr>
              <a:t> </a:t>
            </a:r>
            <a:r>
              <a:rPr lang="en-US" sz="2000" baseline="30000" dirty="0">
                <a:solidFill>
                  <a:schemeClr val="bg1"/>
                </a:solidFill>
                <a:effectLst>
                  <a:glow rad="139700">
                    <a:schemeClr val="accent1">
                      <a:satMod val="175000"/>
                      <a:alpha val="40000"/>
                    </a:schemeClr>
                  </a:glow>
                </a:effectLst>
              </a:rPr>
              <a:t>13b</a:t>
            </a:r>
            <a:r>
              <a:rPr lang="en-US" dirty="0">
                <a:effectLst>
                  <a:glow rad="139700">
                    <a:schemeClr val="accent1">
                      <a:satMod val="175000"/>
                      <a:alpha val="40000"/>
                    </a:schemeClr>
                  </a:glow>
                </a:effectLst>
              </a:rPr>
              <a:t> …</a:t>
            </a:r>
            <a:r>
              <a:rPr lang="en-US" sz="2400" b="1" dirty="0">
                <a:solidFill>
                  <a:schemeClr val="accent5">
                    <a:lumMod val="40000"/>
                    <a:lumOff val="60000"/>
                  </a:schemeClr>
                </a:solidFill>
                <a:effectLst>
                  <a:glow rad="139700">
                    <a:schemeClr val="accent1">
                      <a:satMod val="175000"/>
                      <a:alpha val="40000"/>
                    </a:schemeClr>
                  </a:glow>
                  <a:outerShdw blurRad="38100" dist="38100" dir="2700000" algn="tl">
                    <a:srgbClr val="000000">
                      <a:alpha val="43137"/>
                    </a:srgbClr>
                  </a:outerShdw>
                </a:effectLst>
              </a:rPr>
              <a:t>For </a:t>
            </a:r>
            <a:r>
              <a:rPr lang="en-US" sz="2800" b="1" u="dbl" dirty="0">
                <a:solidFill>
                  <a:schemeClr val="accent5">
                    <a:lumMod val="40000"/>
                    <a:lumOff val="60000"/>
                  </a:schemeClr>
                </a:solidFill>
                <a:effectLst>
                  <a:glow rad="139700">
                    <a:schemeClr val="accent1">
                      <a:satMod val="175000"/>
                      <a:alpha val="40000"/>
                    </a:schemeClr>
                  </a:glow>
                  <a:outerShdw blurRad="38100" dist="38100" dir="2700000" algn="tl">
                    <a:srgbClr val="000000">
                      <a:alpha val="43137"/>
                    </a:srgbClr>
                  </a:outerShdw>
                </a:effectLst>
              </a:rPr>
              <a:t>Yours</a:t>
            </a:r>
            <a:r>
              <a:rPr lang="en-US" sz="2400" b="1" dirty="0">
                <a:solidFill>
                  <a:schemeClr val="accent5">
                    <a:lumMod val="40000"/>
                    <a:lumOff val="60000"/>
                  </a:schemeClr>
                </a:solidFill>
                <a:effectLst>
                  <a:glow rad="139700">
                    <a:schemeClr val="accent1">
                      <a:satMod val="175000"/>
                      <a:alpha val="40000"/>
                    </a:schemeClr>
                  </a:glow>
                  <a:outerShdw blurRad="38100" dist="38100" dir="2700000" algn="tl">
                    <a:srgbClr val="000000">
                      <a:alpha val="43137"/>
                    </a:srgbClr>
                  </a:outerShdw>
                </a:effectLst>
              </a:rPr>
              <a:t> is the kingdom and the power and the glory forever. Ame</a:t>
            </a:r>
            <a:r>
              <a:rPr lang="en-US" b="1" dirty="0">
                <a:solidFill>
                  <a:schemeClr val="accent5">
                    <a:lumMod val="40000"/>
                    <a:lumOff val="60000"/>
                  </a:schemeClr>
                </a:solidFill>
                <a:effectLst>
                  <a:glow rad="139700">
                    <a:schemeClr val="accent1">
                      <a:satMod val="175000"/>
                      <a:alpha val="40000"/>
                    </a:schemeClr>
                  </a:glow>
                  <a:outerShdw blurRad="38100" dist="38100" dir="2700000" algn="tl">
                    <a:srgbClr val="000000">
                      <a:alpha val="43137"/>
                    </a:srgbClr>
                  </a:outerShdw>
                </a:effectLst>
              </a:rPr>
              <a:t>n</a:t>
            </a:r>
            <a:r>
              <a:rPr lang="en-US" dirty="0">
                <a:solidFill>
                  <a:schemeClr val="accent5">
                    <a:lumMod val="40000"/>
                    <a:lumOff val="60000"/>
                  </a:schemeClr>
                </a:solidFill>
                <a:effectLst>
                  <a:glow rad="139700">
                    <a:schemeClr val="accent1">
                      <a:satMod val="175000"/>
                      <a:alpha val="40000"/>
                    </a:schemeClr>
                  </a:glow>
                </a:effectLst>
              </a:rPr>
              <a:t>.</a:t>
            </a:r>
          </a:p>
        </p:txBody>
      </p:sp>
      <p:sp>
        <p:nvSpPr>
          <p:cNvPr id="3" name="Footer Placeholder 2">
            <a:extLst>
              <a:ext uri="{FF2B5EF4-FFF2-40B4-BE49-F238E27FC236}">
                <a16:creationId xmlns:a16="http://schemas.microsoft.com/office/drawing/2014/main" id="{20ED71B1-7851-43AD-8F7D-18071590E8BF}"/>
              </a:ext>
            </a:extLst>
          </p:cNvPr>
          <p:cNvSpPr>
            <a:spLocks noGrp="1"/>
          </p:cNvSpPr>
          <p:nvPr>
            <p:ph type="ft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CBFF00"/>
                </a:solidFill>
                <a:effectLst/>
                <a:uLnTx/>
                <a:uFillTx/>
                <a:latin typeface="Franklin Gothic Book"/>
                <a:ea typeface="+mn-ea"/>
                <a:cs typeface="+mn-cs"/>
              </a:rPr>
              <a:t>ADD A FOOTER</a:t>
            </a:r>
            <a:endParaRPr kumimoji="0" lang="ru-RU" sz="1600" b="0" i="0" u="none" strike="noStrike" kern="1200" cap="none" spc="0" normalizeH="0" baseline="0" noProof="0" dirty="0">
              <a:ln>
                <a:noFill/>
              </a:ln>
              <a:solidFill>
                <a:srgbClr val="CBFF00"/>
              </a:solidFill>
              <a:effectLst/>
              <a:uLnTx/>
              <a:uFillTx/>
              <a:latin typeface="Franklin Gothic Book"/>
              <a:ea typeface="+mn-ea"/>
              <a:cs typeface="+mn-cs"/>
            </a:endParaRPr>
          </a:p>
        </p:txBody>
      </p:sp>
      <p:sp>
        <p:nvSpPr>
          <p:cNvPr id="2" name="Slide Number Placeholder 1">
            <a:extLst>
              <a:ext uri="{FF2B5EF4-FFF2-40B4-BE49-F238E27FC236}">
                <a16:creationId xmlns:a16="http://schemas.microsoft.com/office/drawing/2014/main" id="{95F1F869-7372-4C01-A626-993295149E3E}"/>
              </a:ext>
            </a:extLst>
          </p:cNvPr>
          <p:cNvSpPr>
            <a:spLocks noGrp="1"/>
          </p:cNvSpPr>
          <p:nvPr>
            <p:ph type="sldNum"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495E168-DA5E-4888-8D8A-92B118324C14}" type="slidenum">
              <a:rPr kumimoji="0" lang="ru-RU" sz="1600" b="1" i="0" u="none" strike="noStrike" kern="1200" cap="none" spc="0" normalizeH="0" baseline="0" noProof="0" smtClean="0">
                <a:ln>
                  <a:noFill/>
                </a:ln>
                <a:solidFill>
                  <a:prstClr val="white"/>
                </a:solidFill>
                <a:effectLst/>
                <a:uLnTx/>
                <a:uFillTx/>
                <a:latin typeface="Franklin Gothic Book"/>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32</a:t>
            </a:fld>
            <a:endParaRPr kumimoji="0" lang="ru-RU" sz="1600" b="1" i="0" u="none" strike="noStrike" kern="1200" cap="none" spc="0" normalizeH="0" baseline="0" noProof="0" dirty="0">
              <a:ln>
                <a:noFill/>
              </a:ln>
              <a:solidFill>
                <a:prstClr val="white"/>
              </a:solidFill>
              <a:effectLst/>
              <a:uLnTx/>
              <a:uFillTx/>
              <a:latin typeface="Franklin Gothic Book"/>
              <a:ea typeface="+mn-ea"/>
              <a:cs typeface="+mn-cs"/>
            </a:endParaRPr>
          </a:p>
        </p:txBody>
      </p:sp>
    </p:spTree>
    <p:extLst>
      <p:ext uri="{BB962C8B-B14F-4D97-AF65-F5344CB8AC3E}">
        <p14:creationId xmlns:p14="http://schemas.microsoft.com/office/powerpoint/2010/main" val="42439058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E1BA9B4B-C586-4B6B-8142-E49AC2D37AD1}"/>
              </a:ext>
            </a:extLst>
          </p:cNvPr>
          <p:cNvSpPr>
            <a:spLocks noGrp="1"/>
          </p:cNvSpPr>
          <p:nvPr>
            <p:ph type="title"/>
          </p:nvPr>
        </p:nvSpPr>
        <p:spPr/>
        <p:txBody>
          <a:bodyPr/>
          <a:lstStyle/>
          <a:p>
            <a:r>
              <a:rPr lang="en-US" dirty="0"/>
              <a:t>COMPARISON</a:t>
            </a:r>
            <a:endParaRPr lang="ru-RU" dirty="0"/>
          </a:p>
        </p:txBody>
      </p:sp>
      <p:sp>
        <p:nvSpPr>
          <p:cNvPr id="5" name="Text Placeholder 4">
            <a:extLst>
              <a:ext uri="{FF2B5EF4-FFF2-40B4-BE49-F238E27FC236}">
                <a16:creationId xmlns:a16="http://schemas.microsoft.com/office/drawing/2014/main" id="{D630E50A-AB9F-4122-B5E0-DE40C6E48307}"/>
              </a:ext>
            </a:extLst>
          </p:cNvPr>
          <p:cNvSpPr>
            <a:spLocks noGrp="1"/>
          </p:cNvSpPr>
          <p:nvPr>
            <p:ph type="body" sz="quarter" idx="16"/>
          </p:nvPr>
        </p:nvSpPr>
        <p:spPr/>
        <p:txBody>
          <a:bodyPr/>
          <a:lstStyle/>
          <a:p>
            <a:r>
              <a:rPr lang="en-US" dirty="0"/>
              <a:t>Side By Side Matthew 6:13b With Psalm 145:21</a:t>
            </a:r>
            <a:endParaRPr lang="ru-RU" dirty="0"/>
          </a:p>
        </p:txBody>
      </p:sp>
      <p:sp>
        <p:nvSpPr>
          <p:cNvPr id="4" name="Text Placeholder 3">
            <a:extLst>
              <a:ext uri="{FF2B5EF4-FFF2-40B4-BE49-F238E27FC236}">
                <a16:creationId xmlns:a16="http://schemas.microsoft.com/office/drawing/2014/main" id="{D3BFCB07-6C49-4FD9-A60E-365443B88FE2}"/>
              </a:ext>
            </a:extLst>
          </p:cNvPr>
          <p:cNvSpPr>
            <a:spLocks noGrp="1"/>
          </p:cNvSpPr>
          <p:nvPr>
            <p:ph type="body" idx="1"/>
          </p:nvPr>
        </p:nvSpPr>
        <p:spPr/>
        <p:txBody>
          <a:bodyPr>
            <a:scene3d>
              <a:camera prst="orthographicFront"/>
              <a:lightRig rig="threePt" dir="t"/>
            </a:scene3d>
            <a:sp3d extrusionH="57150">
              <a:bevelT w="38100" h="38100"/>
            </a:sp3d>
          </a:bodyPr>
          <a:lstStyle/>
          <a:p>
            <a:r>
              <a:rPr lang="en-US" dirty="0">
                <a:solidFill>
                  <a:schemeClr val="accent5">
                    <a:lumMod val="60000"/>
                    <a:lumOff val="40000"/>
                  </a:schemeClr>
                </a:solidFill>
                <a:effectLst>
                  <a:glow rad="63500">
                    <a:schemeClr val="accent5">
                      <a:satMod val="175000"/>
                      <a:alpha val="40000"/>
                    </a:schemeClr>
                  </a:glow>
                </a:effectLst>
              </a:rPr>
              <a:t>Matthew 6:13b</a:t>
            </a:r>
            <a:endParaRPr lang="ru-RU" dirty="0">
              <a:solidFill>
                <a:schemeClr val="accent5">
                  <a:lumMod val="60000"/>
                  <a:lumOff val="40000"/>
                </a:schemeClr>
              </a:solidFill>
              <a:effectLst>
                <a:glow rad="63500">
                  <a:schemeClr val="accent5">
                    <a:satMod val="175000"/>
                    <a:alpha val="40000"/>
                  </a:schemeClr>
                </a:glow>
              </a:effectLst>
            </a:endParaRPr>
          </a:p>
        </p:txBody>
      </p:sp>
      <p:sp>
        <p:nvSpPr>
          <p:cNvPr id="7" name="Text Placeholder 6">
            <a:extLst>
              <a:ext uri="{FF2B5EF4-FFF2-40B4-BE49-F238E27FC236}">
                <a16:creationId xmlns:a16="http://schemas.microsoft.com/office/drawing/2014/main" id="{3FC3CF09-BAFF-4590-A12C-E378DFF1DA5E}"/>
              </a:ext>
            </a:extLst>
          </p:cNvPr>
          <p:cNvSpPr>
            <a:spLocks noGrp="1"/>
          </p:cNvSpPr>
          <p:nvPr>
            <p:ph type="body" sz="quarter" idx="20"/>
          </p:nvPr>
        </p:nvSpPr>
        <p:spPr>
          <a:xfrm>
            <a:off x="1159649" y="3428500"/>
            <a:ext cx="4365625" cy="1819775"/>
          </a:xfrm>
        </p:spPr>
        <p:txBody>
          <a:bodyPr>
            <a:normAutofit/>
          </a:bodyPr>
          <a:lstStyle/>
          <a:p>
            <a:pPr>
              <a:spcBef>
                <a:spcPts val="0"/>
              </a:spcBef>
            </a:pPr>
            <a:r>
              <a:rPr lang="en-US" sz="2800" baseline="30000" dirty="0"/>
              <a:t>13b</a:t>
            </a:r>
            <a:r>
              <a:rPr lang="en-US" sz="2800" dirty="0"/>
              <a:t> …</a:t>
            </a:r>
            <a:r>
              <a:rPr lang="en-US" sz="2800" dirty="0">
                <a:solidFill>
                  <a:schemeClr val="accent5">
                    <a:lumMod val="40000"/>
                    <a:lumOff val="60000"/>
                  </a:schemeClr>
                </a:solidFill>
              </a:rPr>
              <a:t>For Yours is the kingdom and the power and the glory forever. Amen.</a:t>
            </a:r>
            <a:endParaRPr lang="ru-RU" sz="7200" b="1" dirty="0">
              <a:solidFill>
                <a:schemeClr val="accent5">
                  <a:lumMod val="40000"/>
                  <a:lumOff val="60000"/>
                </a:schemeClr>
              </a:solidFill>
              <a:effectLst>
                <a:glow rad="139700">
                  <a:schemeClr val="accent1">
                    <a:satMod val="175000"/>
                    <a:alpha val="40000"/>
                  </a:schemeClr>
                </a:glow>
                <a:outerShdw blurRad="38100" dist="38100" dir="2700000" algn="tl">
                  <a:srgbClr val="000000">
                    <a:alpha val="43137"/>
                  </a:srgbClr>
                </a:outerShdw>
              </a:effectLst>
            </a:endParaRPr>
          </a:p>
        </p:txBody>
      </p:sp>
      <p:sp>
        <p:nvSpPr>
          <p:cNvPr id="6" name="Text Placeholder 5">
            <a:extLst>
              <a:ext uri="{FF2B5EF4-FFF2-40B4-BE49-F238E27FC236}">
                <a16:creationId xmlns:a16="http://schemas.microsoft.com/office/drawing/2014/main" id="{349249DA-4230-416D-838C-A72D2E7CADA4}"/>
              </a:ext>
            </a:extLst>
          </p:cNvPr>
          <p:cNvSpPr>
            <a:spLocks noGrp="1"/>
          </p:cNvSpPr>
          <p:nvPr>
            <p:ph type="body" idx="18"/>
          </p:nvPr>
        </p:nvSpPr>
        <p:spPr/>
        <p:txBody>
          <a:bodyPr>
            <a:scene3d>
              <a:camera prst="orthographicFront"/>
              <a:lightRig rig="threePt" dir="t"/>
            </a:scene3d>
            <a:sp3d extrusionH="57150">
              <a:bevelT w="38100" h="38100"/>
            </a:sp3d>
          </a:bodyPr>
          <a:lstStyle/>
          <a:p>
            <a:r>
              <a:rPr lang="en-US" dirty="0"/>
              <a:t>Psalm</a:t>
            </a:r>
            <a:r>
              <a:rPr lang="en-US" dirty="0">
                <a:effectLst>
                  <a:glow rad="101600">
                    <a:schemeClr val="accent1">
                      <a:satMod val="175000"/>
                      <a:alpha val="40000"/>
                    </a:schemeClr>
                  </a:glow>
                </a:effectLst>
              </a:rPr>
              <a:t> 145:21</a:t>
            </a:r>
            <a:endParaRPr lang="ru-RU" dirty="0">
              <a:effectLst>
                <a:glow rad="101600">
                  <a:schemeClr val="accent1">
                    <a:satMod val="175000"/>
                    <a:alpha val="40000"/>
                  </a:schemeClr>
                </a:glow>
              </a:effectLst>
            </a:endParaRPr>
          </a:p>
        </p:txBody>
      </p:sp>
      <p:sp>
        <p:nvSpPr>
          <p:cNvPr id="8" name="Text Placeholder 7">
            <a:extLst>
              <a:ext uri="{FF2B5EF4-FFF2-40B4-BE49-F238E27FC236}">
                <a16:creationId xmlns:a16="http://schemas.microsoft.com/office/drawing/2014/main" id="{C9E879AA-B873-414B-BC94-C8FF28566266}"/>
              </a:ext>
            </a:extLst>
          </p:cNvPr>
          <p:cNvSpPr>
            <a:spLocks noGrp="1"/>
          </p:cNvSpPr>
          <p:nvPr>
            <p:ph type="body" sz="quarter" idx="21"/>
          </p:nvPr>
        </p:nvSpPr>
        <p:spPr/>
        <p:txBody>
          <a:bodyPr>
            <a:noAutofit/>
          </a:bodyPr>
          <a:lstStyle/>
          <a:p>
            <a:r>
              <a:rPr lang="en-US" sz="2800" baseline="30000" dirty="0"/>
              <a:t>21 </a:t>
            </a:r>
            <a:r>
              <a:rPr lang="en-US" sz="2800" dirty="0"/>
              <a:t> My mouth shall speak the praise of the LORD, And all flesh shall bless His holy name Forever and ever.</a:t>
            </a:r>
            <a:endParaRPr lang="en-US" sz="4000" b="1" dirty="0">
              <a:effectLst>
                <a:glow rad="101600">
                  <a:schemeClr val="accent3">
                    <a:satMod val="175000"/>
                    <a:alpha val="40000"/>
                  </a:schemeClr>
                </a:glow>
                <a:outerShdw blurRad="38100" dist="38100" dir="2700000" algn="tl">
                  <a:srgbClr val="000000">
                    <a:alpha val="43137"/>
                  </a:srgbClr>
                </a:outerShdw>
              </a:effectLst>
            </a:endParaRPr>
          </a:p>
        </p:txBody>
      </p:sp>
    </p:spTree>
    <p:extLst>
      <p:ext uri="{BB962C8B-B14F-4D97-AF65-F5344CB8AC3E}">
        <p14:creationId xmlns:p14="http://schemas.microsoft.com/office/powerpoint/2010/main" val="177446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Effect transition="in" filter="fade">
                                      <p:cBhvr>
                                        <p:cTn id="14" dur="1000"/>
                                        <p:tgtEl>
                                          <p:spTgt spid="7">
                                            <p:txEl>
                                              <p:pRg st="0" end="0"/>
                                            </p:txEl>
                                          </p:spTgt>
                                        </p:tgtEl>
                                      </p:cBhvr>
                                    </p:animEffect>
                                    <p:anim calcmode="lin" valueType="num">
                                      <p:cBhvr>
                                        <p:cTn id="15"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xEl>
                                              <p:pRg st="0" end="0"/>
                                            </p:txEl>
                                          </p:spTgt>
                                        </p:tgtEl>
                                        <p:attrNameLst>
                                          <p:attrName>style.visibility</p:attrName>
                                        </p:attrNameLst>
                                      </p:cBhvr>
                                      <p:to>
                                        <p:strVal val="visible"/>
                                      </p:to>
                                    </p:set>
                                    <p:animEffect transition="in" filter="fade">
                                      <p:cBhvr>
                                        <p:cTn id="21" dur="1000"/>
                                        <p:tgtEl>
                                          <p:spTgt spid="6">
                                            <p:txEl>
                                              <p:pRg st="0" end="0"/>
                                            </p:txEl>
                                          </p:spTgt>
                                        </p:tgtEl>
                                      </p:cBhvr>
                                    </p:animEffect>
                                    <p:anim calcmode="lin" valueType="num">
                                      <p:cBhvr>
                                        <p:cTn id="22"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8">
                                            <p:txEl>
                                              <p:pRg st="0" end="0"/>
                                            </p:txEl>
                                          </p:spTgt>
                                        </p:tgtEl>
                                        <p:attrNameLst>
                                          <p:attrName>style.visibility</p:attrName>
                                        </p:attrNameLst>
                                      </p:cBhvr>
                                      <p:to>
                                        <p:strVal val="visible"/>
                                      </p:to>
                                    </p:set>
                                    <p:animEffect transition="in" filter="fade">
                                      <p:cBhvr>
                                        <p:cTn id="28" dur="1000"/>
                                        <p:tgtEl>
                                          <p:spTgt spid="8">
                                            <p:txEl>
                                              <p:pRg st="0" end="0"/>
                                            </p:txEl>
                                          </p:spTgt>
                                        </p:tgtEl>
                                      </p:cBhvr>
                                    </p:animEffect>
                                    <p:anim calcmode="lin" valueType="num">
                                      <p:cBhvr>
                                        <p:cTn id="29"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7" grpId="0" build="p"/>
      <p:bldP spid="6" grpId="0" build="p"/>
      <p:bldP spid="8" grpId="0" build="p"/>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7F5C2A7-A12C-422B-81E5-47ACD9902500}"/>
              </a:ext>
            </a:extLst>
          </p:cNvPr>
          <p:cNvPicPr>
            <a:picLocks noChangeAspect="1"/>
          </p:cNvPicPr>
          <p:nvPr/>
        </p:nvPicPr>
        <p:blipFill>
          <a:blip r:embed="rId2"/>
          <a:stretch>
            <a:fillRect/>
          </a:stretch>
        </p:blipFill>
        <p:spPr>
          <a:xfrm>
            <a:off x="9024" y="-1308767"/>
            <a:ext cx="12250152" cy="8166767"/>
          </a:xfrm>
          <a:prstGeom prst="rect">
            <a:avLst/>
          </a:prstGeom>
        </p:spPr>
      </p:pic>
      <p:sp>
        <p:nvSpPr>
          <p:cNvPr id="2" name="TextBox 1">
            <a:extLst>
              <a:ext uri="{FF2B5EF4-FFF2-40B4-BE49-F238E27FC236}">
                <a16:creationId xmlns:a16="http://schemas.microsoft.com/office/drawing/2014/main" id="{2D3C6155-7FA5-418B-9F26-808F10A9C9C3}"/>
              </a:ext>
            </a:extLst>
          </p:cNvPr>
          <p:cNvSpPr txBox="1"/>
          <p:nvPr/>
        </p:nvSpPr>
        <p:spPr>
          <a:xfrm>
            <a:off x="838200" y="4554117"/>
            <a:ext cx="10824713" cy="1815882"/>
          </a:xfrm>
          <a:prstGeom prst="rect">
            <a:avLst/>
          </a:prstGeom>
          <a:noFill/>
        </p:spPr>
        <p:txBody>
          <a:bodyPr wrap="square" rtlCol="0">
            <a:spAutoFit/>
          </a:bodyPr>
          <a:lstStyle/>
          <a:p>
            <a:pPr marL="285750" indent="-285750">
              <a:buFont typeface="Arial" panose="020B0604020202020204" pitchFamily="34" charset="0"/>
              <a:buChar char="•"/>
            </a:pPr>
            <a:r>
              <a:rPr lang="en-US" sz="2800" dirty="0"/>
              <a:t>The Old and New Testament Model Prayers are Not for Rote Repetition</a:t>
            </a:r>
          </a:p>
          <a:p>
            <a:pPr marL="285750" indent="-285750">
              <a:buFont typeface="Arial" panose="020B0604020202020204" pitchFamily="34" charset="0"/>
              <a:buChar char="•"/>
            </a:pPr>
            <a:r>
              <a:rPr lang="en-US" sz="2800" dirty="0"/>
              <a:t>They Are Templates for Discussion of Your Relationship with God</a:t>
            </a:r>
          </a:p>
          <a:p>
            <a:pPr marL="285750" indent="-285750">
              <a:buFont typeface="Arial" panose="020B0604020202020204" pitchFamily="34" charset="0"/>
              <a:buChar char="•"/>
            </a:pPr>
            <a:r>
              <a:rPr lang="en-US" sz="2800" dirty="0"/>
              <a:t>Pray that God Would Help Us to Pray and Know Him as He Knows Us</a:t>
            </a:r>
          </a:p>
          <a:p>
            <a:pPr marL="285750" indent="-285750">
              <a:buFont typeface="Arial" panose="020B0604020202020204" pitchFamily="34" charset="0"/>
              <a:buChar char="•"/>
            </a:pPr>
            <a:r>
              <a:rPr lang="en-US" sz="2800" dirty="0"/>
              <a:t>Our Prayers are Precious To God …as Incense on the Altar Before Him</a:t>
            </a:r>
          </a:p>
        </p:txBody>
      </p:sp>
    </p:spTree>
    <p:extLst>
      <p:ext uri="{BB962C8B-B14F-4D97-AF65-F5344CB8AC3E}">
        <p14:creationId xmlns:p14="http://schemas.microsoft.com/office/powerpoint/2010/main" val="21603581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1000"/>
                                        <p:tgtEl>
                                          <p:spTgt spid="2">
                                            <p:txEl>
                                              <p:pRg st="1" end="1"/>
                                            </p:txEl>
                                          </p:spTgt>
                                        </p:tgtEl>
                                      </p:cBhvr>
                                    </p:animEffect>
                                    <p:anim calcmode="lin" valueType="num">
                                      <p:cBhvr>
                                        <p:cTn id="1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fade">
                                      <p:cBhvr>
                                        <p:cTn id="21" dur="1000"/>
                                        <p:tgtEl>
                                          <p:spTgt spid="2">
                                            <p:txEl>
                                              <p:pRg st="2" end="2"/>
                                            </p:txEl>
                                          </p:spTgt>
                                        </p:tgtEl>
                                      </p:cBhvr>
                                    </p:animEffect>
                                    <p:anim calcmode="lin" valueType="num">
                                      <p:cBhvr>
                                        <p:cTn id="22"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
                                            <p:txEl>
                                              <p:pRg st="3" end="3"/>
                                            </p:txEl>
                                          </p:spTgt>
                                        </p:tgtEl>
                                        <p:attrNameLst>
                                          <p:attrName>style.visibility</p:attrName>
                                        </p:attrNameLst>
                                      </p:cBhvr>
                                      <p:to>
                                        <p:strVal val="visible"/>
                                      </p:to>
                                    </p:set>
                                    <p:animEffect transition="in" filter="fade">
                                      <p:cBhvr>
                                        <p:cTn id="28" dur="1000"/>
                                        <p:tgtEl>
                                          <p:spTgt spid="2">
                                            <p:txEl>
                                              <p:pRg st="3" end="3"/>
                                            </p:txEl>
                                          </p:spTgt>
                                        </p:tgtEl>
                                      </p:cBhvr>
                                    </p:animEffect>
                                    <p:anim calcmode="lin" valueType="num">
                                      <p:cBhvr>
                                        <p:cTn id="29"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tars">
            <a:hlinkClick r:id="" action="ppaction://media"/>
            <a:extLst>
              <a:ext uri="{FF2B5EF4-FFF2-40B4-BE49-F238E27FC236}">
                <a16:creationId xmlns:a16="http://schemas.microsoft.com/office/drawing/2014/main" id="{5D96206E-C78D-4251-858C-D850B4125FC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286034" cy="6858000"/>
          </a:xfrm>
          <a:prstGeom prst="rect">
            <a:avLst/>
          </a:prstGeom>
        </p:spPr>
      </p:pic>
      <p:sp>
        <p:nvSpPr>
          <p:cNvPr id="3" name="TextBox 2">
            <a:extLst>
              <a:ext uri="{FF2B5EF4-FFF2-40B4-BE49-F238E27FC236}">
                <a16:creationId xmlns:a16="http://schemas.microsoft.com/office/drawing/2014/main" id="{6FAD2596-9540-4633-86EA-FB711D2CF799}"/>
              </a:ext>
            </a:extLst>
          </p:cNvPr>
          <p:cNvSpPr txBox="1"/>
          <p:nvPr/>
        </p:nvSpPr>
        <p:spPr>
          <a:xfrm>
            <a:off x="351817" y="2394603"/>
            <a:ext cx="11582400" cy="4308872"/>
          </a:xfrm>
          <a:prstGeom prst="rect">
            <a:avLst/>
          </a:prstGeom>
          <a:noFill/>
        </p:spPr>
        <p:txBody>
          <a:bodyPr wrap="square" rtlCol="0">
            <a:spAutoFit/>
          </a:bodyPr>
          <a:lstStyle/>
          <a:p>
            <a:pPr marL="285750" indent="-285750">
              <a:buFont typeface="Arial" panose="020B0604020202020204" pitchFamily="34" charset="0"/>
              <a:buChar char="•"/>
            </a:pPr>
            <a:r>
              <a:rPr lang="en-US" sz="3200" b="1" dirty="0">
                <a:solidFill>
                  <a:schemeClr val="bg1"/>
                </a:solidFill>
                <a:effectLst>
                  <a:glow rad="63500">
                    <a:schemeClr val="accent2">
                      <a:satMod val="175000"/>
                      <a:alpha val="40000"/>
                    </a:schemeClr>
                  </a:glow>
                </a:effectLst>
              </a:rPr>
              <a:t>Psalm 141:2-5 (NKJV) </a:t>
            </a:r>
            <a:r>
              <a:rPr lang="en-US" sz="2800" baseline="30000" dirty="0">
                <a:solidFill>
                  <a:schemeClr val="bg1"/>
                </a:solidFill>
              </a:rPr>
              <a:t>2 </a:t>
            </a:r>
            <a:r>
              <a:rPr lang="en-US" sz="2800" dirty="0">
                <a:solidFill>
                  <a:schemeClr val="bg1"/>
                </a:solidFill>
                <a:effectLst>
                  <a:glow rad="101600">
                    <a:schemeClr val="accent1">
                      <a:satMod val="175000"/>
                      <a:alpha val="40000"/>
                    </a:schemeClr>
                  </a:glow>
                </a:effectLst>
              </a:rPr>
              <a:t> </a:t>
            </a:r>
            <a:r>
              <a:rPr lang="en-US" sz="3200" b="1" dirty="0">
                <a:solidFill>
                  <a:schemeClr val="bg1"/>
                </a:solidFill>
                <a:effectLst>
                  <a:glow rad="101600">
                    <a:schemeClr val="accent1">
                      <a:satMod val="175000"/>
                      <a:alpha val="40000"/>
                    </a:schemeClr>
                  </a:glow>
                </a:effectLst>
              </a:rPr>
              <a:t>Let my prayer be set before You </a:t>
            </a:r>
            <a:r>
              <a:rPr lang="en-US" sz="3200" b="1" i="1" dirty="0">
                <a:solidFill>
                  <a:schemeClr val="bg1"/>
                </a:solidFill>
                <a:effectLst>
                  <a:glow rad="101600">
                    <a:schemeClr val="accent1">
                      <a:satMod val="175000"/>
                      <a:alpha val="40000"/>
                    </a:schemeClr>
                  </a:glow>
                </a:effectLst>
              </a:rPr>
              <a:t>as</a:t>
            </a:r>
            <a:r>
              <a:rPr lang="en-US" sz="3200" b="1" dirty="0">
                <a:solidFill>
                  <a:schemeClr val="bg1"/>
                </a:solidFill>
                <a:effectLst>
                  <a:glow rad="101600">
                    <a:schemeClr val="accent1">
                      <a:satMod val="175000"/>
                      <a:alpha val="40000"/>
                    </a:schemeClr>
                  </a:glow>
                </a:effectLst>
              </a:rPr>
              <a:t> incense, </a:t>
            </a:r>
            <a:r>
              <a:rPr lang="en-US" sz="2800" dirty="0">
                <a:solidFill>
                  <a:schemeClr val="bg1"/>
                </a:solidFill>
                <a:effectLst>
                  <a:glow rad="101600">
                    <a:schemeClr val="accent1">
                      <a:satMod val="175000"/>
                      <a:alpha val="40000"/>
                    </a:schemeClr>
                  </a:glow>
                </a:effectLst>
              </a:rPr>
              <a:t>The lifting up of my hands </a:t>
            </a:r>
            <a:r>
              <a:rPr lang="en-US" sz="2800" i="1" dirty="0">
                <a:solidFill>
                  <a:schemeClr val="bg1"/>
                </a:solidFill>
                <a:effectLst>
                  <a:glow rad="101600">
                    <a:schemeClr val="accent1">
                      <a:satMod val="175000"/>
                      <a:alpha val="40000"/>
                    </a:schemeClr>
                  </a:glow>
                </a:effectLst>
              </a:rPr>
              <a:t>as</a:t>
            </a:r>
            <a:r>
              <a:rPr lang="en-US" sz="2800" dirty="0">
                <a:solidFill>
                  <a:schemeClr val="bg1"/>
                </a:solidFill>
                <a:effectLst>
                  <a:glow rad="101600">
                    <a:schemeClr val="accent1">
                      <a:satMod val="175000"/>
                      <a:alpha val="40000"/>
                    </a:schemeClr>
                  </a:glow>
                </a:effectLst>
              </a:rPr>
              <a:t> the evening sacrifice. </a:t>
            </a:r>
            <a:r>
              <a:rPr lang="en-US" sz="2800" baseline="30000" dirty="0">
                <a:solidFill>
                  <a:schemeClr val="bg1"/>
                </a:solidFill>
                <a:effectLst>
                  <a:glow rad="101600">
                    <a:schemeClr val="accent1">
                      <a:satMod val="175000"/>
                      <a:alpha val="40000"/>
                    </a:schemeClr>
                  </a:glow>
                </a:effectLst>
              </a:rPr>
              <a:t>3 </a:t>
            </a:r>
            <a:r>
              <a:rPr lang="en-US" sz="2800" dirty="0">
                <a:solidFill>
                  <a:schemeClr val="bg1"/>
                </a:solidFill>
                <a:effectLst>
                  <a:glow rad="101600">
                    <a:schemeClr val="accent1">
                      <a:satMod val="175000"/>
                      <a:alpha val="40000"/>
                    </a:schemeClr>
                  </a:glow>
                </a:effectLst>
              </a:rPr>
              <a:t> Set a guard, O LORD, over my mouth; Keep watch over the door of my lips. </a:t>
            </a:r>
          </a:p>
          <a:p>
            <a:pPr marL="285750" indent="-285750">
              <a:buFont typeface="Arial" panose="020B0604020202020204" pitchFamily="34" charset="0"/>
              <a:buChar char="•"/>
            </a:pPr>
            <a:r>
              <a:rPr lang="en-US" sz="3200" b="1" dirty="0">
                <a:solidFill>
                  <a:schemeClr val="bg1"/>
                </a:solidFill>
                <a:effectLst>
                  <a:glow rad="63500">
                    <a:schemeClr val="accent2">
                      <a:satMod val="175000"/>
                      <a:alpha val="40000"/>
                    </a:schemeClr>
                  </a:glow>
                </a:effectLst>
              </a:rPr>
              <a:t>Revelation 8:3-4 (NKJV)</a:t>
            </a:r>
            <a:r>
              <a:rPr lang="en-US" sz="2800" b="1" dirty="0">
                <a:solidFill>
                  <a:schemeClr val="bg1"/>
                </a:solidFill>
                <a:effectLst>
                  <a:glow rad="63500">
                    <a:schemeClr val="accent2">
                      <a:satMod val="175000"/>
                      <a:alpha val="40000"/>
                    </a:schemeClr>
                  </a:glow>
                </a:effectLst>
              </a:rPr>
              <a:t> </a:t>
            </a:r>
            <a:r>
              <a:rPr lang="en-US" sz="2800" baseline="30000" dirty="0">
                <a:solidFill>
                  <a:schemeClr val="bg1"/>
                </a:solidFill>
                <a:effectLst>
                  <a:glow rad="139700">
                    <a:schemeClr val="accent1">
                      <a:satMod val="175000"/>
                      <a:alpha val="40000"/>
                    </a:schemeClr>
                  </a:glow>
                </a:effectLst>
              </a:rPr>
              <a:t>3 </a:t>
            </a:r>
            <a:r>
              <a:rPr lang="en-US" sz="2800" dirty="0">
                <a:solidFill>
                  <a:schemeClr val="bg1"/>
                </a:solidFill>
                <a:effectLst>
                  <a:glow rad="139700">
                    <a:schemeClr val="accent1">
                      <a:satMod val="175000"/>
                      <a:alpha val="40000"/>
                    </a:schemeClr>
                  </a:glow>
                </a:effectLst>
              </a:rPr>
              <a:t> Then </a:t>
            </a:r>
            <a:r>
              <a:rPr lang="en-US" sz="3200" b="1" dirty="0">
                <a:solidFill>
                  <a:schemeClr val="bg1"/>
                </a:solidFill>
                <a:effectLst>
                  <a:glow rad="139700">
                    <a:schemeClr val="accent1">
                      <a:satMod val="175000"/>
                      <a:alpha val="40000"/>
                    </a:schemeClr>
                  </a:glow>
                </a:effectLst>
              </a:rPr>
              <a:t>another angel</a:t>
            </a:r>
            <a:r>
              <a:rPr lang="en-US" sz="2800" dirty="0">
                <a:solidFill>
                  <a:schemeClr val="bg1"/>
                </a:solidFill>
                <a:effectLst>
                  <a:glow rad="139700">
                    <a:schemeClr val="accent1">
                      <a:satMod val="175000"/>
                      <a:alpha val="40000"/>
                    </a:schemeClr>
                  </a:glow>
                </a:effectLst>
              </a:rPr>
              <a:t>, having a golden censer, came and stood at the altar. He </a:t>
            </a:r>
            <a:r>
              <a:rPr lang="en-US" sz="3200" b="1" dirty="0">
                <a:solidFill>
                  <a:schemeClr val="bg1"/>
                </a:solidFill>
                <a:effectLst>
                  <a:glow rad="139700">
                    <a:schemeClr val="accent1">
                      <a:satMod val="175000"/>
                      <a:alpha val="40000"/>
                    </a:schemeClr>
                  </a:glow>
                </a:effectLst>
              </a:rPr>
              <a:t>was given much  incense</a:t>
            </a:r>
            <a:r>
              <a:rPr lang="en-US" sz="2800" dirty="0">
                <a:solidFill>
                  <a:schemeClr val="bg1"/>
                </a:solidFill>
                <a:effectLst>
                  <a:glow rad="139700">
                    <a:schemeClr val="accent1">
                      <a:satMod val="175000"/>
                      <a:alpha val="40000"/>
                    </a:schemeClr>
                  </a:glow>
                </a:effectLst>
              </a:rPr>
              <a:t>, that he should offer </a:t>
            </a:r>
            <a:r>
              <a:rPr lang="en-US" sz="2800" i="1" dirty="0">
                <a:solidFill>
                  <a:schemeClr val="bg1"/>
                </a:solidFill>
                <a:effectLst>
                  <a:glow rad="139700">
                    <a:schemeClr val="accent1">
                      <a:satMod val="175000"/>
                      <a:alpha val="40000"/>
                    </a:schemeClr>
                  </a:glow>
                </a:effectLst>
              </a:rPr>
              <a:t>it</a:t>
            </a:r>
            <a:r>
              <a:rPr lang="en-US" sz="2800" dirty="0">
                <a:solidFill>
                  <a:schemeClr val="bg1"/>
                </a:solidFill>
                <a:effectLst>
                  <a:glow rad="139700">
                    <a:schemeClr val="accent1">
                      <a:satMod val="175000"/>
                      <a:alpha val="40000"/>
                    </a:schemeClr>
                  </a:glow>
                </a:effectLst>
              </a:rPr>
              <a:t> with </a:t>
            </a:r>
            <a:r>
              <a:rPr lang="en-US" sz="3200" b="1" dirty="0">
                <a:solidFill>
                  <a:schemeClr val="bg1"/>
                </a:solidFill>
                <a:effectLst>
                  <a:glow rad="139700">
                    <a:schemeClr val="accent1">
                      <a:satMod val="175000"/>
                      <a:alpha val="40000"/>
                    </a:schemeClr>
                  </a:glow>
                </a:effectLst>
              </a:rPr>
              <a:t>the prayers of all the saints </a:t>
            </a:r>
            <a:r>
              <a:rPr lang="en-US" sz="2800" dirty="0">
                <a:solidFill>
                  <a:schemeClr val="bg1"/>
                </a:solidFill>
                <a:effectLst>
                  <a:glow rad="139700">
                    <a:schemeClr val="accent1">
                      <a:satMod val="175000"/>
                      <a:alpha val="40000"/>
                    </a:schemeClr>
                  </a:glow>
                </a:effectLst>
              </a:rPr>
              <a:t>upon the golden altar which was before the throne. </a:t>
            </a:r>
            <a:r>
              <a:rPr lang="en-US" sz="2800" baseline="30000" dirty="0">
                <a:solidFill>
                  <a:schemeClr val="bg1"/>
                </a:solidFill>
                <a:effectLst>
                  <a:glow rad="139700">
                    <a:schemeClr val="accent1">
                      <a:satMod val="175000"/>
                      <a:alpha val="40000"/>
                    </a:schemeClr>
                  </a:glow>
                </a:effectLst>
              </a:rPr>
              <a:t>4 </a:t>
            </a:r>
            <a:r>
              <a:rPr lang="en-US" sz="2800" dirty="0">
                <a:solidFill>
                  <a:schemeClr val="bg1"/>
                </a:solidFill>
                <a:effectLst>
                  <a:glow rad="139700">
                    <a:schemeClr val="accent1">
                      <a:satMod val="175000"/>
                      <a:alpha val="40000"/>
                    </a:schemeClr>
                  </a:glow>
                </a:effectLst>
              </a:rPr>
              <a:t> And the smoke of </a:t>
            </a:r>
            <a:r>
              <a:rPr lang="en-US" sz="3200" b="1" dirty="0">
                <a:solidFill>
                  <a:schemeClr val="bg1"/>
                </a:solidFill>
                <a:effectLst>
                  <a:glow rad="139700">
                    <a:schemeClr val="accent1">
                      <a:satMod val="175000"/>
                      <a:alpha val="40000"/>
                    </a:schemeClr>
                  </a:glow>
                </a:effectLst>
              </a:rPr>
              <a:t>the incense, with the prayers of the saints</a:t>
            </a:r>
            <a:r>
              <a:rPr lang="en-US" sz="2800" dirty="0">
                <a:solidFill>
                  <a:schemeClr val="bg1"/>
                </a:solidFill>
                <a:effectLst>
                  <a:glow rad="139700">
                    <a:schemeClr val="accent1">
                      <a:satMod val="175000"/>
                      <a:alpha val="40000"/>
                    </a:schemeClr>
                  </a:glow>
                </a:effectLst>
              </a:rPr>
              <a:t>, ascended before God from the angel’s hand.</a:t>
            </a:r>
          </a:p>
          <a:p>
            <a:endParaRPr lang="en-US" sz="2200" dirty="0"/>
          </a:p>
        </p:txBody>
      </p:sp>
    </p:spTree>
    <p:extLst>
      <p:ext uri="{BB962C8B-B14F-4D97-AF65-F5344CB8AC3E}">
        <p14:creationId xmlns:p14="http://schemas.microsoft.com/office/powerpoint/2010/main" val="4050484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mediacall" presetSubtype="0" fill="hold" nodeType="withEffect">
                                  <p:stCondLst>
                                    <p:cond delay="0"/>
                                  </p:stCondLst>
                                  <p:childTnLst>
                                    <p:cmd type="call" cmd="togglePause">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1000"/>
                                        <p:tgtEl>
                                          <p:spTgt spid="3">
                                            <p:txEl>
                                              <p:pRg st="0" end="0"/>
                                            </p:txEl>
                                          </p:spTgt>
                                        </p:tgtEl>
                                      </p:cBhvr>
                                    </p:animEffect>
                                    <p:anim calcmode="lin" valueType="num">
                                      <p:cBhvr>
                                        <p:cTn id="12"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fade">
                                      <p:cBhvr>
                                        <p:cTn id="18" dur="1000"/>
                                        <p:tgtEl>
                                          <p:spTgt spid="3">
                                            <p:txEl>
                                              <p:pRg st="1" end="1"/>
                                            </p:txEl>
                                          </p:spTgt>
                                        </p:tgtEl>
                                      </p:cBhvr>
                                    </p:animEffect>
                                    <p:anim calcmode="lin" valueType="num">
                                      <p:cBhvr>
                                        <p:cTn id="19"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1" end="1"/>
                                            </p:txEl>
                                          </p:spTgt>
                                        </p:tgtEl>
                                        <p:attrNameLst>
                                          <p:attrName>ppt_y</p:attrName>
                                        </p:attrNameLst>
                                      </p:cBhvr>
                                      <p:tavLst>
                                        <p:tav tm="0">
                                          <p:val>
                                            <p:strVal val="#ppt_y+.1"/>
                                          </p:val>
                                        </p:tav>
                                        <p:tav tm="100000">
                                          <p:val>
                                            <p:strVal val="#ppt_y"/>
                                          </p:val>
                                        </p:tav>
                                      </p:tavLst>
                                    </p:anim>
                                  </p:childTnLst>
                                </p:cTn>
                              </p:par>
                              <p:par>
                                <p:cTn id="21" presetID="1" presetClass="mediacall" presetSubtype="0" fill="hold" nodeType="withEffect">
                                  <p:stCondLst>
                                    <p:cond delay="0"/>
                                  </p:stCondLst>
                                  <p:childTnLst>
                                    <p:cmd type="call" cmd="playFrom(0.0)">
                                      <p:cBhvr>
                                        <p:cTn id="22"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3" repeatCount="indefinite" fill="hold" display="0">
                  <p:stCondLst>
                    <p:cond delay="indefinite"/>
                  </p:stCondLst>
                </p:cTn>
                <p:tgtEl>
                  <p:spTgt spid="4"/>
                </p:tgtEl>
              </p:cMediaNode>
            </p:video>
          </p:childTnLst>
        </p:cTn>
      </p:par>
    </p:tnLst>
    <p:bldLst>
      <p:bldP spid="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tars">
            <a:hlinkClick r:id="" action="ppaction://media"/>
            <a:extLst>
              <a:ext uri="{FF2B5EF4-FFF2-40B4-BE49-F238E27FC236}">
                <a16:creationId xmlns:a16="http://schemas.microsoft.com/office/drawing/2014/main" id="{99C360EF-8450-4942-83EA-86E27EA85F4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0"/>
            <a:ext cx="12994104" cy="6858000"/>
          </a:xfrm>
          <a:prstGeom prst="rect">
            <a:avLst/>
          </a:prstGeom>
        </p:spPr>
      </p:pic>
      <p:pic>
        <p:nvPicPr>
          <p:cNvPr id="3" name="Picture 2" descr="A picture containing person, indoor, young, child&#10;&#10;Description automatically generated">
            <a:extLst>
              <a:ext uri="{FF2B5EF4-FFF2-40B4-BE49-F238E27FC236}">
                <a16:creationId xmlns:a16="http://schemas.microsoft.com/office/drawing/2014/main" id="{D49B900F-96FF-4E4A-A60B-0FA74E413D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018783"/>
            <a:ext cx="12994105" cy="13402298"/>
          </a:xfrm>
          <a:prstGeom prst="rect">
            <a:avLst/>
          </a:prstGeom>
        </p:spPr>
      </p:pic>
    </p:spTree>
    <p:extLst>
      <p:ext uri="{BB962C8B-B14F-4D97-AF65-F5344CB8AC3E}">
        <p14:creationId xmlns:p14="http://schemas.microsoft.com/office/powerpoint/2010/main" val="497838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015"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528"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0" fill="hold"/>
                                        <p:tgtEl>
                                          <p:spTgt spid="3"/>
                                        </p:tgtEl>
                                        <p:attrNameLst>
                                          <p:attrName>ppt_w</p:attrName>
                                        </p:attrNameLst>
                                      </p:cBhvr>
                                      <p:tavLst>
                                        <p:tav tm="0">
                                          <p:val>
                                            <p:fltVal val="0"/>
                                          </p:val>
                                        </p:tav>
                                        <p:tav tm="100000">
                                          <p:val>
                                            <p:strVal val="#ppt_w"/>
                                          </p:val>
                                        </p:tav>
                                      </p:tavLst>
                                    </p:anim>
                                    <p:anim calcmode="lin" valueType="num">
                                      <p:cBhvr>
                                        <p:cTn id="12" dur="5000" fill="hold"/>
                                        <p:tgtEl>
                                          <p:spTgt spid="3"/>
                                        </p:tgtEl>
                                        <p:attrNameLst>
                                          <p:attrName>ppt_h</p:attrName>
                                        </p:attrNameLst>
                                      </p:cBhvr>
                                      <p:tavLst>
                                        <p:tav tm="0">
                                          <p:val>
                                            <p:fltVal val="0"/>
                                          </p:val>
                                        </p:tav>
                                        <p:tav tm="100000">
                                          <p:val>
                                            <p:strVal val="#ppt_h"/>
                                          </p:val>
                                        </p:tav>
                                      </p:tavLst>
                                    </p:anim>
                                    <p:animEffect transition="in" filter="fade">
                                      <p:cBhvr>
                                        <p:cTn id="13" dur="5000"/>
                                        <p:tgtEl>
                                          <p:spTgt spid="3"/>
                                        </p:tgtEl>
                                      </p:cBhvr>
                                    </p:animEffect>
                                    <p:anim calcmode="lin" valueType="num">
                                      <p:cBhvr>
                                        <p:cTn id="14" dur="5000" fill="hold"/>
                                        <p:tgtEl>
                                          <p:spTgt spid="3"/>
                                        </p:tgtEl>
                                        <p:attrNameLst>
                                          <p:attrName>ppt_x</p:attrName>
                                        </p:attrNameLst>
                                      </p:cBhvr>
                                      <p:tavLst>
                                        <p:tav tm="0">
                                          <p:val>
                                            <p:fltVal val="0.5"/>
                                          </p:val>
                                        </p:tav>
                                        <p:tav tm="100000">
                                          <p:val>
                                            <p:strVal val="#ppt_x"/>
                                          </p:val>
                                        </p:tav>
                                      </p:tavLst>
                                    </p:anim>
                                    <p:anim calcmode="lin" valueType="num">
                                      <p:cBhvr>
                                        <p:cTn id="15" dur="5000" fill="hold"/>
                                        <p:tgtEl>
                                          <p:spTgt spid="3"/>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6" fill="hold" display="0">
                  <p:stCondLst>
                    <p:cond delay="indefinite"/>
                  </p:stCondLst>
                </p:cTn>
                <p:tgtEl>
                  <p:spTgt spid="4"/>
                </p:tgtEl>
              </p:cMediaNode>
            </p:video>
            <p:seq concurrent="1" nextAc="seek">
              <p:cTn id="17" restart="whenNotActive" fill="hold" evtFilter="cancelBubble" nodeType="interactiveSeq">
                <p:stCondLst>
                  <p:cond evt="onClick" delay="0">
                    <p:tgtEl>
                      <p:spTgt spid="4"/>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24-1 Sunset Golden">
            <a:hlinkClick r:id="" action="ppaction://media"/>
            <a:extLst>
              <a:ext uri="{FF2B5EF4-FFF2-40B4-BE49-F238E27FC236}">
                <a16:creationId xmlns:a16="http://schemas.microsoft.com/office/drawing/2014/main" id="{20DF9B7D-7F59-48AA-9EFE-8F66B87997C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8098" y="0"/>
            <a:ext cx="12230098" cy="6857999"/>
          </a:xfrm>
          <a:prstGeom prst="rect">
            <a:avLst/>
          </a:prstGeom>
        </p:spPr>
      </p:pic>
      <p:sp>
        <p:nvSpPr>
          <p:cNvPr id="3" name="TextBox 2">
            <a:extLst>
              <a:ext uri="{FF2B5EF4-FFF2-40B4-BE49-F238E27FC236}">
                <a16:creationId xmlns:a16="http://schemas.microsoft.com/office/drawing/2014/main" id="{6FAD2596-9540-4633-86EA-FB711D2CF799}"/>
              </a:ext>
            </a:extLst>
          </p:cNvPr>
          <p:cNvSpPr txBox="1"/>
          <p:nvPr/>
        </p:nvSpPr>
        <p:spPr>
          <a:xfrm>
            <a:off x="173608" y="1099867"/>
            <a:ext cx="7486649" cy="5016758"/>
          </a:xfrm>
          <a:prstGeom prst="rect">
            <a:avLst/>
          </a:prstGeom>
          <a:noFill/>
        </p:spPr>
        <p:txBody>
          <a:bodyPr wrap="square" rtlCol="0">
            <a:spAutoFit/>
            <a:scene3d>
              <a:camera prst="orthographicFront"/>
              <a:lightRig rig="threePt" dir="t"/>
            </a:scene3d>
            <a:sp3d extrusionH="57150">
              <a:bevelT w="38100" h="38100"/>
            </a:sp3d>
          </a:bodyPr>
          <a:lstStyle/>
          <a:p>
            <a:pPr marL="285750" indent="-285750">
              <a:buFont typeface="Arial" panose="020B0604020202020204" pitchFamily="34" charset="0"/>
              <a:buChar char="•"/>
            </a:pPr>
            <a:r>
              <a:rPr lang="en-US" sz="3200" b="1" dirty="0">
                <a:solidFill>
                  <a:schemeClr val="bg1"/>
                </a:solidFill>
                <a:effectLst>
                  <a:glow rad="63500">
                    <a:schemeClr val="accent1">
                      <a:satMod val="175000"/>
                      <a:alpha val="40000"/>
                    </a:schemeClr>
                  </a:glow>
                  <a:outerShdw blurRad="38100" dist="38100" dir="2700000" algn="tl">
                    <a:srgbClr val="000000">
                      <a:alpha val="43137"/>
                    </a:srgbClr>
                  </a:outerShdw>
                </a:effectLst>
              </a:rPr>
              <a:t>John 17:8-10 (NKJV)</a:t>
            </a:r>
            <a:r>
              <a:rPr lang="en-US" sz="2800" b="1" dirty="0">
                <a:solidFill>
                  <a:schemeClr val="bg1"/>
                </a:solidFill>
                <a:effectLst>
                  <a:glow rad="63500">
                    <a:schemeClr val="accent1">
                      <a:satMod val="175000"/>
                      <a:alpha val="40000"/>
                    </a:schemeClr>
                  </a:glow>
                  <a:outerShdw blurRad="38100" dist="38100" dir="2700000" algn="tl">
                    <a:srgbClr val="000000">
                      <a:alpha val="43137"/>
                    </a:srgbClr>
                  </a:outerShdw>
                </a:effectLst>
              </a:rPr>
              <a:t> </a:t>
            </a:r>
            <a:r>
              <a:rPr lang="en-US" sz="3200" baseline="30000" dirty="0">
                <a:solidFill>
                  <a:schemeClr val="bg1"/>
                </a:solidFill>
                <a:effectLst>
                  <a:outerShdw blurRad="38100" dist="38100" dir="2700000" algn="tl">
                    <a:srgbClr val="000000">
                      <a:alpha val="43137"/>
                    </a:srgbClr>
                  </a:outerShdw>
                </a:effectLst>
              </a:rPr>
              <a:t>8 </a:t>
            </a:r>
            <a:r>
              <a:rPr lang="en-US" sz="3200" dirty="0">
                <a:solidFill>
                  <a:schemeClr val="bg1"/>
                </a:solidFill>
                <a:effectLst>
                  <a:outerShdw blurRad="38100" dist="38100" dir="2700000" algn="tl">
                    <a:srgbClr val="000000">
                      <a:alpha val="43137"/>
                    </a:srgbClr>
                  </a:outerShdw>
                </a:effectLst>
              </a:rPr>
              <a:t> </a:t>
            </a:r>
            <a:r>
              <a:rPr lang="en-US" sz="3200" dirty="0">
                <a:solidFill>
                  <a:schemeClr val="bg1"/>
                </a:solidFill>
                <a:effectLst>
                  <a:glow rad="63500">
                    <a:schemeClr val="accent4">
                      <a:satMod val="175000"/>
                      <a:alpha val="40000"/>
                    </a:schemeClr>
                  </a:glow>
                  <a:outerShdw blurRad="38100" dist="38100" dir="2700000" algn="tl">
                    <a:srgbClr val="000000">
                      <a:alpha val="43137"/>
                    </a:srgbClr>
                  </a:outerShdw>
                </a:effectLst>
              </a:rPr>
              <a:t>For I have given to them the words which You have given Me; and they have received </a:t>
            </a:r>
            <a:r>
              <a:rPr lang="en-US" sz="3200" i="1" dirty="0">
                <a:solidFill>
                  <a:schemeClr val="bg1"/>
                </a:solidFill>
                <a:effectLst>
                  <a:glow rad="63500">
                    <a:schemeClr val="accent4">
                      <a:satMod val="175000"/>
                      <a:alpha val="40000"/>
                    </a:schemeClr>
                  </a:glow>
                  <a:outerShdw blurRad="38100" dist="38100" dir="2700000" algn="tl">
                    <a:srgbClr val="000000">
                      <a:alpha val="43137"/>
                    </a:srgbClr>
                  </a:outerShdw>
                </a:effectLst>
              </a:rPr>
              <a:t>them,</a:t>
            </a:r>
            <a:r>
              <a:rPr lang="en-US" sz="3200" dirty="0">
                <a:solidFill>
                  <a:schemeClr val="bg1"/>
                </a:solidFill>
                <a:effectLst>
                  <a:glow rad="63500">
                    <a:schemeClr val="accent4">
                      <a:satMod val="175000"/>
                      <a:alpha val="40000"/>
                    </a:schemeClr>
                  </a:glow>
                  <a:outerShdw blurRad="38100" dist="38100" dir="2700000" algn="tl">
                    <a:srgbClr val="000000">
                      <a:alpha val="43137"/>
                    </a:srgbClr>
                  </a:outerShdw>
                </a:effectLst>
              </a:rPr>
              <a:t> and have known surely that I came forth from You; and they have believed that You sent Me. </a:t>
            </a:r>
            <a:r>
              <a:rPr lang="en-US" sz="3200" baseline="30000" dirty="0">
                <a:solidFill>
                  <a:schemeClr val="bg1"/>
                </a:solidFill>
                <a:effectLst>
                  <a:glow rad="63500">
                    <a:schemeClr val="accent4">
                      <a:satMod val="175000"/>
                      <a:alpha val="40000"/>
                    </a:schemeClr>
                  </a:glow>
                  <a:outerShdw blurRad="38100" dist="38100" dir="2700000" algn="tl">
                    <a:srgbClr val="000000">
                      <a:alpha val="43137"/>
                    </a:srgbClr>
                  </a:outerShdw>
                </a:effectLst>
              </a:rPr>
              <a:t>9 </a:t>
            </a:r>
            <a:r>
              <a:rPr lang="en-US" sz="3200" dirty="0">
                <a:solidFill>
                  <a:schemeClr val="bg1"/>
                </a:solidFill>
                <a:effectLst>
                  <a:glow rad="63500">
                    <a:schemeClr val="accent4">
                      <a:satMod val="175000"/>
                      <a:alpha val="40000"/>
                    </a:schemeClr>
                  </a:glow>
                  <a:outerShdw blurRad="38100" dist="38100" dir="2700000" algn="tl">
                    <a:srgbClr val="000000">
                      <a:alpha val="43137"/>
                    </a:srgbClr>
                  </a:outerShdw>
                </a:effectLst>
              </a:rPr>
              <a:t> I pray for them. I do not pray for the world but for those whom You have given Me, for they are Yours. </a:t>
            </a:r>
            <a:r>
              <a:rPr lang="en-US" sz="3200" baseline="30000" dirty="0">
                <a:solidFill>
                  <a:schemeClr val="bg1"/>
                </a:solidFill>
                <a:effectLst>
                  <a:glow rad="63500">
                    <a:schemeClr val="accent4">
                      <a:satMod val="175000"/>
                      <a:alpha val="40000"/>
                    </a:schemeClr>
                  </a:glow>
                  <a:outerShdw blurRad="38100" dist="38100" dir="2700000" algn="tl">
                    <a:srgbClr val="000000">
                      <a:alpha val="43137"/>
                    </a:srgbClr>
                  </a:outerShdw>
                </a:effectLst>
              </a:rPr>
              <a:t>10 </a:t>
            </a:r>
            <a:r>
              <a:rPr lang="en-US" sz="3200" dirty="0">
                <a:solidFill>
                  <a:schemeClr val="bg1"/>
                </a:solidFill>
                <a:effectLst>
                  <a:glow rad="63500">
                    <a:schemeClr val="accent4">
                      <a:satMod val="175000"/>
                      <a:alpha val="40000"/>
                    </a:schemeClr>
                  </a:glow>
                  <a:outerShdw blurRad="38100" dist="38100" dir="2700000" algn="tl">
                    <a:srgbClr val="000000">
                      <a:alpha val="43137"/>
                    </a:srgbClr>
                  </a:outerShdw>
                </a:effectLst>
              </a:rPr>
              <a:t> And all Mine are Yours, and Yours are Mine, and I am glorified in them. </a:t>
            </a:r>
            <a:endParaRPr lang="en-US" sz="2200" dirty="0">
              <a:solidFill>
                <a:schemeClr val="bg1"/>
              </a:solidFill>
              <a:effectLst>
                <a:glow rad="63500">
                  <a:schemeClr val="accent4">
                    <a:satMod val="175000"/>
                    <a:alpha val="40000"/>
                  </a:schemeClr>
                </a:glow>
                <a:outerShdw blurRad="38100" dist="38100" dir="2700000" algn="tl">
                  <a:srgbClr val="000000">
                    <a:alpha val="43137"/>
                  </a:srgbClr>
                </a:outerShdw>
              </a:effectLst>
            </a:endParaRPr>
          </a:p>
        </p:txBody>
      </p:sp>
    </p:spTree>
    <p:extLst>
      <p:ext uri="{BB962C8B-B14F-4D97-AF65-F5344CB8AC3E}">
        <p14:creationId xmlns:p14="http://schemas.microsoft.com/office/powerpoint/2010/main" val="3165791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mediacall" presetSubtype="0" fill="hold" nodeType="withEffect">
                                  <p:stCondLst>
                                    <p:cond delay="0"/>
                                  </p:stCondLst>
                                  <p:childTnLst>
                                    <p:cmd type="call" cmd="togglePause">
                                      <p:cBhvr>
                                        <p:cTn id="6" dur="1" fill="hold"/>
                                        <p:tgtEl>
                                          <p:spTgt spid="2"/>
                                        </p:tgtEl>
                                      </p:cBhvr>
                                    </p:cmd>
                                  </p:childTnLst>
                                </p:cTn>
                              </p:par>
                              <p:par>
                                <p:cTn id="7" presetID="1" presetClass="mediacall" presetSubtype="0" fill="hold" nodeType="withEffect">
                                  <p:stCondLst>
                                    <p:cond delay="0"/>
                                  </p:stCondLst>
                                  <p:childTnLst>
                                    <p:cmd type="call" cmd="playFrom(0.0)">
                                      <p:cBhvr>
                                        <p:cTn id="8" dur="11010" fill="hold"/>
                                        <p:tgtEl>
                                          <p:spTgt spid="2"/>
                                        </p:tgtEl>
                                      </p:cBhvr>
                                    </p:cmd>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1000"/>
                                        <p:tgtEl>
                                          <p:spTgt spid="3">
                                            <p:txEl>
                                              <p:pRg st="0" end="0"/>
                                            </p:txEl>
                                          </p:spTgt>
                                        </p:tgtEl>
                                      </p:cBhvr>
                                    </p:animEffect>
                                    <p:anim calcmode="lin" valueType="num">
                                      <p:cBhvr>
                                        <p:cTn id="14"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6" repeatCount="indefinite" fill="hold" display="0">
                  <p:stCondLst>
                    <p:cond delay="indefinite"/>
                  </p:stCondLst>
                </p:cTn>
                <p:tgtEl>
                  <p:spTgt spid="2"/>
                </p:tgtEl>
              </p:cMediaNode>
            </p:video>
          </p:childTnLst>
        </p:cTn>
      </p:par>
    </p:tnLst>
    <p:bldLst>
      <p:bldP spid="3"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059417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7F5C2A7-A12C-422B-81E5-47ACD9902500}"/>
              </a:ext>
            </a:extLst>
          </p:cNvPr>
          <p:cNvPicPr>
            <a:picLocks noChangeAspect="1"/>
          </p:cNvPicPr>
          <p:nvPr/>
        </p:nvPicPr>
        <p:blipFill>
          <a:blip r:embed="rId2"/>
          <a:stretch>
            <a:fillRect/>
          </a:stretch>
        </p:blipFill>
        <p:spPr>
          <a:xfrm>
            <a:off x="9024" y="-1308767"/>
            <a:ext cx="12250152" cy="8166767"/>
          </a:xfrm>
          <a:prstGeom prst="rect">
            <a:avLst/>
          </a:prstGeom>
        </p:spPr>
      </p:pic>
      <p:sp>
        <p:nvSpPr>
          <p:cNvPr id="2" name="TextBox 1">
            <a:extLst>
              <a:ext uri="{FF2B5EF4-FFF2-40B4-BE49-F238E27FC236}">
                <a16:creationId xmlns:a16="http://schemas.microsoft.com/office/drawing/2014/main" id="{2D3C6155-7FA5-418B-9F26-808F10A9C9C3}"/>
              </a:ext>
            </a:extLst>
          </p:cNvPr>
          <p:cNvSpPr txBox="1"/>
          <p:nvPr/>
        </p:nvSpPr>
        <p:spPr>
          <a:xfrm>
            <a:off x="2078967" y="4554117"/>
            <a:ext cx="9583946" cy="1815882"/>
          </a:xfrm>
          <a:prstGeom prst="rect">
            <a:avLst/>
          </a:prstGeom>
          <a:noFill/>
        </p:spPr>
        <p:txBody>
          <a:bodyPr wrap="square" rtlCol="0">
            <a:spAutoFit/>
          </a:bodyPr>
          <a:lstStyle/>
          <a:p>
            <a:pPr marL="285750" indent="-285750">
              <a:buFont typeface="Arial" panose="020B0604020202020204" pitchFamily="34" charset="0"/>
              <a:buChar char="•"/>
            </a:pPr>
            <a:r>
              <a:rPr lang="en-US" sz="2800" dirty="0"/>
              <a:t>God Speaks to us with </a:t>
            </a:r>
            <a:r>
              <a:rPr lang="en-US" sz="2800" cap="all" dirty="0"/>
              <a:t>His Word</a:t>
            </a:r>
          </a:p>
          <a:p>
            <a:pPr marL="285750" indent="-285750">
              <a:buFont typeface="Arial" panose="020B0604020202020204" pitchFamily="34" charset="0"/>
              <a:buChar char="•"/>
            </a:pPr>
            <a:r>
              <a:rPr lang="en-US" sz="2800" dirty="0"/>
              <a:t>He Guides us with His </a:t>
            </a:r>
            <a:r>
              <a:rPr lang="en-US" sz="2800" cap="all" dirty="0"/>
              <a:t>Holy Spirit</a:t>
            </a:r>
          </a:p>
          <a:p>
            <a:pPr marL="285750" indent="-285750">
              <a:buFont typeface="Arial" panose="020B0604020202020204" pitchFamily="34" charset="0"/>
              <a:buChar char="•"/>
            </a:pPr>
            <a:r>
              <a:rPr lang="en-US" sz="2800" dirty="0"/>
              <a:t>Conversation With God - PRAYER</a:t>
            </a:r>
          </a:p>
          <a:p>
            <a:pPr marL="285750" indent="-285750">
              <a:buFont typeface="Arial" panose="020B0604020202020204" pitchFamily="34" charset="0"/>
              <a:buChar char="•"/>
            </a:pPr>
            <a:r>
              <a:rPr lang="en-US" sz="2800" dirty="0"/>
              <a:t>We Consider - How to Move Forward – </a:t>
            </a:r>
            <a:r>
              <a:rPr lang="en-US" sz="2800" cap="all" dirty="0"/>
              <a:t>Meditating</a:t>
            </a:r>
          </a:p>
        </p:txBody>
      </p:sp>
    </p:spTree>
    <p:extLst>
      <p:ext uri="{BB962C8B-B14F-4D97-AF65-F5344CB8AC3E}">
        <p14:creationId xmlns:p14="http://schemas.microsoft.com/office/powerpoint/2010/main" val="4292480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1000"/>
                                        <p:tgtEl>
                                          <p:spTgt spid="2">
                                            <p:txEl>
                                              <p:pRg st="1" end="1"/>
                                            </p:txEl>
                                          </p:spTgt>
                                        </p:tgtEl>
                                      </p:cBhvr>
                                    </p:animEffect>
                                    <p:anim calcmode="lin" valueType="num">
                                      <p:cBhvr>
                                        <p:cTn id="1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fade">
                                      <p:cBhvr>
                                        <p:cTn id="21" dur="1000"/>
                                        <p:tgtEl>
                                          <p:spTgt spid="2">
                                            <p:txEl>
                                              <p:pRg st="2" end="2"/>
                                            </p:txEl>
                                          </p:spTgt>
                                        </p:tgtEl>
                                      </p:cBhvr>
                                    </p:animEffect>
                                    <p:anim calcmode="lin" valueType="num">
                                      <p:cBhvr>
                                        <p:cTn id="22"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
                                            <p:txEl>
                                              <p:pRg st="3" end="3"/>
                                            </p:txEl>
                                          </p:spTgt>
                                        </p:tgtEl>
                                        <p:attrNameLst>
                                          <p:attrName>style.visibility</p:attrName>
                                        </p:attrNameLst>
                                      </p:cBhvr>
                                      <p:to>
                                        <p:strVal val="visible"/>
                                      </p:to>
                                    </p:set>
                                    <p:animEffect transition="in" filter="fade">
                                      <p:cBhvr>
                                        <p:cTn id="28" dur="1000"/>
                                        <p:tgtEl>
                                          <p:spTgt spid="2">
                                            <p:txEl>
                                              <p:pRg st="3" end="3"/>
                                            </p:txEl>
                                          </p:spTgt>
                                        </p:tgtEl>
                                      </p:cBhvr>
                                    </p:animEffect>
                                    <p:anim calcmode="lin" valueType="num">
                                      <p:cBhvr>
                                        <p:cTn id="29"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Stars.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0800" y="0"/>
            <a:ext cx="12090400" cy="6858000"/>
          </a:xfrm>
          <a:prstGeom prst="rect">
            <a:avLst/>
          </a:prstGeom>
        </p:spPr>
      </p:pic>
      <mc:AlternateContent xmlns:mc="http://schemas.openxmlformats.org/markup-compatibility/2006" xmlns:am3d="http://schemas.microsoft.com/office/drawing/2017/model3d">
        <mc:Choice Requires="am3d">
          <p:graphicFrame>
            <p:nvGraphicFramePr>
              <p:cNvPr id="5" name="3D Model 4" descr="Earth">
                <a:extLst>
                  <a:ext uri="{FF2B5EF4-FFF2-40B4-BE49-F238E27FC236}">
                    <a16:creationId xmlns:a16="http://schemas.microsoft.com/office/drawing/2014/main" id="{2B82589E-417B-42D3-A349-9EFFC076D156}"/>
                  </a:ext>
                </a:extLst>
              </p:cNvPr>
              <p:cNvGraphicFramePr>
                <a:graphicFrameLocks noChangeAspect="1"/>
              </p:cNvGraphicFramePr>
              <p:nvPr>
                <p:extLst/>
              </p:nvPr>
            </p:nvGraphicFramePr>
            <p:xfrm>
              <a:off x="4881799" y="2214800"/>
              <a:ext cx="2428400" cy="2428399"/>
            </p:xfrm>
            <a:graphic>
              <a:graphicData uri="http://schemas.microsoft.com/office/drawing/2017/model3d">
                <am3d:model3d r:embed="rId5">
                  <am3d:spPr>
                    <a:xfrm>
                      <a:off x="0" y="0"/>
                      <a:ext cx="2428400" cy="2428399"/>
                    </a:xfrm>
                    <a:prstGeom prst="rect">
                      <a:avLst/>
                    </a:prstGeom>
                  </am3d:spPr>
                  <am3d:camera>
                    <am3d:pos x="0" y="0" z="80715634"/>
                    <am3d:up dx="0" dy="36000000" dz="0"/>
                    <am3d:lookAt x="0" y="0" z="0"/>
                    <am3d:perspective fov="2700000"/>
                  </am3d:camera>
                  <am3d:trans>
                    <am3d:meterPerModelUnit n="103853" d="1000000"/>
                    <am3d:preTrans dx="-1098223" dy="1756815" dz="13517991"/>
                    <am3d:scale>
                      <am3d:sx n="1000000" d="1000000"/>
                      <am3d:sy n="1000000" d="1000000"/>
                      <am3d:sz n="1000000" d="1000000"/>
                    </am3d:scale>
                    <am3d:rot ax="-5556237" ay="-1057728" az="5911830"/>
                    <am3d:postTrans dx="0" dy="0" dz="0"/>
                  </am3d:trans>
                  <am3d:attrSrcUrl r:id="rId6"/>
                  <am3d:raster rName="Office3DRenderer" rVer="16.0.8326">
                    <am3d:blip r:embed="rId7"/>
                  </am3d:raster>
                  <am3d:objViewport viewportSz="541866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5" name="3D Model 4" descr="Earth">
                <a:extLst>
                  <a:ext uri="{FF2B5EF4-FFF2-40B4-BE49-F238E27FC236}">
                    <a16:creationId xmlns:a16="http://schemas.microsoft.com/office/drawing/2014/main" id="{2B82589E-417B-42D3-A349-9EFFC076D156}"/>
                  </a:ext>
                </a:extLst>
              </p:cNvPr>
              <p:cNvPicPr>
                <a:picLocks noGrp="1" noRot="1" noChangeAspect="1" noMove="1" noResize="1" noEditPoints="1" noAdjustHandles="1" noChangeArrowheads="1" noChangeShapeType="1" noCrop="1"/>
              </p:cNvPicPr>
              <p:nvPr/>
            </p:nvPicPr>
            <p:blipFill>
              <a:blip r:embed="rId8"/>
              <a:stretch>
                <a:fillRect/>
              </a:stretch>
            </p:blipFill>
            <p:spPr>
              <a:xfrm>
                <a:off x="4881799" y="2214800"/>
                <a:ext cx="2428400" cy="2428399"/>
              </a:xfrm>
              <a:prstGeom prst="rect">
                <a:avLst/>
              </a:prstGeom>
            </p:spPr>
          </p:pic>
        </mc:Fallback>
      </mc:AlternateContent>
      <p:sp>
        <p:nvSpPr>
          <p:cNvPr id="6" name="TextBox 5">
            <a:extLst>
              <a:ext uri="{FF2B5EF4-FFF2-40B4-BE49-F238E27FC236}">
                <a16:creationId xmlns:a16="http://schemas.microsoft.com/office/drawing/2014/main" id="{365D400A-AECF-4979-BFE6-96DCD98A10B6}"/>
              </a:ext>
            </a:extLst>
          </p:cNvPr>
          <p:cNvSpPr txBox="1"/>
          <p:nvPr/>
        </p:nvSpPr>
        <p:spPr>
          <a:xfrm>
            <a:off x="1855398" y="4934309"/>
            <a:ext cx="8557404" cy="1631216"/>
          </a:xfrm>
          <a:prstGeom prst="rect">
            <a:avLst/>
          </a:prstGeom>
          <a:noFill/>
        </p:spPr>
        <p:txBody>
          <a:bodyPr wrap="square" rtlCol="0">
            <a:spAutoFit/>
          </a:bodyPr>
          <a:lstStyle/>
          <a:p>
            <a:pPr algn="ctr"/>
            <a:r>
              <a:rPr lang="en-US" sz="2400" b="1" dirty="0"/>
              <a:t>Isaiah 55:8-9 (NKJV) </a:t>
            </a:r>
            <a:r>
              <a:rPr lang="en-US" sz="2400" baseline="30000" dirty="0"/>
              <a:t>8 </a:t>
            </a:r>
            <a:r>
              <a:rPr lang="en-US" sz="2400" dirty="0"/>
              <a:t> "For My thoughts </a:t>
            </a:r>
            <a:r>
              <a:rPr lang="en-US" sz="2400" i="1" dirty="0"/>
              <a:t>are</a:t>
            </a:r>
            <a:r>
              <a:rPr lang="en-US" sz="2400" dirty="0"/>
              <a:t> not your thoughts, Nor </a:t>
            </a:r>
            <a:r>
              <a:rPr lang="en-US" sz="2400" i="1" dirty="0"/>
              <a:t>are</a:t>
            </a:r>
            <a:r>
              <a:rPr lang="en-US" sz="2400" dirty="0"/>
              <a:t> your ways My ways," says the </a:t>
            </a:r>
            <a:r>
              <a:rPr lang="en-US" sz="2400" cap="small" dirty="0"/>
              <a:t>LORD</a:t>
            </a:r>
            <a:r>
              <a:rPr lang="en-US" sz="2400" dirty="0"/>
              <a:t>. </a:t>
            </a:r>
            <a:r>
              <a:rPr lang="en-US" sz="2400" baseline="30000" dirty="0"/>
              <a:t>9 </a:t>
            </a:r>
            <a:r>
              <a:rPr lang="en-US" sz="2400" dirty="0"/>
              <a:t> "For </a:t>
            </a:r>
            <a:r>
              <a:rPr lang="en-US" sz="2400" i="1" dirty="0"/>
              <a:t>as</a:t>
            </a:r>
            <a:r>
              <a:rPr lang="en-US" sz="2400" dirty="0"/>
              <a:t> the heavens are higher than the earth, So are My ways higher than </a:t>
            </a:r>
          </a:p>
          <a:p>
            <a:pPr algn="ctr"/>
            <a:r>
              <a:rPr lang="en-US" sz="2400" dirty="0"/>
              <a:t>your ways, And My thoughts than your thoughts.</a:t>
            </a:r>
            <a:r>
              <a:rPr lang="en-US" sz="2800" dirty="0"/>
              <a:t> </a:t>
            </a:r>
          </a:p>
        </p:txBody>
      </p:sp>
    </p:spTree>
    <p:extLst>
      <p:ext uri="{BB962C8B-B14F-4D97-AF65-F5344CB8AC3E}">
        <p14:creationId xmlns:p14="http://schemas.microsoft.com/office/powerpoint/2010/main" val="1933981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mediacall" presetSubtype="0" fill="hold" nodeType="withEffect">
                                  <p:stCondLst>
                                    <p:cond delay="0"/>
                                  </p:stCondLst>
                                  <p:childTnLst>
                                    <p:cmd type="call" cmd="togglePause">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4" repeatCount="indefinite" fill="hold" display="0">
                  <p:stCondLst>
                    <p:cond delay="indefinite"/>
                  </p:stCondLst>
                </p:cTn>
                <p:tgtEl>
                  <p:spTgt spid="3"/>
                </p:tgtEl>
              </p:cMediaNode>
            </p:video>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rrowheads="1"/>
          </p:cNvPicPr>
          <p:nvPr/>
        </p:nvPicPr>
        <p:blipFill>
          <a:blip r:embed="rId5">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Mountain Stream_v2.wmv">
            <a:hlinkClick r:id="" action="ppaction://media"/>
          </p:cNvPr>
          <p:cNvPicPr>
            <a:picLocks/>
          </p:cNvPicPr>
          <p:nvPr>
            <a:videoFile r:link="rId2"/>
            <p:extLst>
              <p:ext uri="{DAA4B4D4-6D71-4841-9C94-3DE7FCFB9230}">
                <p14:media xmlns:p14="http://schemas.microsoft.com/office/powerpoint/2010/main" r:embed="rId1"/>
              </p:ext>
            </p:extLst>
          </p:nvPr>
        </p:nvPicPr>
        <p:blipFill rotWithShape="1">
          <a:blip r:embed="rId6"/>
          <a:srcRect r="68276"/>
          <a:stretch/>
        </p:blipFill>
        <p:spPr>
          <a:xfrm>
            <a:off x="1524001" y="0"/>
            <a:ext cx="2900855" cy="6858000"/>
          </a:xfrm>
          <a:prstGeom prst="rect">
            <a:avLst/>
          </a:prstGeom>
          <a:effectLst>
            <a:softEdge rad="317500"/>
          </a:effectLst>
        </p:spPr>
      </p:pic>
      <p:sp>
        <p:nvSpPr>
          <p:cNvPr id="2" name="TextBox 1"/>
          <p:cNvSpPr txBox="1"/>
          <p:nvPr/>
        </p:nvSpPr>
        <p:spPr>
          <a:xfrm>
            <a:off x="4932506" y="72958"/>
            <a:ext cx="5669280" cy="4572000"/>
          </a:xfrm>
          <a:prstGeom prst="rect">
            <a:avLst/>
          </a:prstGeom>
          <a:noFill/>
        </p:spPr>
        <p:txBody>
          <a:bodyPr wrap="square" rtlCol="0">
            <a:noAutofit/>
          </a:bodyPr>
          <a:lstStyle/>
          <a:p>
            <a:pPr marL="342900" lvl="0" indent="-342900">
              <a:spcBef>
                <a:spcPts val="600"/>
              </a:spcBef>
              <a:buFont typeface="Arial" pitchFamily="34" charset="0"/>
              <a:buChar char="•"/>
              <a:defRPr/>
            </a:pPr>
            <a:r>
              <a:rPr lang="en-US" sz="2800" b="1" dirty="0"/>
              <a:t>Matthew 6:9-13 (NKJV) </a:t>
            </a:r>
            <a:r>
              <a:rPr lang="en-US" sz="2800" baseline="30000" dirty="0">
                <a:solidFill>
                  <a:srgbClr val="FF0000"/>
                </a:solidFill>
              </a:rPr>
              <a:t>9 </a:t>
            </a:r>
            <a:r>
              <a:rPr lang="en-US" sz="2800" dirty="0">
                <a:solidFill>
                  <a:srgbClr val="FF0000"/>
                </a:solidFill>
              </a:rPr>
              <a:t> </a:t>
            </a:r>
            <a:r>
              <a:rPr lang="en-US" sz="2800" dirty="0">
                <a:solidFill>
                  <a:srgbClr val="FF0000"/>
                </a:solidFill>
                <a:effectLst>
                  <a:outerShdw blurRad="38100" dist="38100" dir="2700000" algn="tl">
                    <a:srgbClr val="000000">
                      <a:alpha val="43137"/>
                    </a:srgbClr>
                  </a:outerShdw>
                </a:effectLst>
              </a:rPr>
              <a:t>In this manner, therefore, pray: </a:t>
            </a:r>
          </a:p>
          <a:p>
            <a:pPr marL="342900" lvl="0" indent="-342900">
              <a:spcBef>
                <a:spcPts val="600"/>
              </a:spcBef>
              <a:buFont typeface="Arial" pitchFamily="34" charset="0"/>
              <a:buChar char="•"/>
              <a:defRPr/>
            </a:pPr>
            <a:r>
              <a:rPr lang="en-US" sz="2800" dirty="0">
                <a:solidFill>
                  <a:srgbClr val="FF0000"/>
                </a:solidFill>
                <a:effectLst>
                  <a:outerShdw blurRad="38100" dist="38100" dir="2700000" algn="tl">
                    <a:srgbClr val="000000">
                      <a:alpha val="43137"/>
                    </a:srgbClr>
                  </a:outerShdw>
                </a:effectLst>
              </a:rPr>
              <a:t>Our Father in heaven, Hallowed be Your name. </a:t>
            </a:r>
          </a:p>
          <a:p>
            <a:pPr marL="342900" lvl="0" indent="-342900">
              <a:spcBef>
                <a:spcPts val="600"/>
              </a:spcBef>
              <a:buFont typeface="Arial" pitchFamily="34" charset="0"/>
              <a:buChar char="•"/>
              <a:defRPr/>
            </a:pPr>
            <a:r>
              <a:rPr lang="en-US" sz="2800" baseline="30000" dirty="0">
                <a:solidFill>
                  <a:srgbClr val="FF0000"/>
                </a:solidFill>
                <a:effectLst>
                  <a:outerShdw blurRad="38100" dist="38100" dir="2700000" algn="tl">
                    <a:srgbClr val="000000">
                      <a:alpha val="43137"/>
                    </a:srgbClr>
                  </a:outerShdw>
                </a:effectLst>
              </a:rPr>
              <a:t>10 </a:t>
            </a:r>
            <a:r>
              <a:rPr lang="en-US" sz="2800" dirty="0">
                <a:solidFill>
                  <a:srgbClr val="FF0000"/>
                </a:solidFill>
                <a:effectLst>
                  <a:outerShdw blurRad="38100" dist="38100" dir="2700000" algn="tl">
                    <a:srgbClr val="000000">
                      <a:alpha val="43137"/>
                    </a:srgbClr>
                  </a:outerShdw>
                </a:effectLst>
              </a:rPr>
              <a:t> Your kingdom come. Your will be done On earth as </a:t>
            </a:r>
            <a:r>
              <a:rPr lang="en-US" sz="2800" i="1" dirty="0">
                <a:solidFill>
                  <a:srgbClr val="FF0000"/>
                </a:solidFill>
                <a:effectLst>
                  <a:outerShdw blurRad="38100" dist="38100" dir="2700000" algn="tl">
                    <a:srgbClr val="000000">
                      <a:alpha val="43137"/>
                    </a:srgbClr>
                  </a:outerShdw>
                </a:effectLst>
              </a:rPr>
              <a:t>it is</a:t>
            </a:r>
            <a:r>
              <a:rPr lang="en-US" sz="2800" dirty="0">
                <a:solidFill>
                  <a:srgbClr val="FF0000"/>
                </a:solidFill>
                <a:effectLst>
                  <a:outerShdw blurRad="38100" dist="38100" dir="2700000" algn="tl">
                    <a:srgbClr val="000000">
                      <a:alpha val="43137"/>
                    </a:srgbClr>
                  </a:outerShdw>
                </a:effectLst>
              </a:rPr>
              <a:t> in heaven. </a:t>
            </a:r>
          </a:p>
          <a:p>
            <a:pPr marL="342900" lvl="0" indent="-342900">
              <a:spcBef>
                <a:spcPts val="600"/>
              </a:spcBef>
              <a:buFont typeface="Arial" pitchFamily="34" charset="0"/>
              <a:buChar char="•"/>
              <a:defRPr/>
            </a:pPr>
            <a:r>
              <a:rPr lang="en-US" sz="2800" baseline="30000" dirty="0">
                <a:solidFill>
                  <a:srgbClr val="FF0000"/>
                </a:solidFill>
                <a:effectLst>
                  <a:outerShdw blurRad="38100" dist="38100" dir="2700000" algn="tl">
                    <a:srgbClr val="000000">
                      <a:alpha val="43137"/>
                    </a:srgbClr>
                  </a:outerShdw>
                </a:effectLst>
              </a:rPr>
              <a:t>11 </a:t>
            </a:r>
            <a:r>
              <a:rPr lang="en-US" sz="2800" dirty="0">
                <a:solidFill>
                  <a:srgbClr val="FF0000"/>
                </a:solidFill>
                <a:effectLst>
                  <a:outerShdw blurRad="38100" dist="38100" dir="2700000" algn="tl">
                    <a:srgbClr val="000000">
                      <a:alpha val="43137"/>
                    </a:srgbClr>
                  </a:outerShdw>
                </a:effectLst>
              </a:rPr>
              <a:t> Give us this day our daily bread. </a:t>
            </a:r>
          </a:p>
          <a:p>
            <a:pPr marL="342900" lvl="0" indent="-342900">
              <a:spcBef>
                <a:spcPts val="600"/>
              </a:spcBef>
              <a:buFont typeface="Arial" pitchFamily="34" charset="0"/>
              <a:buChar char="•"/>
              <a:defRPr/>
            </a:pPr>
            <a:r>
              <a:rPr lang="en-US" sz="2800" baseline="30000" dirty="0">
                <a:solidFill>
                  <a:srgbClr val="FF0000"/>
                </a:solidFill>
                <a:effectLst>
                  <a:outerShdw blurRad="38100" dist="38100" dir="2700000" algn="tl">
                    <a:srgbClr val="000000">
                      <a:alpha val="43137"/>
                    </a:srgbClr>
                  </a:outerShdw>
                </a:effectLst>
              </a:rPr>
              <a:t>12 </a:t>
            </a:r>
            <a:r>
              <a:rPr lang="en-US" sz="2800" dirty="0">
                <a:solidFill>
                  <a:srgbClr val="FF0000"/>
                </a:solidFill>
                <a:effectLst>
                  <a:outerShdw blurRad="38100" dist="38100" dir="2700000" algn="tl">
                    <a:srgbClr val="000000">
                      <a:alpha val="43137"/>
                    </a:srgbClr>
                  </a:outerShdw>
                </a:effectLst>
              </a:rPr>
              <a:t> And forgive us our debts, As we forgive our debtors. </a:t>
            </a:r>
          </a:p>
          <a:p>
            <a:pPr marL="342900" lvl="0" indent="-342900">
              <a:spcBef>
                <a:spcPts val="600"/>
              </a:spcBef>
              <a:buFont typeface="Arial" pitchFamily="34" charset="0"/>
              <a:buChar char="•"/>
              <a:defRPr/>
            </a:pPr>
            <a:r>
              <a:rPr lang="en-US" sz="2800" baseline="30000" dirty="0">
                <a:solidFill>
                  <a:srgbClr val="FF0000"/>
                </a:solidFill>
                <a:effectLst>
                  <a:outerShdw blurRad="38100" dist="38100" dir="2700000" algn="tl">
                    <a:srgbClr val="000000">
                      <a:alpha val="43137"/>
                    </a:srgbClr>
                  </a:outerShdw>
                </a:effectLst>
              </a:rPr>
              <a:t>13 </a:t>
            </a:r>
            <a:r>
              <a:rPr lang="en-US" sz="2800" dirty="0">
                <a:solidFill>
                  <a:srgbClr val="FF0000"/>
                </a:solidFill>
                <a:effectLst>
                  <a:outerShdw blurRad="38100" dist="38100" dir="2700000" algn="tl">
                    <a:srgbClr val="000000">
                      <a:alpha val="43137"/>
                    </a:srgbClr>
                  </a:outerShdw>
                </a:effectLst>
              </a:rPr>
              <a:t> And do not lead us into temptation, But deliver us from the evil one. </a:t>
            </a:r>
          </a:p>
          <a:p>
            <a:pPr marL="342900" lvl="0" indent="-342900">
              <a:spcBef>
                <a:spcPts val="600"/>
              </a:spcBef>
              <a:buFont typeface="Arial" pitchFamily="34" charset="0"/>
              <a:buChar char="•"/>
              <a:defRPr/>
            </a:pPr>
            <a:r>
              <a:rPr lang="en-US" sz="2800" dirty="0">
                <a:solidFill>
                  <a:srgbClr val="FF0000"/>
                </a:solidFill>
                <a:effectLst>
                  <a:outerShdw blurRad="38100" dist="38100" dir="2700000" algn="tl">
                    <a:srgbClr val="000000">
                      <a:alpha val="43137"/>
                    </a:srgbClr>
                  </a:outerShdw>
                </a:effectLst>
              </a:rPr>
              <a:t>For Yours is the kingdom and the power and the glory forever. Amen</a:t>
            </a:r>
            <a:r>
              <a:rPr lang="en-US" sz="2800" dirty="0">
                <a:effectLst>
                  <a:outerShdw blurRad="38100" dist="38100" dir="2700000" algn="tl">
                    <a:srgbClr val="000000">
                      <a:alpha val="43137"/>
                    </a:srgbClr>
                  </a:outerShdw>
                </a:effectLst>
              </a:rPr>
              <a:t>.</a:t>
            </a:r>
            <a:r>
              <a:rPr lang="en-US" sz="2800" dirty="0"/>
              <a:t> </a:t>
            </a:r>
            <a:endParaRPr kumimoji="0" lang="en-US" sz="4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libri"/>
              <a:ea typeface="+mn-ea"/>
              <a:cs typeface="+mn-cs"/>
            </a:endParaRPr>
          </a:p>
        </p:txBody>
      </p:sp>
    </p:spTree>
    <p:extLst>
      <p:ext uri="{BB962C8B-B14F-4D97-AF65-F5344CB8AC3E}">
        <p14:creationId xmlns:p14="http://schemas.microsoft.com/office/powerpoint/2010/main" val="6026885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947"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Effect transition="in" filter="fade">
                                      <p:cBhvr>
                                        <p:cTn id="11" dur="1000"/>
                                        <p:tgtEl>
                                          <p:spTgt spid="2">
                                            <p:txEl>
                                              <p:pRg st="0" end="0"/>
                                            </p:txEl>
                                          </p:spTgt>
                                        </p:tgtEl>
                                      </p:cBhvr>
                                    </p:animEffect>
                                    <p:anim calcmode="lin" valueType="num">
                                      <p:cBhvr>
                                        <p:cTn id="12"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2">
                                            <p:txEl>
                                              <p:pRg st="1" end="1"/>
                                            </p:txEl>
                                          </p:spTgt>
                                        </p:tgtEl>
                                        <p:attrNameLst>
                                          <p:attrName>style.visibility</p:attrName>
                                        </p:attrNameLst>
                                      </p:cBhvr>
                                      <p:to>
                                        <p:strVal val="visible"/>
                                      </p:to>
                                    </p:set>
                                    <p:animEffect transition="in" filter="fade">
                                      <p:cBhvr>
                                        <p:cTn id="18" dur="1000"/>
                                        <p:tgtEl>
                                          <p:spTgt spid="2">
                                            <p:txEl>
                                              <p:pRg st="1" end="1"/>
                                            </p:txEl>
                                          </p:spTgt>
                                        </p:tgtEl>
                                      </p:cBhvr>
                                    </p:animEffect>
                                    <p:anim calcmode="lin" valueType="num">
                                      <p:cBhvr>
                                        <p:cTn id="19"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20"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1000"/>
                                        <p:tgtEl>
                                          <p:spTgt spid="2">
                                            <p:txEl>
                                              <p:pRg st="2" end="2"/>
                                            </p:txEl>
                                          </p:spTgt>
                                        </p:tgtEl>
                                      </p:cBhvr>
                                    </p:animEffect>
                                    <p:anim calcmode="lin" valueType="num">
                                      <p:cBhvr>
                                        <p:cTn id="26"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7"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2">
                                            <p:txEl>
                                              <p:pRg st="3" end="3"/>
                                            </p:txEl>
                                          </p:spTgt>
                                        </p:tgtEl>
                                        <p:attrNameLst>
                                          <p:attrName>style.visibility</p:attrName>
                                        </p:attrNameLst>
                                      </p:cBhvr>
                                      <p:to>
                                        <p:strVal val="visible"/>
                                      </p:to>
                                    </p:set>
                                    <p:animEffect transition="in" filter="fade">
                                      <p:cBhvr>
                                        <p:cTn id="32" dur="1000"/>
                                        <p:tgtEl>
                                          <p:spTgt spid="2">
                                            <p:txEl>
                                              <p:pRg st="3" end="3"/>
                                            </p:txEl>
                                          </p:spTgt>
                                        </p:tgtEl>
                                      </p:cBhvr>
                                    </p:animEffect>
                                    <p:anim calcmode="lin" valueType="num">
                                      <p:cBhvr>
                                        <p:cTn id="33"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34"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2">
                                            <p:txEl>
                                              <p:pRg st="4" end="4"/>
                                            </p:txEl>
                                          </p:spTgt>
                                        </p:tgtEl>
                                        <p:attrNameLst>
                                          <p:attrName>style.visibility</p:attrName>
                                        </p:attrNameLst>
                                      </p:cBhvr>
                                      <p:to>
                                        <p:strVal val="visible"/>
                                      </p:to>
                                    </p:set>
                                    <p:animEffect transition="in" filter="fade">
                                      <p:cBhvr>
                                        <p:cTn id="39" dur="1000"/>
                                        <p:tgtEl>
                                          <p:spTgt spid="2">
                                            <p:txEl>
                                              <p:pRg st="4" end="4"/>
                                            </p:txEl>
                                          </p:spTgt>
                                        </p:tgtEl>
                                      </p:cBhvr>
                                    </p:animEffect>
                                    <p:anim calcmode="lin" valueType="num">
                                      <p:cBhvr>
                                        <p:cTn id="40"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41"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2">
                                            <p:txEl>
                                              <p:pRg st="5" end="5"/>
                                            </p:txEl>
                                          </p:spTgt>
                                        </p:tgtEl>
                                        <p:attrNameLst>
                                          <p:attrName>style.visibility</p:attrName>
                                        </p:attrNameLst>
                                      </p:cBhvr>
                                      <p:to>
                                        <p:strVal val="visible"/>
                                      </p:to>
                                    </p:set>
                                    <p:animEffect transition="in" filter="fade">
                                      <p:cBhvr>
                                        <p:cTn id="46" dur="1000"/>
                                        <p:tgtEl>
                                          <p:spTgt spid="2">
                                            <p:txEl>
                                              <p:pRg st="5" end="5"/>
                                            </p:txEl>
                                          </p:spTgt>
                                        </p:tgtEl>
                                      </p:cBhvr>
                                    </p:animEffect>
                                    <p:anim calcmode="lin" valueType="num">
                                      <p:cBhvr>
                                        <p:cTn id="47"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48" dur="10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2">
                                            <p:txEl>
                                              <p:pRg st="6" end="6"/>
                                            </p:txEl>
                                          </p:spTgt>
                                        </p:tgtEl>
                                        <p:attrNameLst>
                                          <p:attrName>style.visibility</p:attrName>
                                        </p:attrNameLst>
                                      </p:cBhvr>
                                      <p:to>
                                        <p:strVal val="visible"/>
                                      </p:to>
                                    </p:set>
                                    <p:animEffect transition="in" filter="fade">
                                      <p:cBhvr>
                                        <p:cTn id="53" dur="1000"/>
                                        <p:tgtEl>
                                          <p:spTgt spid="2">
                                            <p:txEl>
                                              <p:pRg st="6" end="6"/>
                                            </p:txEl>
                                          </p:spTgt>
                                        </p:tgtEl>
                                      </p:cBhvr>
                                    </p:animEffect>
                                    <p:anim calcmode="lin" valueType="num">
                                      <p:cBhvr>
                                        <p:cTn id="54"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55" dur="1000" fill="hold"/>
                                        <p:tgtEl>
                                          <p:spTgt spid="2">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56" repeatCount="indefinite" fill="hold" display="0">
                  <p:stCondLst>
                    <p:cond delay="indefinite"/>
                  </p:stCondLst>
                </p:cTn>
                <p:tgtEl>
                  <p:spTgt spid="3"/>
                </p:tgtEl>
              </p:cMediaNode>
            </p:video>
          </p:childTnLst>
        </p:cTn>
      </p:par>
    </p:tnLst>
    <p:bldLst>
      <p:bldP spid="2"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Freeform: Shape 64"/>
          <p:cNvSpPr>
            <a:spLocks noChangeAspect="1"/>
          </p:cNvSpPr>
          <p:nvPr/>
        </p:nvSpPr>
        <p:spPr>
          <a:xfrm>
            <a:off x="232519" y="-2693505"/>
            <a:ext cx="4728754" cy="4728754"/>
          </a:xfrm>
          <a:custGeom>
            <a:avLst/>
            <a:gdLst>
              <a:gd name="connsiteX0" fmla="*/ 244064 w 488128"/>
              <a:gd name="connsiteY0" fmla="*/ 0 h 488128"/>
              <a:gd name="connsiteX1" fmla="*/ 488128 w 488128"/>
              <a:gd name="connsiteY1" fmla="*/ 244064 h 488128"/>
              <a:gd name="connsiteX2" fmla="*/ 244064 w 488128"/>
              <a:gd name="connsiteY2" fmla="*/ 488128 h 488128"/>
              <a:gd name="connsiteX3" fmla="*/ 0 w 488128"/>
              <a:gd name="connsiteY3" fmla="*/ 244064 h 488128"/>
              <a:gd name="connsiteX4" fmla="*/ 244064 w 488128"/>
              <a:gd name="connsiteY4" fmla="*/ 0 h 488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8128" h="488128">
                <a:moveTo>
                  <a:pt x="244064" y="0"/>
                </a:moveTo>
                <a:cubicBezTo>
                  <a:pt x="378857" y="0"/>
                  <a:pt x="488128" y="109271"/>
                  <a:pt x="488128" y="244064"/>
                </a:cubicBezTo>
                <a:cubicBezTo>
                  <a:pt x="488128" y="378857"/>
                  <a:pt x="378857" y="488128"/>
                  <a:pt x="244064" y="488128"/>
                </a:cubicBezTo>
                <a:cubicBezTo>
                  <a:pt x="109271" y="488128"/>
                  <a:pt x="0" y="378857"/>
                  <a:pt x="0" y="244064"/>
                </a:cubicBezTo>
                <a:cubicBezTo>
                  <a:pt x="0" y="109271"/>
                  <a:pt x="109271" y="0"/>
                  <a:pt x="244064"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14" name="Text Placeholder 13"/>
          <p:cNvSpPr>
            <a:spLocks noGrp="1"/>
          </p:cNvSpPr>
          <p:nvPr>
            <p:ph type="body" sz="quarter" idx="10"/>
          </p:nvPr>
        </p:nvSpPr>
        <p:spPr>
          <a:xfrm>
            <a:off x="944881" y="2662267"/>
            <a:ext cx="4332514" cy="1643527"/>
          </a:xfrm>
        </p:spPr>
        <p:txBody>
          <a:bodyPr/>
          <a:lstStyle/>
          <a:p>
            <a:r>
              <a:rPr lang="en-US" dirty="0"/>
              <a:t>David was inspired to write a prayer which parallels the sample Prayer given by Jesus Christ in Matthew 6</a:t>
            </a:r>
          </a:p>
        </p:txBody>
      </p:sp>
      <p:sp>
        <p:nvSpPr>
          <p:cNvPr id="15" name="Text Placeholder 14"/>
          <p:cNvSpPr>
            <a:spLocks noGrp="1"/>
          </p:cNvSpPr>
          <p:nvPr>
            <p:ph type="body" sz="quarter" idx="11"/>
          </p:nvPr>
        </p:nvSpPr>
        <p:spPr>
          <a:xfrm>
            <a:off x="6096000" y="419100"/>
            <a:ext cx="5671764" cy="1292149"/>
          </a:xfrm>
        </p:spPr>
        <p:txBody>
          <a:bodyPr/>
          <a:lstStyle/>
          <a:p>
            <a:r>
              <a:rPr lang="en-US" dirty="0"/>
              <a:t>More Detail</a:t>
            </a:r>
          </a:p>
          <a:p>
            <a:pPr lvl="1"/>
            <a:r>
              <a:rPr lang="en-US" dirty="0"/>
              <a:t>As we examine Psalm 145 in light of Matthew 6, we’ll see God’s Approach to our Relationship with Him more clearly.</a:t>
            </a:r>
          </a:p>
        </p:txBody>
      </p:sp>
      <p:sp>
        <p:nvSpPr>
          <p:cNvPr id="32" name="Title 31"/>
          <p:cNvSpPr>
            <a:spLocks noGrp="1"/>
          </p:cNvSpPr>
          <p:nvPr>
            <p:ph type="title"/>
          </p:nvPr>
        </p:nvSpPr>
        <p:spPr>
          <a:xfrm>
            <a:off x="555244" y="0"/>
            <a:ext cx="4083304" cy="914096"/>
          </a:xfrm>
        </p:spPr>
        <p:txBody>
          <a:bodyPr/>
          <a:lstStyle/>
          <a:p>
            <a:r>
              <a:rPr lang="en-US" b="1" dirty="0">
                <a:gradFill>
                  <a:gsLst>
                    <a:gs pos="15000">
                      <a:schemeClr val="bg1"/>
                    </a:gs>
                    <a:gs pos="47000">
                      <a:schemeClr val="bg1"/>
                    </a:gs>
                  </a:gsLst>
                  <a:lin ang="5400000" scaled="1"/>
                </a:gradFill>
              </a:rPr>
              <a:t>Psalm 145</a:t>
            </a:r>
          </a:p>
        </p:txBody>
      </p:sp>
      <p:sp>
        <p:nvSpPr>
          <p:cNvPr id="21" name="Text Placeholder 20"/>
          <p:cNvSpPr>
            <a:spLocks noGrp="1"/>
          </p:cNvSpPr>
          <p:nvPr>
            <p:ph type="body" sz="quarter" idx="12"/>
          </p:nvPr>
        </p:nvSpPr>
        <p:spPr>
          <a:xfrm>
            <a:off x="6096000" y="2599498"/>
            <a:ext cx="5671764" cy="1292149"/>
          </a:xfrm>
        </p:spPr>
        <p:txBody>
          <a:bodyPr/>
          <a:lstStyle/>
          <a:p>
            <a:r>
              <a:rPr lang="en-US" dirty="0"/>
              <a:t>Very Important to Orthodox Jewish Faith. </a:t>
            </a:r>
          </a:p>
          <a:p>
            <a:pPr lvl="1"/>
            <a:r>
              <a:rPr lang="en-US" dirty="0"/>
              <a:t>Psalm 145 is recited three times a day by Orthodox Jews …as they believe it guides their humility and praise of God.</a:t>
            </a:r>
          </a:p>
        </p:txBody>
      </p:sp>
      <p:sp>
        <p:nvSpPr>
          <p:cNvPr id="22" name="Text Placeholder 21"/>
          <p:cNvSpPr>
            <a:spLocks noGrp="1"/>
          </p:cNvSpPr>
          <p:nvPr>
            <p:ph type="body" sz="quarter" idx="13"/>
          </p:nvPr>
        </p:nvSpPr>
        <p:spPr>
          <a:xfrm>
            <a:off x="6096000" y="4779896"/>
            <a:ext cx="5671764" cy="1079270"/>
          </a:xfrm>
        </p:spPr>
        <p:txBody>
          <a:bodyPr/>
          <a:lstStyle/>
          <a:p>
            <a:r>
              <a:rPr lang="en-US" dirty="0"/>
              <a:t>Very poetic and artfully composed.</a:t>
            </a:r>
          </a:p>
          <a:p>
            <a:r>
              <a:rPr lang="en-US" sz="2000" b="0" dirty="0"/>
              <a:t>It is an acrostic, and obviously inspired for those who read Hebrew.</a:t>
            </a:r>
          </a:p>
        </p:txBody>
      </p:sp>
    </p:spTree>
    <p:extLst>
      <p:ext uri="{BB962C8B-B14F-4D97-AF65-F5344CB8AC3E}">
        <p14:creationId xmlns:p14="http://schemas.microsoft.com/office/powerpoint/2010/main" val="221804989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75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75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75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P spid="15" grpId="0"/>
      <p:bldP spid="21" grpId="0"/>
      <p:bldP spid="2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304801" y="3823791"/>
            <a:ext cx="11660405" cy="625641"/>
          </a:xfrm>
        </p:spPr>
        <p:txBody>
          <a:bodyPr/>
          <a:lstStyle/>
          <a:p>
            <a:r>
              <a:rPr lang="en-US" dirty="0"/>
              <a:t>BOTH Matthew 6 and Psalms 145 Combine to Create an Overall </a:t>
            </a:r>
            <a:br>
              <a:rPr lang="en-US" dirty="0"/>
            </a:br>
            <a:r>
              <a:rPr lang="en-US" dirty="0"/>
              <a:t>More Detailed Model Prayer</a:t>
            </a:r>
          </a:p>
        </p:txBody>
      </p:sp>
      <p:sp>
        <p:nvSpPr>
          <p:cNvPr id="10" name="Text Placeholder 9"/>
          <p:cNvSpPr>
            <a:spLocks noGrp="1"/>
          </p:cNvSpPr>
          <p:nvPr>
            <p:ph type="body" sz="quarter" idx="10"/>
          </p:nvPr>
        </p:nvSpPr>
        <p:spPr>
          <a:xfrm>
            <a:off x="3923323" y="186061"/>
            <a:ext cx="4376615" cy="1015150"/>
          </a:xfrm>
        </p:spPr>
        <p:txBody>
          <a:bodyPr/>
          <a:lstStyle/>
          <a:p>
            <a:r>
              <a:rPr lang="en-US" dirty="0"/>
              <a:t>Intention </a:t>
            </a:r>
          </a:p>
          <a:p>
            <a:pPr lvl="1"/>
            <a:r>
              <a:rPr lang="en-US" dirty="0"/>
              <a:t>To develop a more complete guide for our Daily prayer, therefore enhancing our Relationship with Our Father and Jesus Christ</a:t>
            </a:r>
          </a:p>
        </p:txBody>
      </p:sp>
      <p:sp>
        <p:nvSpPr>
          <p:cNvPr id="11" name="Text Placeholder 10"/>
          <p:cNvSpPr>
            <a:spLocks noGrp="1"/>
          </p:cNvSpPr>
          <p:nvPr>
            <p:ph type="body" sz="quarter" idx="11"/>
          </p:nvPr>
        </p:nvSpPr>
        <p:spPr>
          <a:xfrm>
            <a:off x="392350" y="5037447"/>
            <a:ext cx="11658600" cy="757130"/>
          </a:xfrm>
        </p:spPr>
        <p:txBody>
          <a:bodyPr/>
          <a:lstStyle/>
          <a:p>
            <a:r>
              <a:rPr lang="en-US" dirty="0"/>
              <a:t>Our Daily Relationship with Our Father and Jesus Christ are Guided and even Jump-Started by the inspired Guides God has provided for us.</a:t>
            </a:r>
          </a:p>
        </p:txBody>
      </p:sp>
      <p:sp>
        <p:nvSpPr>
          <p:cNvPr id="12" name="Text Placeholder 11"/>
          <p:cNvSpPr>
            <a:spLocks noGrp="1"/>
          </p:cNvSpPr>
          <p:nvPr>
            <p:ph type="body" sz="quarter" idx="12"/>
          </p:nvPr>
        </p:nvSpPr>
        <p:spPr/>
        <p:txBody>
          <a:bodyPr/>
          <a:lstStyle/>
          <a:p>
            <a:r>
              <a:rPr lang="en-US" dirty="0"/>
              <a:t>!</a:t>
            </a:r>
          </a:p>
        </p:txBody>
      </p:sp>
    </p:spTree>
    <p:extLst>
      <p:ext uri="{BB962C8B-B14F-4D97-AF65-F5344CB8AC3E}">
        <p14:creationId xmlns:p14="http://schemas.microsoft.com/office/powerpoint/2010/main" val="3937079039"/>
      </p:ext>
    </p:extLst>
  </p:cSld>
  <p:clrMapOvr>
    <a:masterClrMapping/>
  </p:clrMapOvr>
  <p:transition spd="slow">
    <p:push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xEl>
                                              <p:pRg st="0" end="0"/>
                                            </p:txEl>
                                          </p:spTgt>
                                        </p:tgtEl>
                                        <p:attrNameLst>
                                          <p:attrName>style.visibility</p:attrName>
                                        </p:attrNameLst>
                                      </p:cBhvr>
                                      <p:to>
                                        <p:strVal val="visible"/>
                                      </p:to>
                                    </p:set>
                                    <p:animEffect transition="in" filter="fade">
                                      <p:cBhvr>
                                        <p:cTn id="14" dur="1000"/>
                                        <p:tgtEl>
                                          <p:spTgt spid="11">
                                            <p:txEl>
                                              <p:pRg st="0" end="0"/>
                                            </p:txEl>
                                          </p:spTgt>
                                        </p:tgtEl>
                                      </p:cBhvr>
                                    </p:animEffect>
                                    <p:anim calcmode="lin" valueType="num">
                                      <p:cBhvr>
                                        <p:cTn id="15"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EDADF0-23DD-491B-8755-2E19692F9B18}"/>
              </a:ext>
            </a:extLst>
          </p:cNvPr>
          <p:cNvSpPr>
            <a:spLocks noGrp="1"/>
          </p:cNvSpPr>
          <p:nvPr>
            <p:ph type="title"/>
          </p:nvPr>
        </p:nvSpPr>
        <p:spPr>
          <a:xfrm>
            <a:off x="838200" y="3861880"/>
            <a:ext cx="10515600" cy="901793"/>
          </a:xfrm>
        </p:spPr>
        <p:txBody>
          <a:bodyPr>
            <a:normAutofit fontScale="90000"/>
          </a:bodyPr>
          <a:lstStyle/>
          <a:p>
            <a:r>
              <a:rPr lang="en-US" sz="6600" b="1" dirty="0">
                <a:solidFill>
                  <a:srgbClr val="FF0000"/>
                </a:solidFill>
                <a:latin typeface="Arial" panose="020B0604020202020204" pitchFamily="34" charset="0"/>
                <a:ea typeface="Calibri" panose="020F0502020204030204" pitchFamily="34" charset="0"/>
              </a:rPr>
              <a:t>Matthew 6:9 (NKJV)</a:t>
            </a:r>
            <a:endParaRPr lang="ru-RU" sz="5400" dirty="0">
              <a:solidFill>
                <a:srgbClr val="FF0000"/>
              </a:solidFill>
            </a:endParaRPr>
          </a:p>
        </p:txBody>
      </p:sp>
      <p:sp>
        <p:nvSpPr>
          <p:cNvPr id="5" name="Text Placeholder 4">
            <a:extLst>
              <a:ext uri="{FF2B5EF4-FFF2-40B4-BE49-F238E27FC236}">
                <a16:creationId xmlns:a16="http://schemas.microsoft.com/office/drawing/2014/main" id="{171A006E-2552-45AA-81E6-9D6D26A503C2}"/>
              </a:ext>
            </a:extLst>
          </p:cNvPr>
          <p:cNvSpPr>
            <a:spLocks noGrp="1"/>
          </p:cNvSpPr>
          <p:nvPr>
            <p:ph type="body" sz="quarter" idx="1"/>
          </p:nvPr>
        </p:nvSpPr>
        <p:spPr>
          <a:xfrm>
            <a:off x="831850" y="4763675"/>
            <a:ext cx="10515600" cy="1432844"/>
          </a:xfrm>
        </p:spPr>
        <p:txBody>
          <a:bodyPr>
            <a:normAutofit/>
            <a:scene3d>
              <a:camera prst="orthographicFront"/>
              <a:lightRig rig="threePt" dir="t"/>
            </a:scene3d>
            <a:sp3d extrusionH="57150">
              <a:bevelT w="38100" h="38100"/>
            </a:sp3d>
          </a:bodyPr>
          <a:lstStyle/>
          <a:p>
            <a:r>
              <a:rPr lang="en-US" baseline="30000" dirty="0">
                <a:effectLst>
                  <a:glow rad="228600">
                    <a:schemeClr val="accent1">
                      <a:satMod val="175000"/>
                      <a:alpha val="40000"/>
                    </a:schemeClr>
                  </a:glow>
                </a:effectLst>
              </a:rPr>
              <a:t>9 </a:t>
            </a:r>
            <a:r>
              <a:rPr lang="en-US" dirty="0">
                <a:effectLst>
                  <a:glow rad="228600">
                    <a:schemeClr val="accent1">
                      <a:satMod val="175000"/>
                      <a:alpha val="40000"/>
                    </a:schemeClr>
                  </a:glow>
                </a:effectLst>
              </a:rPr>
              <a:t> </a:t>
            </a:r>
            <a:r>
              <a:rPr lang="en-US" sz="4000" dirty="0">
                <a:solidFill>
                  <a:schemeClr val="bg1"/>
                </a:solidFill>
                <a:effectLst>
                  <a:glow rad="228600">
                    <a:schemeClr val="accent1">
                      <a:satMod val="175000"/>
                      <a:alpha val="40000"/>
                    </a:schemeClr>
                  </a:glow>
                  <a:outerShdw blurRad="50800" dist="38100" dir="2700000" algn="tl" rotWithShape="0">
                    <a:prstClr val="black">
                      <a:alpha val="40000"/>
                    </a:prstClr>
                  </a:outerShdw>
                </a:effectLst>
              </a:rPr>
              <a:t>In this manner, therefore, pray: Our Father in heaven, Hallowed be Your name.</a:t>
            </a:r>
            <a:endParaRPr lang="ru-RU" dirty="0">
              <a:solidFill>
                <a:schemeClr val="bg1"/>
              </a:solidFill>
              <a:effectLst>
                <a:glow rad="228600">
                  <a:schemeClr val="accent1">
                    <a:satMod val="175000"/>
                    <a:alpha val="40000"/>
                  </a:schemeClr>
                </a:glow>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4343897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2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allAtOnce"/>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1"/>
</p:tagLst>
</file>

<file path=ppt/tags/tag2.xml><?xml version="1.0" encoding="utf-8"?>
<p:tagLst xmlns:a="http://schemas.openxmlformats.org/drawingml/2006/main" xmlns:r="http://schemas.openxmlformats.org/officeDocument/2006/relationships" xmlns:p="http://schemas.openxmlformats.org/presentationml/2006/main">
  <p:tag name="TIMING" val="|9.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torybuilding Neal Creative">
  <a:themeElements>
    <a:clrScheme name="Neal Analytics 2">
      <a:dk1>
        <a:srgbClr val="000000"/>
      </a:dk1>
      <a:lt1>
        <a:srgbClr val="FFFFFF"/>
      </a:lt1>
      <a:dk2>
        <a:srgbClr val="0074AF"/>
      </a:dk2>
      <a:lt2>
        <a:srgbClr val="00B0F0"/>
      </a:lt2>
      <a:accent1>
        <a:srgbClr val="75D1FF"/>
      </a:accent1>
      <a:accent2>
        <a:srgbClr val="004568"/>
      </a:accent2>
      <a:accent3>
        <a:srgbClr val="92D050"/>
      </a:accent3>
      <a:accent4>
        <a:srgbClr val="FFC000"/>
      </a:accent4>
      <a:accent5>
        <a:srgbClr val="004568"/>
      </a:accent5>
      <a:accent6>
        <a:srgbClr val="0074AF"/>
      </a:accent6>
      <a:hlink>
        <a:srgbClr val="43C0FF"/>
      </a:hlink>
      <a:folHlink>
        <a:srgbClr val="75D1FF"/>
      </a:folHlink>
    </a:clrScheme>
    <a:fontScheme name="MICROSOFT">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FUL Presentations.pptx" id="{F35F1979-0F96-40AB-A8BA-4291EDE5F127}" vid="{D4D34B82-5498-418F-8E4B-B445820BAA9A}"/>
    </a:ext>
  </a:extLst>
</a:theme>
</file>

<file path=ppt/theme/theme3.xml><?xml version="1.0" encoding="utf-8"?>
<a:theme xmlns:a="http://schemas.openxmlformats.org/drawingml/2006/main" name="1_Office Theme">
  <a:themeElements>
    <a:clrScheme name="Custom 24">
      <a:dk1>
        <a:sysClr val="windowText" lastClr="000000"/>
      </a:dk1>
      <a:lt1>
        <a:sysClr val="window" lastClr="FFFFFF"/>
      </a:lt1>
      <a:dk2>
        <a:srgbClr val="64AC00"/>
      </a:dk2>
      <a:lt2>
        <a:srgbClr val="CBFF00"/>
      </a:lt2>
      <a:accent1>
        <a:srgbClr val="002E62"/>
      </a:accent1>
      <a:accent2>
        <a:srgbClr val="004CB9"/>
      </a:accent2>
      <a:accent3>
        <a:srgbClr val="005500"/>
      </a:accent3>
      <a:accent4>
        <a:srgbClr val="16B3DC"/>
      </a:accent4>
      <a:accent5>
        <a:srgbClr val="F9DC5C"/>
      </a:accent5>
      <a:accent6>
        <a:srgbClr val="EF626C"/>
      </a:accent6>
      <a:hlink>
        <a:srgbClr val="FFFFFF"/>
      </a:hlink>
      <a:folHlink>
        <a:srgbClr val="FFFFFF"/>
      </a:folHlink>
    </a:clrScheme>
    <a:fontScheme name="Custom 21">
      <a:majorFont>
        <a:latin typeface="Gill Sans MT"/>
        <a:ea typeface=""/>
        <a:cs typeface=""/>
      </a:majorFont>
      <a:minorFont>
        <a:latin typeface="Franklin Gothic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w="12700" cap="flat">
          <a:noFill/>
          <a:prstDash val="solid"/>
          <a:miter/>
        </a:ln>
      </a:spPr>
      <a:bodyPr rtlCol="0" anchor="ctr"/>
      <a:lstStyle>
        <a:defPPr algn="l">
          <a:defRPr dirty="0"/>
        </a:defPPr>
      </a:lstStyle>
    </a:spDef>
  </a:objectDefaults>
  <a:extraClrSchemeLst/>
  <a:extLst>
    <a:ext uri="{05A4C25C-085E-4340-85A3-A5531E510DB2}">
      <thm15:themeFamily xmlns:thm15="http://schemas.microsoft.com/office/thememl/2012/main" name="NonBusiness Presentation Layout_Nature_MO - v4.potx" id="{20ED95C4-FC77-4325-ADE4-6B61169EE19C}" vid="{A4071738-43E8-4B3B-A646-9FFE68819E7A}"/>
    </a:ext>
  </a:extLst>
</a:theme>
</file>

<file path=ppt/theme/theme4.xml><?xml version="1.0" encoding="utf-8"?>
<a:theme xmlns:a="http://schemas.openxmlformats.org/drawingml/2006/main" name="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Faded_Background_Full-color_Video_Overlay_SHIP">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3" Type="http://schemas.microsoft.com/office/2011/relationships/webextension" Target="webextension3.xml"/><Relationship Id="rId2" Type="http://schemas.microsoft.com/office/2011/relationships/webextension" Target="webextension2.xml"/><Relationship Id="rId1" Type="http://schemas.microsoft.com/office/2011/relationships/webextension" Target="webextension1.xml"/><Relationship Id="rId4" Type="http://schemas.microsoft.com/office/2011/relationships/webextension" Target="webextension4.xml"/></Relationships>
</file>

<file path=ppt/webextensions/taskpanes.xml><?xml version="1.0" encoding="utf-8"?>
<wetp:taskpanes xmlns:wetp="http://schemas.microsoft.com/office/webextensions/taskpanes/2010/11">
  <wetp:taskpane dockstate="right" visibility="0" width="350" row="9">
    <wetp:webextensionref xmlns:r="http://schemas.openxmlformats.org/officeDocument/2006/relationships" r:id="rId1"/>
  </wetp:taskpane>
  <wetp:taskpane dockstate="right" visibility="0" width="350" row="10">
    <wetp:webextensionref xmlns:r="http://schemas.openxmlformats.org/officeDocument/2006/relationships" r:id="rId2"/>
  </wetp:taskpane>
  <wetp:taskpane dockstate="right" visibility="0" width="350" row="11">
    <wetp:webextensionref xmlns:r="http://schemas.openxmlformats.org/officeDocument/2006/relationships" r:id="rId3"/>
  </wetp:taskpane>
  <wetp:taskpane dockstate="right" visibility="0" width="350" row="12">
    <wetp:webextensionref xmlns:r="http://schemas.openxmlformats.org/officeDocument/2006/relationships" r:id="rId4"/>
  </wetp:taskpane>
</wetp:taskpanes>
</file>

<file path=ppt/webextensions/webextension1.xml><?xml version="1.0" encoding="utf-8"?>
<we:webextension xmlns:we="http://schemas.microsoft.com/office/webextensions/webextension/2010/11" id="{8DFA057E-9877-4E1A-B7DC-A2CE54A8A6FC}">
  <we:reference id="wa104038830" version="1.0.0.3" store="en-US" storeType="OMEX"/>
  <we:alternateReferences>
    <we:reference id="WA104038830" version="1.0.0.3" store="WA104038830" storeType="OMEX"/>
  </we:alternateReferences>
  <we:properties/>
  <we:bindings/>
  <we:snapshot xmlns:r="http://schemas.openxmlformats.org/officeDocument/2006/relationships"/>
</we:webextension>
</file>

<file path=ppt/webextensions/webextension2.xml><?xml version="1.0" encoding="utf-8"?>
<we:webextension xmlns:we="http://schemas.microsoft.com/office/webextensions/webextension/2010/11" id="{C46AD6CB-4A12-485F-AC49-4DD31A5EBD3A}">
  <we:reference id="wa104380907" version="1.0.0.0" store="en-US" storeType="OMEX"/>
  <we:alternateReferences>
    <we:reference id="wa104380907" version="1.0.0.0" store="WA104380907" storeType="OMEX"/>
  </we:alternateReferences>
  <we:properties/>
  <we:bindings/>
  <we:snapshot xmlns:r="http://schemas.openxmlformats.org/officeDocument/2006/relationships"/>
</we:webextension>
</file>

<file path=ppt/webextensions/webextension3.xml><?xml version="1.0" encoding="utf-8"?>
<we:webextension xmlns:we="http://schemas.microsoft.com/office/webextensions/webextension/2010/11" id="{745D1854-8F5D-46E8-9FB5-8EF5E39EEE35}">
  <we:reference id="wa104379997" version="2.0.0.0" store="en-US" storeType="OMEX"/>
  <we:alternateReferences>
    <we:reference id="wa104379997" version="2.0.0.0" store="WA104379997" storeType="OMEX"/>
  </we:alternateReferences>
  <we:properties/>
  <we:bindings/>
  <we:snapshot xmlns:r="http://schemas.openxmlformats.org/officeDocument/2006/relationships"/>
</we:webextension>
</file>

<file path=ppt/webextensions/webextension4.xml><?xml version="1.0" encoding="utf-8"?>
<we:webextension xmlns:we="http://schemas.microsoft.com/office/webextensions/webextension/2010/11" id="{66E6EFFF-D41E-411F-A5C3-8911841C4D43}">
  <we:reference id="wa104380510" version="1.0.0.3" store="en-US" storeType="OMEX"/>
  <we:alternateReferences>
    <we:reference id="wa104380510" version="1.0.0.3" store="WA104380510"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otalTime>5764</TotalTime>
  <Words>879</Words>
  <Application>Microsoft Office PowerPoint</Application>
  <PresentationFormat>Widescreen</PresentationFormat>
  <Paragraphs>206</Paragraphs>
  <Slides>38</Slides>
  <Notes>2</Notes>
  <HiddenSlides>0</HiddenSlides>
  <MMClips>6</MMClips>
  <ScaleCrop>false</ScaleCrop>
  <HeadingPairs>
    <vt:vector size="6" baseType="variant">
      <vt:variant>
        <vt:lpstr>Fonts Used</vt:lpstr>
      </vt:variant>
      <vt:variant>
        <vt:i4>13</vt:i4>
      </vt:variant>
      <vt:variant>
        <vt:lpstr>Theme</vt:lpstr>
      </vt:variant>
      <vt:variant>
        <vt:i4>5</vt:i4>
      </vt:variant>
      <vt:variant>
        <vt:lpstr>Slide Titles</vt:lpstr>
      </vt:variant>
      <vt:variant>
        <vt:i4>38</vt:i4>
      </vt:variant>
    </vt:vector>
  </HeadingPairs>
  <TitlesOfParts>
    <vt:vector size="56" baseType="lpstr">
      <vt:lpstr>Arial</vt:lpstr>
      <vt:lpstr>Arial Black</vt:lpstr>
      <vt:lpstr>Calibri</vt:lpstr>
      <vt:lpstr>Calibri Light</vt:lpstr>
      <vt:lpstr>Franklin Gothic Book</vt:lpstr>
      <vt:lpstr>Gill Sans MT</vt:lpstr>
      <vt:lpstr>Segoe UI</vt:lpstr>
      <vt:lpstr>Segoe UI Black</vt:lpstr>
      <vt:lpstr>Segoe UI Light</vt:lpstr>
      <vt:lpstr>Segoe UI Semibold</vt:lpstr>
      <vt:lpstr>Segoe UI Semilight</vt:lpstr>
      <vt:lpstr>Times New Roman</vt:lpstr>
      <vt:lpstr>Wingdings</vt:lpstr>
      <vt:lpstr>Office Theme</vt:lpstr>
      <vt:lpstr>Storybuilding Neal Creative</vt:lpstr>
      <vt:lpstr>1_Office Theme</vt:lpstr>
      <vt:lpstr>Soaring</vt:lpstr>
      <vt:lpstr>Faded_Background_Full-color_Video_Overlay_SHIP</vt:lpstr>
      <vt:lpstr>PowerPoint Presentation</vt:lpstr>
      <vt:lpstr>After This MANNER</vt:lpstr>
      <vt:lpstr>PowerPoint Presentation</vt:lpstr>
      <vt:lpstr>PowerPoint Presentation</vt:lpstr>
      <vt:lpstr>PowerPoint Presentation</vt:lpstr>
      <vt:lpstr>PowerPoint Presentation</vt:lpstr>
      <vt:lpstr>Psalm 145</vt:lpstr>
      <vt:lpstr>BOTH Matthew 6 and Psalms 145 Combine to Create an Overall  More Detailed Model Prayer</vt:lpstr>
      <vt:lpstr>Matthew 6:9 (NKJV)</vt:lpstr>
      <vt:lpstr>Psalm 145:1-2</vt:lpstr>
      <vt:lpstr>COMPARISON</vt:lpstr>
      <vt:lpstr>God and You</vt:lpstr>
      <vt:lpstr>God and You</vt:lpstr>
      <vt:lpstr>Psalm 145:3-4</vt:lpstr>
      <vt:lpstr>COMPARISON</vt:lpstr>
      <vt:lpstr>God and You</vt:lpstr>
      <vt:lpstr>Psalm 145:5</vt:lpstr>
      <vt:lpstr>COMPARISON</vt:lpstr>
      <vt:lpstr>God and You</vt:lpstr>
      <vt:lpstr>God and You</vt:lpstr>
      <vt:lpstr>God and You</vt:lpstr>
      <vt:lpstr>Psalm 145:6-10</vt:lpstr>
      <vt:lpstr>COMPARISON</vt:lpstr>
      <vt:lpstr>Matthew 6:10 (NKJV)</vt:lpstr>
      <vt:lpstr>COMPARISON</vt:lpstr>
      <vt:lpstr>God and You</vt:lpstr>
      <vt:lpstr>Matthew 6:11 (NKJV)</vt:lpstr>
      <vt:lpstr>COMPARISON</vt:lpstr>
      <vt:lpstr>Matthew 6:12-13a (NKJV)</vt:lpstr>
      <vt:lpstr>COMPARISON</vt:lpstr>
      <vt:lpstr>God and You</vt:lpstr>
      <vt:lpstr>The POINT of Human Life</vt:lpstr>
      <vt:lpstr>COMPARISON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Galen Morrison</dc:creator>
  <cp:lastModifiedBy>Galen Morrison</cp:lastModifiedBy>
  <cp:revision>147</cp:revision>
  <dcterms:created xsi:type="dcterms:W3CDTF">2019-01-29T18:39:23Z</dcterms:created>
  <dcterms:modified xsi:type="dcterms:W3CDTF">2019-03-04T17:46:45Z</dcterms:modified>
</cp:coreProperties>
</file>