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0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EDBF1-99C8-4000-BB8D-AEF78C7085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Noah, the ark &amp; the flood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3E91DE-65BC-439F-9D22-6D8E9542FA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Lessons from “</a:t>
            </a:r>
            <a:r>
              <a:rPr lang="en-US" dirty="0" err="1"/>
              <a:t>noah’s</a:t>
            </a:r>
            <a:r>
              <a:rPr lang="en-US" dirty="0"/>
              <a:t>” flood</a:t>
            </a:r>
          </a:p>
        </p:txBody>
      </p:sp>
    </p:spTree>
    <p:extLst>
      <p:ext uri="{BB962C8B-B14F-4D97-AF65-F5344CB8AC3E}">
        <p14:creationId xmlns:p14="http://schemas.microsoft.com/office/powerpoint/2010/main" val="119505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>
            <a:extLst>
              <a:ext uri="{FF2B5EF4-FFF2-40B4-BE49-F238E27FC236}">
                <a16:creationId xmlns:a16="http://schemas.microsoft.com/office/drawing/2014/main" id="{06403CAC-6103-44C9-B687-A2C18173F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7669E88-AA72-437F-AA99-859F9E99E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F9E4F08A-9BA6-4AB7-8390-DCB4D0938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2">
            <a:extLst>
              <a:ext uri="{FF2B5EF4-FFF2-40B4-BE49-F238E27FC236}">
                <a16:creationId xmlns:a16="http://schemas.microsoft.com/office/drawing/2014/main" id="{232AA78D-1651-40D4-A802-79210BE381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627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Placeholder 5" descr="A shower curtain&#10;&#10;Description generated with high confidence">
            <a:extLst>
              <a:ext uri="{FF2B5EF4-FFF2-40B4-BE49-F238E27FC236}">
                <a16:creationId xmlns:a16="http://schemas.microsoft.com/office/drawing/2014/main" id="{116C681E-20BE-4F58-BAF1-19C5397FB3C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/>
          <a:srcRect l="20404" r="5724" b="2"/>
          <a:stretch/>
        </p:blipFill>
        <p:spPr>
          <a:xfrm rot="5400000">
            <a:off x="61136" y="-52276"/>
            <a:ext cx="6858000" cy="6962552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D4F496D-4AA6-410F-A8CE-7CE8BB77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71412" y="0"/>
            <a:ext cx="0" cy="685800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>
            <a:extLst>
              <a:ext uri="{FF2B5EF4-FFF2-40B4-BE49-F238E27FC236}">
                <a16:creationId xmlns:a16="http://schemas.microsoft.com/office/drawing/2014/main" id="{467A1635-3158-4830-A93F-820B63E03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AE9D61-7F76-48E9-84C6-FDFB76670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0382" y="1358901"/>
            <a:ext cx="3707844" cy="273049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Ark encounter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99366C-6C14-45B2-A652-5549BC1F22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76707" y="4165601"/>
            <a:ext cx="3487479" cy="78917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>
                <a:solidFill>
                  <a:schemeClr val="bg1">
                    <a:lumMod val="50000"/>
                  </a:schemeClr>
                </a:solidFill>
              </a:rPr>
              <a:t>First arrival</a:t>
            </a:r>
          </a:p>
        </p:txBody>
      </p:sp>
    </p:spTree>
    <p:extLst>
      <p:ext uri="{BB962C8B-B14F-4D97-AF65-F5344CB8AC3E}">
        <p14:creationId xmlns:p14="http://schemas.microsoft.com/office/powerpoint/2010/main" val="792062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9CA7F-8C6A-41ED-AFF6-ADF3461E7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Hill family 	</a:t>
            </a:r>
          </a:p>
        </p:txBody>
      </p:sp>
      <p:pic>
        <p:nvPicPr>
          <p:cNvPr id="6" name="Picture Placeholder 5" descr="A person standing in front of a beach&#10;&#10;Description generated with high confidence">
            <a:extLst>
              <a:ext uri="{FF2B5EF4-FFF2-40B4-BE49-F238E27FC236}">
                <a16:creationId xmlns:a16="http://schemas.microsoft.com/office/drawing/2014/main" id="{7E9990B3-7AFD-484A-A0B4-5133EC50DD5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8184" b="28184"/>
          <a:stretch>
            <a:fillRect/>
          </a:stretch>
        </p:blipFill>
        <p:spPr>
          <a:xfrm>
            <a:off x="1184734" y="792529"/>
            <a:ext cx="9822532" cy="3214136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1DBB94-F82C-41F3-AA18-6060CA53DA7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Ark entrance</a:t>
            </a:r>
          </a:p>
        </p:txBody>
      </p:sp>
    </p:spTree>
    <p:extLst>
      <p:ext uri="{BB962C8B-B14F-4D97-AF65-F5344CB8AC3E}">
        <p14:creationId xmlns:p14="http://schemas.microsoft.com/office/powerpoint/2010/main" val="3561190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939CF-9725-4D20-946B-46D792246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 ups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E983B9-A45B-47BC-B7BE-8DA35D304D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Ark’s hull</a:t>
            </a:r>
          </a:p>
        </p:txBody>
      </p:sp>
      <p:pic>
        <p:nvPicPr>
          <p:cNvPr id="8" name="Content Placeholder 7" descr="A picture containing indoor, wall&#10;&#10;Description generated with very high confidence">
            <a:extLst>
              <a:ext uri="{FF2B5EF4-FFF2-40B4-BE49-F238E27FC236}">
                <a16:creationId xmlns:a16="http://schemas.microsoft.com/office/drawing/2014/main" id="{D8482627-B60F-44A9-9E98-249AB916CA8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 rot="5400000">
            <a:off x="2097088" y="3393679"/>
            <a:ext cx="2740025" cy="2055018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2F9D52-0F67-4DD4-9FAC-6CECF73DE7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Ark’s bow</a:t>
            </a:r>
          </a:p>
        </p:txBody>
      </p:sp>
      <p:pic>
        <p:nvPicPr>
          <p:cNvPr id="10" name="Content Placeholder 9" descr="A picture containing sky&#10;&#10;Description generated with very high confidence">
            <a:extLst>
              <a:ext uri="{FF2B5EF4-FFF2-40B4-BE49-F238E27FC236}">
                <a16:creationId xmlns:a16="http://schemas.microsoft.com/office/drawing/2014/main" id="{E2EAD8B3-6A07-4C1A-BDDA-EA78D3B1CEB0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 rot="5400000">
            <a:off x="7354888" y="3393679"/>
            <a:ext cx="2740025" cy="2055018"/>
          </a:xfrm>
        </p:spPr>
      </p:pic>
    </p:spTree>
    <p:extLst>
      <p:ext uri="{BB962C8B-B14F-4D97-AF65-F5344CB8AC3E}">
        <p14:creationId xmlns:p14="http://schemas.microsoft.com/office/powerpoint/2010/main" val="2739386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E77D5960-B3B3-4AE1-8BBD-3C55D906A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FB9CC80-2FAF-48FC-8450-4A57460F9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6BCC4D5-E795-4C27-A59A-C83C97FC8C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AB6A6811-9498-4BC1-A514-B7ACB315B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D3EEE3-9364-4DC2-88B4-C8CB2C565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6408" y="640831"/>
            <a:ext cx="3352128" cy="15738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The Door</a:t>
            </a:r>
          </a:p>
        </p:txBody>
      </p:sp>
      <p:pic>
        <p:nvPicPr>
          <p:cNvPr id="6" name="Picture Placeholder 5" descr="A group of people standing on top of a wooden floor&#10;&#10;Description generated with very high confidence">
            <a:extLst>
              <a:ext uri="{FF2B5EF4-FFF2-40B4-BE49-F238E27FC236}">
                <a16:creationId xmlns:a16="http://schemas.microsoft.com/office/drawing/2014/main" id="{1395B053-29D9-4301-BCC9-DD171D38CF8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l="8077" r="8077"/>
          <a:stretch>
            <a:fillRect/>
          </a:stretch>
        </p:blipFill>
        <p:spPr>
          <a:xfrm>
            <a:off x="2328043" y="618517"/>
            <a:ext cx="3540323" cy="5629884"/>
          </a:xfrm>
          <a:prstGeom prst="roundRect">
            <a:avLst>
              <a:gd name="adj" fmla="val 298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ED737B-43D8-4F54-A8FF-797AAC31E8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96408" y="2367092"/>
            <a:ext cx="3352128" cy="388130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/>
              <a:t>(Gen 6:16)  You shall make a window for the ark, and you shall finish it to a cubit from above; and set the door of the ark in its side. You shall make it </a:t>
            </a:r>
            <a:r>
              <a:rPr lang="en-US" sz="1800" i="1"/>
              <a:t>with</a:t>
            </a:r>
            <a:r>
              <a:rPr lang="en-US" sz="1800"/>
              <a:t> lower, second, and third </a:t>
            </a:r>
            <a:r>
              <a:rPr lang="en-US" sz="1800" i="1"/>
              <a:t>decks.</a:t>
            </a:r>
            <a:endParaRPr lang="en-US" sz="180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80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80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29A925F-0B65-4C0C-901C-04FBEBDD5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183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2">
            <a:extLst>
              <a:ext uri="{FF2B5EF4-FFF2-40B4-BE49-F238E27FC236}">
                <a16:creationId xmlns:a16="http://schemas.microsoft.com/office/drawing/2014/main" id="{E77D5960-B3B3-4AE1-8BBD-3C55D906A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9FB9CC80-2FAF-48FC-8450-4A57460F9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9416C2F8-A84C-4357-A755-81D3F466D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2">
            <a:extLst>
              <a:ext uri="{FF2B5EF4-FFF2-40B4-BE49-F238E27FC236}">
                <a16:creationId xmlns:a16="http://schemas.microsoft.com/office/drawing/2014/main" id="{031306E5-EFE3-459A-89EF-0EF2185CD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D01ED0-C43D-4742-9940-5CE41F58D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18517"/>
            <a:ext cx="3893976" cy="159617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Scoffers and Mockers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CBC292-409A-4767-A09D-59CD946684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74" y="2367092"/>
            <a:ext cx="3893978" cy="3424107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2 Peter 3:3-6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26" name="Picture 2" descr="Image result for scoffers in the last days">
            <a:extLst>
              <a:ext uri="{FF2B5EF4-FFF2-40B4-BE49-F238E27FC236}">
                <a16:creationId xmlns:a16="http://schemas.microsoft.com/office/drawing/2014/main" id="{A8461320-0B3A-4455-8CF7-F95FBA10A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061" y="720334"/>
            <a:ext cx="6200163" cy="4960130"/>
          </a:xfrm>
          <a:prstGeom prst="roundRect">
            <a:avLst>
              <a:gd name="adj" fmla="val 2392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4A23C976-ECF8-49F1-914B-B5BD60613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632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>
            <a:extLst>
              <a:ext uri="{FF2B5EF4-FFF2-40B4-BE49-F238E27FC236}">
                <a16:creationId xmlns:a16="http://schemas.microsoft.com/office/drawing/2014/main" id="{E77D5960-B3B3-4AE1-8BBD-3C55D906A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1">
            <a:extLst>
              <a:ext uri="{FF2B5EF4-FFF2-40B4-BE49-F238E27FC236}">
                <a16:creationId xmlns:a16="http://schemas.microsoft.com/office/drawing/2014/main" id="{9FB9CC80-2FAF-48FC-8450-4A57460F9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629ADC-9DD0-4F93-8595-DFB5A9A62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Beware</a:t>
            </a:r>
          </a:p>
        </p:txBody>
      </p:sp>
      <p:pic>
        <p:nvPicPr>
          <p:cNvPr id="5" name="Picture 4" descr="Image result for hardened heart">
            <a:extLst>
              <a:ext uri="{FF2B5EF4-FFF2-40B4-BE49-F238E27FC236}">
                <a16:creationId xmlns:a16="http://schemas.microsoft.com/office/drawing/2014/main" id="{C05C3BC6-2E0B-4B3D-A5FA-BC0D9D9DF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74" y="3062934"/>
            <a:ext cx="3494466" cy="1820268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B72FD-4790-442E-BA85-2AC49B1E0C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37814" y="2367092"/>
            <a:ext cx="6439786" cy="3424107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Exhort one another daily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Watch out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Hold on to your confidence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Listen up!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Hebrews 3:7-15</a:t>
            </a:r>
          </a:p>
        </p:txBody>
      </p:sp>
    </p:spTree>
    <p:extLst>
      <p:ext uri="{BB962C8B-B14F-4D97-AF65-F5344CB8AC3E}">
        <p14:creationId xmlns:p14="http://schemas.microsoft.com/office/powerpoint/2010/main" val="2911704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F24E390C-7566-40BD-A630-8169A3074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360" y="804333"/>
            <a:ext cx="3933399" cy="5244533"/>
          </a:xfrm>
          <a:prstGeom prst="roundRect">
            <a:avLst>
              <a:gd name="adj" fmla="val 5301"/>
            </a:avLst>
          </a:prstGeom>
          <a:ln w="1905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86945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BE882-AE46-436E-8C86-B4FD0EE7C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heritage</a:t>
            </a:r>
          </a:p>
        </p:txBody>
      </p:sp>
      <p:pic>
        <p:nvPicPr>
          <p:cNvPr id="6" name="Picture Placeholder 5" descr="A picture containing tree, grass, outdoor&#10;&#10;Description generated with very high confidence">
            <a:extLst>
              <a:ext uri="{FF2B5EF4-FFF2-40B4-BE49-F238E27FC236}">
                <a16:creationId xmlns:a16="http://schemas.microsoft.com/office/drawing/2014/main" id="{A87A4578-1A38-46A4-810C-624D298B60B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2327" r="32327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C0F879-68F2-4700-9396-8F736A2733F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It’s worth enduring to the end.</a:t>
            </a:r>
          </a:p>
          <a:p>
            <a:r>
              <a:rPr lang="en-US" dirty="0"/>
              <a:t>(1Pe 5:4)  and when the Chief Shepherd appears, you will receive the crown of glory that does not fade away.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38387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67</Words>
  <Application>Microsoft Office PowerPoint</Application>
  <PresentationFormat>Widescreen</PresentationFormat>
  <Paragraphs>23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Tw Cen MT</vt:lpstr>
      <vt:lpstr>Droplet</vt:lpstr>
      <vt:lpstr>Noah, the ark &amp; the flood</vt:lpstr>
      <vt:lpstr>Ark encounter</vt:lpstr>
      <vt:lpstr> Hill family  </vt:lpstr>
      <vt:lpstr>Close ups</vt:lpstr>
      <vt:lpstr>The Door</vt:lpstr>
      <vt:lpstr>Scoffers and Mockers</vt:lpstr>
      <vt:lpstr>Beware</vt:lpstr>
      <vt:lpstr>PowerPoint Presentation</vt:lpstr>
      <vt:lpstr>Our heritage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Noah, the ark &amp; the flood</dc:title>
  <dc:creator>Jonathan Hill</dc:creator>
  <cp:lastModifiedBy>Jonathan Hill</cp:lastModifiedBy>
  <cp:revision>7</cp:revision>
  <dcterms:created xsi:type="dcterms:W3CDTF">2018-08-16T19:09:11Z</dcterms:created>
  <dcterms:modified xsi:type="dcterms:W3CDTF">2018-08-18T17:06:47Z</dcterms:modified>
</cp:coreProperties>
</file>