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73" r:id="rId7"/>
    <p:sldId id="274" r:id="rId8"/>
    <p:sldId id="275" r:id="rId9"/>
    <p:sldId id="264" r:id="rId10"/>
    <p:sldId id="260" r:id="rId11"/>
    <p:sldId id="271" r:id="rId12"/>
    <p:sldId id="270" r:id="rId13"/>
    <p:sldId id="261" r:id="rId14"/>
    <p:sldId id="272" r:id="rId15"/>
    <p:sldId id="276" r:id="rId16"/>
    <p:sldId id="278" r:id="rId17"/>
    <p:sldId id="28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9CA71-69B4-4F92-985F-2D45BDA9A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66BCCC-909A-4E78-A113-486DA3BF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701584-FFD6-443F-AB47-D50B6DBC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11819-5708-4B5B-9109-72905AD6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8065A4-4828-4D56-9462-D298AD41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78BC3-5604-4D96-8D9C-6C459820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25F952-7A3A-4930-9CF3-7E43E28B6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63A11-87F8-49C5-82F4-EB038CD9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EA03F-4279-4938-9124-9D3F67E8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17D0D-2D77-4940-B98A-5DBDCB24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1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D13857-22B5-46BC-8A6D-FEE68F28C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31ED91-EE61-4CC4-8DFF-0472796EA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ACB50-15F3-4172-BD0C-23427CE0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A4002-8F8F-4D21-A5C4-02510B4A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38895-EBA4-410E-A6ED-63A79A88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BA6D0-B31F-49DD-9FA4-0A794FF1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8B6CD-BB41-4CAC-91FB-8656535DF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0DAC9-3057-4E4A-9D45-E88C0AA8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42A8C0-68F0-4979-83CA-12ECF149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645D4F-290E-436D-ABA7-0CE47CC8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982F4-03FD-4F9F-8CCF-404B9BEE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7426FA-BC72-4152-AC12-2A20C47B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E25B5B-7320-41EF-86B2-48E1CD9D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0BE86-2635-4BFC-A7C5-0D8C5845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DA71AF-1FB9-44FC-83F2-B48F01C6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22AD8-3D2C-4653-99F1-094B94A7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8BFB98-0B41-484F-8EA1-3AA316A4C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3F586D-AF41-4BE3-B376-E13FED457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00EA83-F797-4AE7-B766-213930F1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D9BB4-6E4A-41DD-9DE6-C2912734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46CB96-0F00-4ADD-B3DA-11E93BC7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E3DD3-E7E7-46D0-B346-7F3F8B71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C9F6E-A654-4423-925C-3DC2ABF40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B9543D-4E7C-4762-8CE1-025F1F990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AB2B7E-A516-4881-98A3-72FAB80C8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561E0B-936F-4328-8F27-8590DB497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0CA71-4C49-4264-B049-EAE84C92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A3DDA5-372C-4871-ADC9-4AE10915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9294EA-2CCA-401F-BDF6-8071F592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AE3DD-765B-4DFA-A651-58DCA14F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7AEFE5-AC54-4EB7-A4F3-BF62066A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5CE7A-9129-4396-94EB-518512FC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4C7C59-1031-4E9A-8562-9FF76FCD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86524A-0504-42FB-94BE-BD523481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7748A2-11F5-4058-AC97-D1D7737C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C2A853-2480-43DB-8928-3CC560C0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6AE7C-059C-45B4-9CDC-1045A25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DE94B-6F69-4748-8672-52B74EBA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8B1F5A-6991-4175-9510-0371B51AC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ABC5C9-A692-411C-B984-8C26529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18C2B8-F749-4DC8-BC47-E2DBC45B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99AB4-3842-403B-A30B-4B75AB1D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0D0AE-309F-4CEA-B344-279C07B1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B965CE-0CE9-481C-B382-B4A031E08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BC3424-CE9E-4C3D-83C2-8E602686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0F5EFD-9764-4247-AE7A-959C93AC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110EC2-F3FF-4C93-A105-F3FFE359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F9F71-F83E-4A50-ABFE-BC1A1A82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742A32-5D2F-46E3-B69C-98CC5318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ACCBE-A4C8-4EFD-9565-B83C5452A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E83ED-5F04-438B-A29B-F960B995E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75F9-BD90-4F44-BFCF-20BFDD1E9F2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55853-2826-4197-8CFF-16F4DFCD6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CB3D5-971F-48E7-A92F-07795D586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B6AB-EA8E-4DF8-9838-337829D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DFA6A2-AB7B-4613-8DCD-0950FEBB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i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How The Holy Spirit Works</a:t>
            </a:r>
          </a:p>
        </p:txBody>
      </p:sp>
    </p:spTree>
    <p:extLst>
      <p:ext uri="{BB962C8B-B14F-4D97-AF65-F5344CB8AC3E}">
        <p14:creationId xmlns:p14="http://schemas.microsoft.com/office/powerpoint/2010/main" val="311304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314DE876-76A5-4FC2-AC53-D0A7D247D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F3E39-9827-4C9D-A306-DE5C0369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1 Corinthians 2:10 </a:t>
            </a:r>
            <a:r>
              <a:rPr lang="en-US" sz="2800" b="1" dirty="0"/>
              <a:t>ERV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A3BC2-69D4-4685-BAF7-B449282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113"/>
            <a:ext cx="10515600" cy="43398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“But God has shown us these things through the Spirit. The Spirit knows all things. The Spirit even knows the deep secrets of God.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6C18B7A4-8337-4964-A0D3-E5800DDD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1" y="1103150"/>
            <a:ext cx="5941068" cy="3713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DA8E2-B7A9-4E14-99FC-D88520CF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9" y="5511338"/>
            <a:ext cx="5360045" cy="111487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1 Corinthians 2:10  </a:t>
            </a:r>
            <a:r>
              <a:rPr lang="en-US" sz="2800" b="1" dirty="0"/>
              <a:t>ESV</a:t>
            </a:r>
          </a:p>
        </p:txBody>
      </p:sp>
      <p:pic>
        <p:nvPicPr>
          <p:cNvPr id="6" name="Content Placeholder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xmlns="" id="{C0D16F58-ED3C-411D-B34E-9B9636E9B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05" y="1306286"/>
            <a:ext cx="4556528" cy="2380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238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B7FD448B-844A-47D0-86FD-2582BBEF8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5" b="9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18EBDB-CA44-4974-B2D5-934F9E178B35}"/>
              </a:ext>
            </a:extLst>
          </p:cNvPr>
          <p:cNvSpPr/>
          <p:nvPr/>
        </p:nvSpPr>
        <p:spPr>
          <a:xfrm>
            <a:off x="581891" y="124691"/>
            <a:ext cx="3491345" cy="473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Corinthians 2:14-16</a:t>
            </a:r>
          </a:p>
        </p:txBody>
      </p:sp>
    </p:spTree>
    <p:extLst>
      <p:ext uri="{BB962C8B-B14F-4D97-AF65-F5344CB8AC3E}">
        <p14:creationId xmlns:p14="http://schemas.microsoft.com/office/powerpoint/2010/main" val="84135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35837034-F195-4E00-8CA5-1D1F3B642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180" y="307731"/>
            <a:ext cx="3997637" cy="399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 descr="A close up of text on a black surface&#10;&#10;Description generated with high confidence">
            <a:extLst>
              <a:ext uri="{FF2B5EF4-FFF2-40B4-BE49-F238E27FC236}">
                <a16:creationId xmlns:a16="http://schemas.microsoft.com/office/drawing/2014/main" xmlns="" id="{8A7B58AE-A6B7-465A-B6BD-189855A0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83" y="307731"/>
            <a:ext cx="3997637" cy="399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9AB19F72-80E0-4BFC-B613-CFB030DC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Unconverted Have Two Spirits</a:t>
            </a:r>
          </a:p>
        </p:txBody>
      </p:sp>
    </p:spTree>
    <p:extLst>
      <p:ext uri="{BB962C8B-B14F-4D97-AF65-F5344CB8AC3E}">
        <p14:creationId xmlns:p14="http://schemas.microsoft.com/office/powerpoint/2010/main" val="35563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1">
            <a:extLst>
              <a:ext uri="{FF2B5EF4-FFF2-40B4-BE49-F238E27FC236}">
                <a16:creationId xmlns:a16="http://schemas.microsoft.com/office/drawing/2014/main" xmlns="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6A2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26">
            <a:extLst>
              <a:ext uri="{FF2B5EF4-FFF2-40B4-BE49-F238E27FC236}">
                <a16:creationId xmlns:a16="http://schemas.microsoft.com/office/drawing/2014/main" xmlns="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16">
            <a:extLst>
              <a:ext uri="{FF2B5EF4-FFF2-40B4-BE49-F238E27FC236}">
                <a16:creationId xmlns:a16="http://schemas.microsoft.com/office/drawing/2014/main" xmlns="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Content Placeholder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C17CBE0-C15D-41DB-A3CB-0EB26BBF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87" y="640080"/>
            <a:ext cx="3036722" cy="3291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Content Placeholder 3" descr="A picture containing building, sitting&#10;&#10;Description generated with very high confidence">
            <a:extLst>
              <a:ext uri="{FF2B5EF4-FFF2-40B4-BE49-F238E27FC236}">
                <a16:creationId xmlns:a16="http://schemas.microsoft.com/office/drawing/2014/main" xmlns="" id="{ECC2706E-ECBD-499B-883C-990AC0DC8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09" y="509452"/>
            <a:ext cx="5413248" cy="34224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9AB19F72-80E0-4BFC-B613-CFB030DC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50154"/>
            <a:ext cx="9144000" cy="1099845"/>
          </a:xfr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Converted Have two +/- Spirits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BB7C352-AB9D-41FF-80CD-A8EE895C332A}"/>
              </a:ext>
            </a:extLst>
          </p:cNvPr>
          <p:cNvSpPr/>
          <p:nvPr/>
        </p:nvSpPr>
        <p:spPr>
          <a:xfrm>
            <a:off x="1753985" y="3632662"/>
            <a:ext cx="2842953" cy="29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James 1:5-8</a:t>
            </a:r>
          </a:p>
        </p:txBody>
      </p:sp>
    </p:spTree>
    <p:extLst>
      <p:ext uri="{BB962C8B-B14F-4D97-AF65-F5344CB8AC3E}">
        <p14:creationId xmlns:p14="http://schemas.microsoft.com/office/powerpoint/2010/main" val="362865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E6B59-3CEC-4119-BE52-D72871EF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...These Things I Speak…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6CEC5-6265-4316-B1D1-69338047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1500"/>
            <a:ext cx="12192000" cy="4335463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3600" b="1" dirty="0"/>
              <a:t>Matt. 15:3, 8-9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  John 15:10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    John 8:29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      Luke 2:46-47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         John 3:34;  7:15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927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7D87B-02A9-4A50-B01F-42125B3E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5A533D-1A99-41E6-81E9-C1299456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“{He} Who sent me is true, and what I have heard from Him, these things I speak to the world… I do nothing of Myself.  But as the Father taught Me, these things I speak” (John 8:26,28)</a:t>
            </a:r>
          </a:p>
        </p:txBody>
      </p:sp>
    </p:spTree>
    <p:extLst>
      <p:ext uri="{BB962C8B-B14F-4D97-AF65-F5344CB8AC3E}">
        <p14:creationId xmlns:p14="http://schemas.microsoft.com/office/powerpoint/2010/main" val="122760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xmlns="" id="{4C262EF8-B43B-493D-9159-B4B0C01BF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17" y="943128"/>
            <a:ext cx="8612280" cy="4844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BCE3EBF1-0E53-4421-927E-B9FA2F327F4D}"/>
              </a:ext>
            </a:extLst>
          </p:cNvPr>
          <p:cNvSpPr/>
          <p:nvPr/>
        </p:nvSpPr>
        <p:spPr>
          <a:xfrm>
            <a:off x="7838902" y="47798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044935D-082B-4876-9D1E-9B0927258D7F}"/>
              </a:ext>
            </a:extLst>
          </p:cNvPr>
          <p:cNvSpPr/>
          <p:nvPr/>
        </p:nvSpPr>
        <p:spPr>
          <a:xfrm>
            <a:off x="8262851" y="2435629"/>
            <a:ext cx="1005840" cy="31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ASV</a:t>
            </a:r>
          </a:p>
        </p:txBody>
      </p:sp>
    </p:spTree>
    <p:extLst>
      <p:ext uri="{BB962C8B-B14F-4D97-AF65-F5344CB8AC3E}">
        <p14:creationId xmlns:p14="http://schemas.microsoft.com/office/powerpoint/2010/main" val="119557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gn on the side of a river&#10;&#10;Description generated with high confidence">
            <a:extLst>
              <a:ext uri="{FF2B5EF4-FFF2-40B4-BE49-F238E27FC236}">
                <a16:creationId xmlns:a16="http://schemas.microsoft.com/office/drawing/2014/main" xmlns="" id="{1AAABBB7-47C4-4B9E-BCFA-0D8FBD7C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2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33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, candle&#10;&#10;Description generated with very high confidence">
            <a:extLst>
              <a:ext uri="{FF2B5EF4-FFF2-40B4-BE49-F238E27FC236}">
                <a16:creationId xmlns:a16="http://schemas.microsoft.com/office/drawing/2014/main" xmlns="" id="{D70E300E-25A0-45E2-9AC0-A79E4EDDC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9" b="282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2B561FD-A326-4DA8-868A-58D4B18ECCD5}"/>
              </a:ext>
            </a:extLst>
          </p:cNvPr>
          <p:cNvSpPr/>
          <p:nvPr/>
        </p:nvSpPr>
        <p:spPr>
          <a:xfrm>
            <a:off x="8204662" y="4256116"/>
            <a:ext cx="2784763" cy="7398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Proverbs 20:27</a:t>
            </a:r>
          </a:p>
        </p:txBody>
      </p:sp>
    </p:spTree>
    <p:extLst>
      <p:ext uri="{BB962C8B-B14F-4D97-AF65-F5344CB8AC3E}">
        <p14:creationId xmlns:p14="http://schemas.microsoft.com/office/powerpoint/2010/main" val="50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92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C9FE58A-BD03-4FC1-90D2-B80A21944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931325"/>
            <a:ext cx="7347537" cy="49963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7E7806-5E26-4DDA-9354-38D6D30A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God Convert The Mind?</a:t>
            </a:r>
          </a:p>
        </p:txBody>
      </p:sp>
    </p:spTree>
    <p:extLst>
      <p:ext uri="{BB962C8B-B14F-4D97-AF65-F5344CB8AC3E}">
        <p14:creationId xmlns:p14="http://schemas.microsoft.com/office/powerpoint/2010/main" val="1978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etalware, gear&#10;&#10;Description generated with very high confidence">
            <a:extLst>
              <a:ext uri="{FF2B5EF4-FFF2-40B4-BE49-F238E27FC236}">
                <a16:creationId xmlns:a16="http://schemas.microsoft.com/office/drawing/2014/main" xmlns="" id="{DF3A0966-C2CA-482D-8BB9-625FB970C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8" y="639592"/>
            <a:ext cx="5216192" cy="5894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8F8AA-F56A-4871-8203-2D971C6F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Bible Speaks of Three Spirits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AEFAAE-2843-493A-B508-4ECD2772AF84}"/>
              </a:ext>
            </a:extLst>
          </p:cNvPr>
          <p:cNvSpPr/>
          <p:nvPr/>
        </p:nvSpPr>
        <p:spPr>
          <a:xfrm>
            <a:off x="7938655" y="889461"/>
            <a:ext cx="2376575" cy="54032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Holy Spirit</a:t>
            </a:r>
          </a:p>
          <a:p>
            <a:pPr algn="ctr"/>
            <a:r>
              <a:rPr lang="en-US" dirty="0"/>
              <a:t>1 Cor. 2:11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39BD5-54F9-4007-94CE-500FFD041C1E}"/>
              </a:ext>
            </a:extLst>
          </p:cNvPr>
          <p:cNvSpPr/>
          <p:nvPr/>
        </p:nvSpPr>
        <p:spPr>
          <a:xfrm>
            <a:off x="5220393" y="4596938"/>
            <a:ext cx="1978429" cy="5320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Spirit in man</a:t>
            </a:r>
          </a:p>
          <a:p>
            <a:pPr algn="ctr"/>
            <a:r>
              <a:rPr lang="en-US" dirty="0"/>
              <a:t>1 Cor. 2:11</a:t>
            </a:r>
          </a:p>
        </p:txBody>
      </p:sp>
    </p:spTree>
    <p:extLst>
      <p:ext uri="{BB962C8B-B14F-4D97-AF65-F5344CB8AC3E}">
        <p14:creationId xmlns:p14="http://schemas.microsoft.com/office/powerpoint/2010/main" val="39067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etalware, gear&#10;&#10;Description generated with very high confidence">
            <a:extLst>
              <a:ext uri="{FF2B5EF4-FFF2-40B4-BE49-F238E27FC236}">
                <a16:creationId xmlns:a16="http://schemas.microsoft.com/office/drawing/2014/main" xmlns="" id="{DF3A0966-C2CA-482D-8BB9-625FB970C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8" y="639592"/>
            <a:ext cx="5216192" cy="5578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8F8AA-F56A-4871-8203-2D971C6F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Bible Speaks of Three Spirits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AEFAAE-2843-493A-B508-4ECD2772AF84}"/>
              </a:ext>
            </a:extLst>
          </p:cNvPr>
          <p:cNvSpPr/>
          <p:nvPr/>
        </p:nvSpPr>
        <p:spPr>
          <a:xfrm>
            <a:off x="7938655" y="889461"/>
            <a:ext cx="2376575" cy="54032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The Holy Spirit</a:t>
            </a:r>
          </a:p>
          <a:p>
            <a:pPr algn="ctr"/>
            <a:r>
              <a:rPr lang="en-US" dirty="0"/>
              <a:t>1 Cor. 2:11;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39BD5-54F9-4007-94CE-500FFD041C1E}"/>
              </a:ext>
            </a:extLst>
          </p:cNvPr>
          <p:cNvSpPr/>
          <p:nvPr/>
        </p:nvSpPr>
        <p:spPr>
          <a:xfrm>
            <a:off x="5220393" y="4596938"/>
            <a:ext cx="1978429" cy="5320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Spirit in man</a:t>
            </a:r>
          </a:p>
          <a:p>
            <a:pPr algn="ctr"/>
            <a:r>
              <a:rPr lang="en-US" dirty="0"/>
              <a:t>1 Cor. 2:11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7F89131-7884-41DF-804C-8D54DF2A28D6}"/>
              </a:ext>
            </a:extLst>
          </p:cNvPr>
          <p:cNvSpPr/>
          <p:nvPr/>
        </p:nvSpPr>
        <p:spPr>
          <a:xfrm>
            <a:off x="4791467" y="5641161"/>
            <a:ext cx="5915326" cy="773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spirit of the god of this world</a:t>
            </a:r>
          </a:p>
        </p:txBody>
      </p:sp>
    </p:spTree>
    <p:extLst>
      <p:ext uri="{BB962C8B-B14F-4D97-AF65-F5344CB8AC3E}">
        <p14:creationId xmlns:p14="http://schemas.microsoft.com/office/powerpoint/2010/main" val="147025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D61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xmlns="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text on a black surface&#10;&#10;Description generated with high confidence">
            <a:extLst>
              <a:ext uri="{FF2B5EF4-FFF2-40B4-BE49-F238E27FC236}">
                <a16:creationId xmlns:a16="http://schemas.microsoft.com/office/drawing/2014/main" xmlns="" id="{28C1D28C-89F2-45CF-801D-1B9C0B18B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8" y="640080"/>
            <a:ext cx="3291840" cy="3291840"/>
          </a:xfrm>
          <a:prstGeom prst="rect">
            <a:avLst/>
          </a:prstGeom>
        </p:spPr>
      </p:pic>
      <p:pic>
        <p:nvPicPr>
          <p:cNvPr id="8" name="Content Placeholder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xmlns="" id="{9211CCFD-4721-4828-A5CE-E7F29519D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2" b="2"/>
          <a:stretch/>
        </p:blipFill>
        <p:spPr>
          <a:xfrm>
            <a:off x="6660400" y="640080"/>
            <a:ext cx="4802266" cy="3291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2BA05-E9CA-49B0-96F0-8DD7FE0C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…he that is in you?</a:t>
            </a:r>
          </a:p>
        </p:txBody>
      </p:sp>
    </p:spTree>
    <p:extLst>
      <p:ext uri="{BB962C8B-B14F-4D97-AF65-F5344CB8AC3E}">
        <p14:creationId xmlns:p14="http://schemas.microsoft.com/office/powerpoint/2010/main" val="327478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84C940FD-4646-4034-AD1F-30EFE011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r="1" b="2634"/>
          <a:stretch/>
        </p:blipFill>
        <p:spPr>
          <a:xfrm>
            <a:off x="320040" y="436596"/>
            <a:ext cx="5455917" cy="3739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6" descr="A picture containing cup, indoor, table, sitting&#10;&#10;Description generated with very high confidence">
            <a:extLst>
              <a:ext uri="{FF2B5EF4-FFF2-40B4-BE49-F238E27FC236}">
                <a16:creationId xmlns:a16="http://schemas.microsoft.com/office/drawing/2014/main" xmlns="" id="{F8B85A6C-6C70-49AC-A64F-C6CBF1635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76" y="624672"/>
            <a:ext cx="5717439" cy="3226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2BA05-E9CA-49B0-96F0-8DD7FE0C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…he that is in you?</a:t>
            </a:r>
          </a:p>
        </p:txBody>
      </p:sp>
    </p:spTree>
    <p:extLst>
      <p:ext uri="{BB962C8B-B14F-4D97-AF65-F5344CB8AC3E}">
        <p14:creationId xmlns:p14="http://schemas.microsoft.com/office/powerpoint/2010/main" val="110789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07CB3A6-2930-411B-BBF5-74397548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40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196</Words>
  <Application>Microsoft Office PowerPoint</Application>
  <PresentationFormat>Custom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The Holy Spirit Works</vt:lpstr>
      <vt:lpstr>PowerPoint Presentation</vt:lpstr>
      <vt:lpstr>PowerPoint Presentation</vt:lpstr>
      <vt:lpstr>How Does God Convert The Mind?</vt:lpstr>
      <vt:lpstr>Bible Speaks of Three Spirits</vt:lpstr>
      <vt:lpstr>Bible Speaks of Three Spirits</vt:lpstr>
      <vt:lpstr>…he that is in you?</vt:lpstr>
      <vt:lpstr>…he that is in you?</vt:lpstr>
      <vt:lpstr>PowerPoint Presentation</vt:lpstr>
      <vt:lpstr>PowerPoint Presentation</vt:lpstr>
      <vt:lpstr> 1 Corinthians 2:10 ERV </vt:lpstr>
      <vt:lpstr>1 Corinthians 2:10  ESV</vt:lpstr>
      <vt:lpstr>PowerPoint Presentation</vt:lpstr>
      <vt:lpstr>Unconverted Have Two Spirits</vt:lpstr>
      <vt:lpstr>Converted Have two +/- Spirits</vt:lpstr>
      <vt:lpstr>...These Things I Speak…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Holly Spirit Works</dc:title>
  <dc:creator>Tom and Lisa Damour</dc:creator>
  <cp:lastModifiedBy>Robert Lawson</cp:lastModifiedBy>
  <cp:revision>45</cp:revision>
  <dcterms:created xsi:type="dcterms:W3CDTF">2017-12-29T09:22:44Z</dcterms:created>
  <dcterms:modified xsi:type="dcterms:W3CDTF">2017-12-30T17:48:48Z</dcterms:modified>
</cp:coreProperties>
</file>