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316" r:id="rId2"/>
    <p:sldId id="313" r:id="rId3"/>
    <p:sldId id="315" r:id="rId4"/>
    <p:sldId id="314" r:id="rId5"/>
    <p:sldId id="318" r:id="rId6"/>
    <p:sldId id="317" r:id="rId7"/>
    <p:sldId id="319" r:id="rId8"/>
    <p:sldId id="309" r:id="rId9"/>
    <p:sldId id="311" r:id="rId10"/>
    <p:sldId id="310" r:id="rId11"/>
    <p:sldId id="312" r:id="rId12"/>
    <p:sldId id="321" r:id="rId13"/>
    <p:sldId id="322" r:id="rId14"/>
    <p:sldId id="324" r:id="rId15"/>
    <p:sldId id="323" r:id="rId16"/>
    <p:sldId id="320" r:id="rId17"/>
    <p:sldId id="325" r:id="rId18"/>
    <p:sldId id="326" r:id="rId19"/>
    <p:sldId id="327" r:id="rId20"/>
    <p:sldId id="328" r:id="rId21"/>
    <p:sldId id="329" r:id="rId22"/>
    <p:sldId id="330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50"/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84567" autoAdjust="0"/>
  </p:normalViewPr>
  <p:slideViewPr>
    <p:cSldViewPr snapToGrid="0">
      <p:cViewPr varScale="1">
        <p:scale>
          <a:sx n="71" d="100"/>
          <a:sy n="71" d="100"/>
        </p:scale>
        <p:origin x="-91" y="-106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6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GE Title or job number</a:t>
            </a:r>
            <a:endParaRPr lang="en-US" sz="900" dirty="0"/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12/9/2015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lt;b&gt;Abraham And Sarah&lt;/b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4" y="0"/>
            <a:ext cx="4588547" cy="688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4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braham sacrificing Isa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4" y="-274461"/>
            <a:ext cx="7191898" cy="7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27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rahams family tree, 12 sons of Isra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5" y="-50562"/>
            <a:ext cx="7272169" cy="69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9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. &lt;b&gt;Ishmael&lt;/b&gt; was the father of all of today’s Arabs. The names &lt;b&gt;Ishmael&lt;/b&gt;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57199"/>
            <a:ext cx="9215967" cy="594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1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. &lt;b&gt;Ishmael&lt;/b&gt; was the father of all of today’s Arabs. The names &lt;b&gt;Ishmael&lt;/b&gt;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9729" y="348343"/>
            <a:ext cx="33297469" cy="2149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 File history File usage on Commons File usage on other wiki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21" y="0"/>
            <a:ext cx="5191770" cy="74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85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Article 1 The Holy Qur'an Surah 93. Ad-Duha (The Morning Hou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9181" cy="67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9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uhammad&amp;#39;s &lt;b&gt;family&lt;/b&gt; &lt;b&gt;tree&lt;/b&gt; that shows his direct link with &lt;b&gt;Ishmael&lt;/b&gt; pea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48" y="0"/>
            <a:ext cx="9470314" cy="71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90" y="731520"/>
            <a:ext cx="4031610" cy="497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01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99845" y="146745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lt;b&gt;World Religion Map&lt;/b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593" y="881742"/>
            <a:ext cx="9318594" cy="505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0257" y="219241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lt;b&gt;megiddo&lt;/b&gt;-and-jezreel-&lt;b&gt;valley&lt;/b&gt;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964"/>
            <a:ext cx="9251576" cy="739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9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... Leonard Woolley excavated the site of the ancient Sumerian city of 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1"/>
            <a:ext cx="9144000" cy="65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4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-personal.umich.edu/~vika/TeachPort/islam00/esposito/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www-personal.umich.edu/~vika/TeachPort/islam00/esposito/map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://www-personal.umich.edu/~vika/TeachPort/islam00/esposito/map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webspace.ship.edu/cgboer/Islam-by-country-smoo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375"/>
            <a:ext cx="9297394" cy="48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5485" y="566624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Green:  Sunni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Blue: Shiite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44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3/3d/Domeoftherock1.jpg/220px-Domeoftheroc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5" y="754050"/>
            <a:ext cx="7213413" cy="54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477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24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 Accidental God by Aleron Zemplin. &lt;b&gt;Map&lt;/b&gt; of ancient &lt;b&gt;city of Ur&lt;/b&gt; - 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46" y="0"/>
            <a:ext cx="5395370" cy="68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1252" y="1258644"/>
            <a:ext cx="95090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Canal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09539" y="971910"/>
            <a:ext cx="9608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Market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447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 Name : genesis_&lt;b&gt;ur&lt;/b&gt;_of_the_chaldees.jpg Resolution : 977 x 639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035" y="1"/>
            <a:ext cx="104855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662057" y="4582886"/>
            <a:ext cx="707572" cy="6096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000" y="2579915"/>
            <a:ext cx="707572" cy="6096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898572" y="3113314"/>
            <a:ext cx="1872342" cy="14695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383971" y="4158342"/>
            <a:ext cx="1469571" cy="103414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20142" y="3189515"/>
            <a:ext cx="936171" cy="128451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3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p &lt;b&gt;of Shechem&lt;/b&gt;, Alon Moreh, &lt;b&gt;Bethel&lt;/b&gt;, and 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43" y="0"/>
            <a:ext cx="5695950" cy="700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9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 of the Abraham's Journey from Ur to Haran to Egy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0" y="-11298"/>
            <a:ext cx="7401261" cy="686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79868" y="4040008"/>
            <a:ext cx="1469571" cy="103414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Temoc Konsiders .....: Did Abraham sacrifice Ishmael or Isaac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38" y="0"/>
            <a:ext cx="4898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3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scription Wild ass in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80913"/>
            <a:ext cx="9988849" cy="7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braham Reluctantly Casts Out Hagar and Ishmael | The Bible Throu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behaalotecha - parsha [&lt;b&gt;wilderness of paran&lt;/b&gt;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9" y="7937"/>
            <a:ext cx="7779571" cy="685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900800" y="3077709"/>
            <a:ext cx="2252574" cy="170944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7087" y="21510"/>
            <a:ext cx="2252574" cy="170944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37760" y="1403745"/>
            <a:ext cx="1025499" cy="194188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635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3882</TotalTime>
  <Words>6</Words>
  <Application>Microsoft Office PowerPoint</Application>
  <PresentationFormat>On-screen Show (4:3)</PresentationFormat>
  <Paragraphs>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 User</dc:creator>
  <cp:keywords>September 22, 2004 – Version 1.1</cp:keywords>
  <dc:description>General Electric Company 2004</dc:description>
  <cp:lastModifiedBy>GE User</cp:lastModifiedBy>
  <cp:revision>26</cp:revision>
  <cp:lastPrinted>2003-08-29T14:38:12Z</cp:lastPrinted>
  <dcterms:created xsi:type="dcterms:W3CDTF">2015-12-08T23:12:47Z</dcterms:created>
  <dcterms:modified xsi:type="dcterms:W3CDTF">2015-12-12T14:05:00Z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