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69" r:id="rId4"/>
    <p:sldId id="270" r:id="rId5"/>
    <p:sldId id="268" r:id="rId6"/>
    <p:sldId id="258" r:id="rId7"/>
    <p:sldId id="259" r:id="rId8"/>
    <p:sldId id="260" r:id="rId9"/>
    <p:sldId id="262" r:id="rId10"/>
    <p:sldId id="263" r:id="rId11"/>
    <p:sldId id="261" r:id="rId12"/>
    <p:sldId id="264" r:id="rId13"/>
    <p:sldId id="265" r:id="rId14"/>
    <p:sldId id="266" r:id="rId15"/>
    <p:sldId id="267" r:id="rId16"/>
    <p:sldId id="272" r:id="rId17"/>
    <p:sldId id="273" r:id="rId18"/>
    <p:sldId id="274" r:id="rId19"/>
    <p:sldId id="271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14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314828"/>
            <a:ext cx="11072611" cy="6228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05087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97165" y="528782"/>
            <a:ext cx="11203708" cy="2743200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 algn="ctr">
              <a:buFont typeface="Wingdings" panose="05000000000000000000" pitchFamily="2" charset="2"/>
              <a:buChar char="v"/>
            </a:pPr>
            <a:r>
              <a:rPr lang="en-US" b="1" i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Forgiveness is absolutely essential for answered prayer</a:t>
            </a:r>
            <a:br>
              <a:rPr lang="en-US" b="1" i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600" b="1" i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 </a:t>
            </a:r>
            <a:r>
              <a:rPr lang="en-US" sz="2800" b="1" i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</a:t>
            </a:r>
            <a:r>
              <a:rPr lang="en-US" sz="3600" b="1" i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14-15)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737157" y="4179454"/>
            <a:ext cx="8535988" cy="1879600"/>
          </a:xfrm>
          <a:solidFill>
            <a:srgbClr val="00B0F0"/>
          </a:solidFill>
          <a:effectLst>
            <a:innerShdw blurRad="114300">
              <a:prstClr val="black"/>
            </a:innerShdw>
          </a:effectLst>
        </p:spPr>
        <p:txBody>
          <a:bodyPr/>
          <a:lstStyle/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Chapter Six  Of  The Gospel Of Matthew</a:t>
            </a:r>
          </a:p>
          <a:p>
            <a:pPr algn="ctr"/>
            <a:r>
              <a:rPr lang="en-US" dirty="0"/>
              <a:t>     </a:t>
            </a:r>
            <a:r>
              <a:rPr lang="en-US" sz="2400" b="1" dirty="0"/>
              <a:t>Conditions To Receive Answered Prayer</a:t>
            </a:r>
          </a:p>
        </p:txBody>
      </p:sp>
    </p:spTree>
    <p:extLst>
      <p:ext uri="{BB962C8B-B14F-4D97-AF65-F5344CB8AC3E}">
        <p14:creationId xmlns:p14="http://schemas.microsoft.com/office/powerpoint/2010/main" val="3363081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Fasting humbly (16-18)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 Seek true treasure (19-21)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8466" y="4299527"/>
            <a:ext cx="8535988" cy="1879600"/>
          </a:xfrm>
          <a:solidFill>
            <a:schemeClr val="bg1"/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Attitude For Answered Prayer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Matthew 6</a:t>
            </a:r>
          </a:p>
        </p:txBody>
      </p:sp>
    </p:spTree>
    <p:extLst>
      <p:ext uri="{BB962C8B-B14F-4D97-AF65-F5344CB8AC3E}">
        <p14:creationId xmlns:p14="http://schemas.microsoft.com/office/powerpoint/2010/main" val="3268112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Lamp of the body are the eyes 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(v22 - 23)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485" y="4281055"/>
            <a:ext cx="8535988" cy="1879600"/>
          </a:xfr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Motive Behind Our Prayers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Matthew 6</a:t>
            </a:r>
          </a:p>
        </p:txBody>
      </p:sp>
    </p:spTree>
    <p:extLst>
      <p:ext uri="{BB962C8B-B14F-4D97-AF65-F5344CB8AC3E}">
        <p14:creationId xmlns:p14="http://schemas.microsoft.com/office/powerpoint/2010/main" val="2644720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55" y="685800"/>
            <a:ext cx="11249890" cy="27432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Can’t serve two masters  (v24)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485" y="4281055"/>
            <a:ext cx="8535988" cy="1879600"/>
          </a:xfrm>
          <a:solidFill>
            <a:schemeClr val="bg1"/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Motive Behind Our Prayers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Matthew 6</a:t>
            </a:r>
          </a:p>
        </p:txBody>
      </p:sp>
    </p:spTree>
    <p:extLst>
      <p:ext uri="{BB962C8B-B14F-4D97-AF65-F5344CB8AC3E}">
        <p14:creationId xmlns:p14="http://schemas.microsoft.com/office/powerpoint/2010/main" val="2421704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How you live your life is critical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to answered prayer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Worry is negative faith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(v 25-32)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485" y="4281055"/>
            <a:ext cx="8535988" cy="1879600"/>
          </a:xfr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Motive Behind Our Prayers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Matthew 6</a:t>
            </a:r>
          </a:p>
        </p:txBody>
      </p:sp>
    </p:spTree>
    <p:extLst>
      <p:ext uri="{BB962C8B-B14F-4D97-AF65-F5344CB8AC3E}">
        <p14:creationId xmlns:p14="http://schemas.microsoft.com/office/powerpoint/2010/main" val="118244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57200" indent="-457200" algn="ctr">
              <a:buFont typeface="Courier New" panose="02070309020205020404" pitchFamily="49" charset="0"/>
              <a:buChar char="o"/>
            </a:pPr>
            <a:r>
              <a:rPr lang="en-US" b="1" dirty="0">
                <a:latin typeface="Arial Black" panose="020B0A04020102020204" pitchFamily="34" charset="0"/>
              </a:rPr>
              <a:t>First things first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(v 33)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Don’t worry about tomorrow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(v 34)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485" y="4281055"/>
            <a:ext cx="8535988" cy="1879600"/>
          </a:xfr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Motive Behind Our Prayers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Matthew 6</a:t>
            </a:r>
          </a:p>
        </p:txBody>
      </p:sp>
    </p:spTree>
    <p:extLst>
      <p:ext uri="{BB962C8B-B14F-4D97-AF65-F5344CB8AC3E}">
        <p14:creationId xmlns:p14="http://schemas.microsoft.com/office/powerpoint/2010/main" val="1005382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  PSALM 50:15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PSALM 145:18 ; 65:2 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   </a:t>
            </a:r>
            <a:r>
              <a:rPr lang="en-US" b="1" dirty="0">
                <a:solidFill>
                  <a:srgbClr val="00B050"/>
                </a:solidFill>
                <a:latin typeface="Arial Black" panose="020B0A04020102020204" pitchFamily="34" charset="0"/>
              </a:rPr>
              <a:t>Jonah 2:9  “I will sacrifice to Thee with a voice of thanksgiving.”  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485" y="4281055"/>
            <a:ext cx="8535988" cy="1879600"/>
          </a:xfr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Motive Behind Our Prayers</a:t>
            </a:r>
          </a:p>
          <a:p>
            <a:pPr algn="ctr"/>
            <a:endParaRPr lang="en-US" sz="36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25079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7742" y="4487332"/>
            <a:ext cx="9544766" cy="1507067"/>
          </a:xfrm>
        </p:spPr>
        <p:txBody>
          <a:bodyPr/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Veil of separation in Old Testament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7742" y="685800"/>
            <a:ext cx="9544766" cy="3599873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351610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7742" y="4692073"/>
            <a:ext cx="9544766" cy="1690254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Veil of separation in Old Testament</a:t>
            </a:r>
            <a:b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ends with Christ’s death</a:t>
            </a:r>
            <a:b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Matthew </a:t>
            </a:r>
            <a:r>
              <a:rPr lang="en-US" sz="4900" b="1" dirty="0">
                <a:latin typeface="Aharoni" panose="02010803020104030203" pitchFamily="2" charset="-79"/>
                <a:cs typeface="Aharoni" panose="02010803020104030203" pitchFamily="2" charset="-79"/>
              </a:rPr>
              <a:t>27:45-53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6036" y="102570"/>
            <a:ext cx="7499927" cy="4404777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11620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“My tongue will sing of your Word for all your commandments are right.” (Psalm 119)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5485" y="4281055"/>
            <a:ext cx="8535988" cy="1879600"/>
          </a:xfrm>
          <a:solidFill>
            <a:schemeClr val="bg1"/>
          </a:solidFill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+mj-lt"/>
              </a:rPr>
              <a:t>OBEDIENCE MENTIONED 176 TIMES </a:t>
            </a:r>
          </a:p>
        </p:txBody>
      </p:sp>
    </p:spTree>
    <p:extLst>
      <p:ext uri="{BB962C8B-B14F-4D97-AF65-F5344CB8AC3E}">
        <p14:creationId xmlns:p14="http://schemas.microsoft.com/office/powerpoint/2010/main" val="3024145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7085" y="5098473"/>
            <a:ext cx="8534400" cy="94210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en-US" sz="4400" b="1" dirty="0"/>
              <a:t>LUKE 11:1-14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72456" y="232229"/>
            <a:ext cx="10363199" cy="4513942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en-US" sz="36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600" b="1" dirty="0"/>
              <a:t>Instruct us how to pray (v 1)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600" b="1" dirty="0"/>
              <a:t>   Memory jogger (v 2-4)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600" b="1" dirty="0"/>
              <a:t>       Persistence (v5-8)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                </a:t>
            </a:r>
            <a:r>
              <a:rPr lang="en-US" sz="3600" b="1" dirty="0"/>
              <a:t>Ask and will be given  (v 9-10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                     </a:t>
            </a:r>
            <a:r>
              <a:rPr lang="en-US" sz="3200" b="1" dirty="0"/>
              <a:t>Seek and will find  (v 9-10)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b="1" dirty="0"/>
              <a:t>                  Knock and door will be opened (v 9-10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549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314828"/>
            <a:ext cx="11072611" cy="6228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6927273" y="554182"/>
            <a:ext cx="4645891" cy="2447636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Pray without ceasing. </a:t>
            </a:r>
          </a:p>
          <a:p>
            <a:pPr algn="ctr"/>
            <a:r>
              <a:rPr lang="en-US" b="1" dirty="0"/>
              <a:t>( 1 Thessalonians 5:16-17  KJV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9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7085" y="5098473"/>
            <a:ext cx="8534400" cy="94210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Matthew 7:7-8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55583" y="306120"/>
            <a:ext cx="10363199" cy="4513942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>
              <a:shade val="50000"/>
            </a:schemeClr>
          </a:lnRef>
          <a:fillRef idx="1003">
            <a:schemeClr val="dk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en-US" sz="36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600" b="1" dirty="0">
                <a:solidFill>
                  <a:schemeClr val="bg1"/>
                </a:solidFill>
              </a:rPr>
              <a:t>Instruct us how to pray  (v7)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600" b="1" dirty="0">
                <a:solidFill>
                  <a:schemeClr val="bg1"/>
                </a:solidFill>
              </a:rPr>
              <a:t>   Ask and receive (8)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200" b="1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584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5292437"/>
            <a:ext cx="8534400" cy="94210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Matthew 7:11-12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2685" y="324593"/>
            <a:ext cx="10363199" cy="4513942"/>
          </a:xfrm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>
              <a:shade val="50000"/>
            </a:schemeClr>
          </a:lnRef>
          <a:fillRef idx="1003">
            <a:schemeClr val="dk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   Basic Golden Rules of Prayer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  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200" b="1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2392940" y="2133599"/>
            <a:ext cx="7758545" cy="2419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This is what the Law and Prophets Taught</a:t>
            </a:r>
          </a:p>
          <a:p>
            <a:pPr algn="ctr"/>
            <a:r>
              <a:rPr lang="en-US" dirty="0"/>
              <a:t>or</a:t>
            </a:r>
          </a:p>
          <a:p>
            <a:pPr algn="ctr"/>
            <a:r>
              <a:rPr lang="en-US" sz="2400" b="1" dirty="0"/>
              <a:t>Treat others the way you want to be treated </a:t>
            </a:r>
          </a:p>
        </p:txBody>
      </p:sp>
    </p:spTree>
    <p:extLst>
      <p:ext uri="{BB962C8B-B14F-4D97-AF65-F5344CB8AC3E}">
        <p14:creationId xmlns:p14="http://schemas.microsoft.com/office/powerpoint/2010/main" val="551096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4895273"/>
            <a:ext cx="10076153" cy="109912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>
                <a:latin typeface="Berlin Sans FB Demi" panose="020E0802020502020306" pitchFamily="34" charset="0"/>
              </a:rPr>
              <a:t>Basically  Judaism had lost how to pray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8945" y="442155"/>
            <a:ext cx="6853382" cy="4028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59599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52914" y="4551987"/>
            <a:ext cx="6765698" cy="1507067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algn="ctr"/>
            <a:r>
              <a:rPr lang="en-US" b="1" dirty="0"/>
              <a:t>Luke 11:11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85165" y="371555"/>
            <a:ext cx="5610835" cy="3359864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89700" y="371555"/>
            <a:ext cx="4845957" cy="3359864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1839844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515429"/>
            <a:ext cx="10709502" cy="104502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/>
              <a:t>Matthew 6:5-9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6800" y="230584"/>
            <a:ext cx="7518400" cy="515094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51155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066800" y="528782"/>
            <a:ext cx="10058400" cy="2743200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v"/>
            </a:pPr>
            <a:r>
              <a:rPr lang="en-US" sz="2800" b="1" dirty="0"/>
              <a:t>Our father (v9)</a:t>
            </a:r>
            <a:br>
              <a:rPr lang="en-US" sz="2800" b="1" dirty="0"/>
            </a:br>
            <a:r>
              <a:rPr lang="en-US" sz="2800" b="1" dirty="0"/>
              <a:t>   kingdom to come (v10)</a:t>
            </a:r>
            <a:br>
              <a:rPr lang="en-US" sz="2800" b="1" dirty="0"/>
            </a:br>
            <a:r>
              <a:rPr lang="en-US" sz="2800" b="1" dirty="0"/>
              <a:t>      Daily needs (v11)</a:t>
            </a:r>
            <a:br>
              <a:rPr lang="en-US" sz="2800" b="1" dirty="0"/>
            </a:br>
            <a:r>
              <a:rPr lang="en-US" sz="2800" b="1" dirty="0"/>
              <a:t>          Forgiveness for our sins (v12)</a:t>
            </a:r>
            <a:br>
              <a:rPr lang="en-US" sz="2800" b="1" dirty="0"/>
            </a:br>
            <a:r>
              <a:rPr lang="en-US" sz="2800" b="1" dirty="0"/>
              <a:t>              We must practice forgiveness (12)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737157" y="4179454"/>
            <a:ext cx="8535988" cy="1879600"/>
          </a:xfrm>
          <a:solidFill>
            <a:srgbClr val="00B0F0"/>
          </a:solidFill>
          <a:effectLst>
            <a:innerShdw blurRad="114300">
              <a:prstClr val="black"/>
            </a:innerShdw>
          </a:effectLst>
        </p:spPr>
        <p:txBody>
          <a:bodyPr/>
          <a:lstStyle/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Chapter Six  Of  The Gospel Of Matthew</a:t>
            </a:r>
          </a:p>
          <a:p>
            <a:pPr algn="ctr"/>
            <a:r>
              <a:rPr lang="en-US" dirty="0"/>
              <a:t>     </a:t>
            </a:r>
            <a:r>
              <a:rPr lang="en-US" sz="2400" b="1" dirty="0"/>
              <a:t>Conditions To Receive Answered Prayer</a:t>
            </a:r>
          </a:p>
        </p:txBody>
      </p:sp>
    </p:spTree>
    <p:extLst>
      <p:ext uri="{BB962C8B-B14F-4D97-AF65-F5344CB8AC3E}">
        <p14:creationId xmlns:p14="http://schemas.microsoft.com/office/powerpoint/2010/main" val="3157811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066800" y="528782"/>
            <a:ext cx="10058400" cy="2743200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v"/>
            </a:pPr>
            <a:r>
              <a:rPr lang="en-US" sz="2800" b="1" dirty="0"/>
              <a:t>Lead us not into temptation (v13)</a:t>
            </a:r>
            <a:br>
              <a:rPr lang="en-US" sz="2800" b="1" dirty="0"/>
            </a:br>
            <a:r>
              <a:rPr lang="en-US" sz="2800" b="1" dirty="0"/>
              <a:t>   But deliver us from the evil one (v 13)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737157" y="4179454"/>
            <a:ext cx="8535988" cy="1879600"/>
          </a:xfrm>
          <a:solidFill>
            <a:srgbClr val="00B0F0"/>
          </a:solidFill>
          <a:effectLst>
            <a:innerShdw blurRad="114300">
              <a:prstClr val="black"/>
            </a:innerShdw>
          </a:effectLst>
        </p:spPr>
        <p:txBody>
          <a:bodyPr/>
          <a:lstStyle/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Chapter Six  Of  The Gospel Of Matthew</a:t>
            </a:r>
          </a:p>
          <a:p>
            <a:pPr algn="ctr"/>
            <a:r>
              <a:rPr lang="en-US" dirty="0"/>
              <a:t>     </a:t>
            </a:r>
            <a:r>
              <a:rPr lang="en-US" sz="2400" b="1" dirty="0"/>
              <a:t>Conditions To Receive Answered Prayer</a:t>
            </a:r>
          </a:p>
        </p:txBody>
      </p:sp>
    </p:spTree>
    <p:extLst>
      <p:ext uri="{BB962C8B-B14F-4D97-AF65-F5344CB8AC3E}">
        <p14:creationId xmlns:p14="http://schemas.microsoft.com/office/powerpoint/2010/main" val="280809191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167</TotalTime>
  <Words>276</Words>
  <Application>Microsoft Office PowerPoint</Application>
  <PresentationFormat>Widescreen</PresentationFormat>
  <Paragraphs>58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Aharoni</vt:lpstr>
      <vt:lpstr>Arial Black</vt:lpstr>
      <vt:lpstr>Berlin Sans FB Demi</vt:lpstr>
      <vt:lpstr>Century Gothic</vt:lpstr>
      <vt:lpstr>Courier New</vt:lpstr>
      <vt:lpstr>Wingdings</vt:lpstr>
      <vt:lpstr>Wingdings 3</vt:lpstr>
      <vt:lpstr>Slice</vt:lpstr>
      <vt:lpstr>PowerPoint Presentation</vt:lpstr>
      <vt:lpstr>LUKE 11:1-14</vt:lpstr>
      <vt:lpstr>Matthew 7:7-8</vt:lpstr>
      <vt:lpstr>Matthew 7:11-12</vt:lpstr>
      <vt:lpstr>Basically  Judaism had lost how to pray</vt:lpstr>
      <vt:lpstr>Luke 11:11</vt:lpstr>
      <vt:lpstr>Matthew 6:5-9</vt:lpstr>
      <vt:lpstr>Our father (v9)    kingdom to come (v10)       Daily needs (v11)           Forgiveness for our sins (v12)               We must practice forgiveness (12) </vt:lpstr>
      <vt:lpstr>Lead us not into temptation (v13)    But deliver us from the evil one (v 13) </vt:lpstr>
      <vt:lpstr>Forgiveness is absolutely essential for answered prayer ( v 14-15)</vt:lpstr>
      <vt:lpstr>Fasting humbly (16-18)      Seek true treasure (19-21)</vt:lpstr>
      <vt:lpstr>Lamp of the body are the eyes  (v22 - 23)     </vt:lpstr>
      <vt:lpstr>Can’t serve two masters  (v24)     </vt:lpstr>
      <vt:lpstr>How you live your life is critical to answered prayer Worry is negative faith (v 25-32)     </vt:lpstr>
      <vt:lpstr>First things first (v 33) Don’t worry about tomorrow (v 34)     </vt:lpstr>
      <vt:lpstr>  PSALM 50:15     PSALM 145:18 ; 65:2         Jonah 2:9  “I will sacrifice to Thee with a voice of thanksgiving.”       </vt:lpstr>
      <vt:lpstr>Veil of separation in Old Testament</vt:lpstr>
      <vt:lpstr>Veil of separation in Old Testament ends with Christ’s death Matthew 27:45-53</vt:lpstr>
      <vt:lpstr>“My tongue will sing of your Word for all your commandments are right.” (Psalm 119)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and Lisa Damour</dc:creator>
  <cp:lastModifiedBy>Tom and Lisa Damour</cp:lastModifiedBy>
  <cp:revision>23</cp:revision>
  <dcterms:created xsi:type="dcterms:W3CDTF">2016-02-27T15:03:50Z</dcterms:created>
  <dcterms:modified xsi:type="dcterms:W3CDTF">2016-02-27T17:51:51Z</dcterms:modified>
</cp:coreProperties>
</file>