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7" r:id="rId4"/>
    <p:sldId id="256" r:id="rId5"/>
    <p:sldId id="257" r:id="rId6"/>
    <p:sldId id="259" r:id="rId7"/>
    <p:sldId id="260" r:id="rId8"/>
    <p:sldId id="264" r:id="rId9"/>
    <p:sldId id="266" r:id="rId10"/>
    <p:sldId id="268" r:id="rId11"/>
    <p:sldId id="267" r:id="rId12"/>
    <p:sldId id="270" r:id="rId13"/>
    <p:sldId id="269" r:id="rId14"/>
    <p:sldId id="271" r:id="rId15"/>
    <p:sldId id="272" r:id="rId16"/>
    <p:sldId id="276" r:id="rId17"/>
    <p:sldId id="274" r:id="rId18"/>
    <p:sldId id="273" r:id="rId19"/>
    <p:sldId id="275" r:id="rId20"/>
    <p:sldId id="278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23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07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78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39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8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1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0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3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0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3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D67-B097-437D-893D-79945079775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538A-329E-4141-905D-DBE3029ED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9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96716" cy="594930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552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964"/>
            <a:ext cx="10515600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/>
              <a:t>Ephesians 6:16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432" y="2144376"/>
            <a:ext cx="8072283" cy="42292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75554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ldhabi" panose="01000000000000000000" pitchFamily="2" charset="-78"/>
                <a:cs typeface="Aldhabi" panose="01000000000000000000" pitchFamily="2" charset="-78"/>
              </a:rPr>
              <a:t>Ephesians 6: 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934" y="2064775"/>
            <a:ext cx="9544132" cy="433602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12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16" y="835742"/>
            <a:ext cx="5053781" cy="8549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51" y="326641"/>
            <a:ext cx="10441859" cy="653135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299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090" y="924232"/>
            <a:ext cx="6292645" cy="7664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41" y="471948"/>
            <a:ext cx="10629549" cy="587393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3982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45" y="488002"/>
            <a:ext cx="10960510" cy="56460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346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6" y="365125"/>
            <a:ext cx="10586884" cy="53887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404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36" y="365125"/>
            <a:ext cx="10799128" cy="5209765"/>
          </a:xfrm>
        </p:spPr>
      </p:pic>
    </p:spTree>
    <p:extLst>
      <p:ext uri="{BB962C8B-B14F-4D97-AF65-F5344CB8AC3E}">
        <p14:creationId xmlns:p14="http://schemas.microsoft.com/office/powerpoint/2010/main" xmlns="" val="402988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9" y="1386347"/>
            <a:ext cx="8858864" cy="5014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20" y="882995"/>
            <a:ext cx="10616380" cy="4802074"/>
          </a:xfr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195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21571"/>
            <a:ext cx="10685205" cy="5855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7070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I AM </a:t>
            </a:r>
            <a:r>
              <a:rPr lang="en-US" b="1" dirty="0">
                <a:solidFill>
                  <a:srgbClr val="0070C0"/>
                </a:solidFill>
              </a:rPr>
              <a:t>The Bread of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174" y="2051767"/>
            <a:ext cx="8967019" cy="435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6942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57" y="343694"/>
            <a:ext cx="10795819" cy="54435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838200" y="3429000"/>
            <a:ext cx="4009103" cy="195907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Unleavened Bread 2016</a:t>
            </a:r>
          </a:p>
          <a:p>
            <a:pPr algn="ctr"/>
            <a:r>
              <a:rPr lang="en-US" sz="2800" b="1" dirty="0"/>
              <a:t>Leviticus 23:7-8</a:t>
            </a:r>
          </a:p>
        </p:txBody>
      </p:sp>
    </p:spTree>
    <p:extLst>
      <p:ext uri="{BB962C8B-B14F-4D97-AF65-F5344CB8AC3E}">
        <p14:creationId xmlns:p14="http://schemas.microsoft.com/office/powerpoint/2010/main" xmlns="" val="205588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4701"/>
            <a:ext cx="10744200" cy="583326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462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I AM </a:t>
            </a:r>
            <a:r>
              <a:rPr lang="en-US" b="1" dirty="0">
                <a:solidFill>
                  <a:srgbClr val="0070C0"/>
                </a:solidFill>
              </a:rPr>
              <a:t>The Bread of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174" y="2051767"/>
            <a:ext cx="8967019" cy="435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783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74497"/>
            <a:ext cx="10704871" cy="6017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194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232" y="1179871"/>
            <a:ext cx="4001729" cy="510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464" y="492945"/>
            <a:ext cx="10235381" cy="5657850"/>
          </a:xfrm>
        </p:spPr>
      </p:pic>
    </p:spTree>
    <p:extLst>
      <p:ext uri="{BB962C8B-B14F-4D97-AF65-F5344CB8AC3E}">
        <p14:creationId xmlns:p14="http://schemas.microsoft.com/office/powerpoint/2010/main" xmlns="" val="27485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/>
              <a:t>Pulling Down Strong Holds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536" y="2032102"/>
            <a:ext cx="8268928" cy="435133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72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832" y="276635"/>
            <a:ext cx="10648336" cy="5947820"/>
          </a:xfrm>
        </p:spPr>
      </p:pic>
    </p:spTree>
    <p:extLst>
      <p:ext uri="{BB962C8B-B14F-4D97-AF65-F5344CB8AC3E}">
        <p14:creationId xmlns:p14="http://schemas.microsoft.com/office/powerpoint/2010/main" xmlns="" val="361006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687665" cy="584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8062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Aldhabi" panose="01000000000000000000" pitchFamily="2" charset="-78"/>
                <a:cs typeface="Aldhabi" panose="01000000000000000000" pitchFamily="2" charset="-78"/>
              </a:rPr>
              <a:t>The Bread of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970" y="1825625"/>
            <a:ext cx="10090059" cy="43513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22266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5" y="277326"/>
            <a:ext cx="10707329" cy="589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52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52" y="325107"/>
            <a:ext cx="10606548" cy="585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3345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</Words>
  <Application>Microsoft Office PowerPoint</Application>
  <PresentationFormat>Custom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Pulling Down Strong Holds</vt:lpstr>
      <vt:lpstr>Slide 5</vt:lpstr>
      <vt:lpstr>Slide 6</vt:lpstr>
      <vt:lpstr>The Bread of Life</vt:lpstr>
      <vt:lpstr>Slide 8</vt:lpstr>
      <vt:lpstr>Slide 9</vt:lpstr>
      <vt:lpstr>Ephesians 6:16</vt:lpstr>
      <vt:lpstr>Ephesians 6: 17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 AM The Bread of Life</vt:lpstr>
      <vt:lpstr>Slide 20</vt:lpstr>
      <vt:lpstr>I AM The Bread of Life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Pulling Down Strong Holds</dc:title>
  <dc:creator>Tom and Lisa Damour</dc:creator>
  <cp:lastModifiedBy>Lawson</cp:lastModifiedBy>
  <cp:revision>28</cp:revision>
  <dcterms:created xsi:type="dcterms:W3CDTF">2016-04-29T13:40:23Z</dcterms:created>
  <dcterms:modified xsi:type="dcterms:W3CDTF">2016-04-29T16:51:51Z</dcterms:modified>
</cp:coreProperties>
</file>