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30"/>
  </p:notesMasterIdLst>
  <p:sldIdLst>
    <p:sldId id="256" r:id="rId2"/>
    <p:sldId id="260" r:id="rId3"/>
    <p:sldId id="261" r:id="rId4"/>
    <p:sldId id="262" r:id="rId5"/>
    <p:sldId id="263" r:id="rId6"/>
    <p:sldId id="264" r:id="rId7"/>
    <p:sldId id="265" r:id="rId8"/>
    <p:sldId id="266" r:id="rId9"/>
    <p:sldId id="267" r:id="rId10"/>
    <p:sldId id="268" r:id="rId11"/>
    <p:sldId id="269" r:id="rId12"/>
    <p:sldId id="270" r:id="rId13"/>
    <p:sldId id="271" r:id="rId14"/>
    <p:sldId id="272" r:id="rId15"/>
    <p:sldId id="273" r:id="rId16"/>
    <p:sldId id="274" r:id="rId17"/>
    <p:sldId id="275" r:id="rId18"/>
    <p:sldId id="276" r:id="rId19"/>
    <p:sldId id="277" r:id="rId20"/>
    <p:sldId id="278" r:id="rId21"/>
    <p:sldId id="279" r:id="rId22"/>
    <p:sldId id="280" r:id="rId23"/>
    <p:sldId id="281" r:id="rId24"/>
    <p:sldId id="282" r:id="rId25"/>
    <p:sldId id="283" r:id="rId26"/>
    <p:sldId id="284" r:id="rId27"/>
    <p:sldId id="285" r:id="rId28"/>
    <p:sldId id="286" r:id="rId29"/>
  </p:sldIdLst>
  <p:sldSz cx="9144000" cy="5143500" type="screen16x9"/>
  <p:notesSz cx="6858000" cy="9144000"/>
  <p:defaultTextStyle>
    <a:defPPr>
      <a:defRPr lang="en-US"/>
    </a:defPPr>
    <a:lvl1pPr algn="l" rtl="0" fontAlgn="base">
      <a:spcBef>
        <a:spcPct val="0"/>
      </a:spcBef>
      <a:spcAft>
        <a:spcPct val="0"/>
      </a:spcAft>
      <a:defRPr kern="1200">
        <a:solidFill>
          <a:schemeClr val="tx1"/>
        </a:solidFill>
        <a:latin typeface="Tw Cen MT" panose="020B0602020104020603"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Tw Cen MT" panose="020B0602020104020603"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Tw Cen MT" panose="020B0602020104020603"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Tw Cen MT" panose="020B0602020104020603"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Tw Cen MT" panose="020B0602020104020603"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Tw Cen MT" panose="020B0602020104020603"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Tw Cen MT" panose="020B0602020104020603"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Tw Cen MT" panose="020B0602020104020603"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Tw Cen MT" panose="020B0602020104020603"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975" autoAdjust="0"/>
    <p:restoredTop sz="81917" autoAdjust="0"/>
  </p:normalViewPr>
  <p:slideViewPr>
    <p:cSldViewPr>
      <p:cViewPr varScale="1">
        <p:scale>
          <a:sx n="107" d="100"/>
          <a:sy n="107" d="100"/>
        </p:scale>
        <p:origin x="648" y="77"/>
      </p:cViewPr>
      <p:guideLst>
        <p:guide orient="horz" pos="162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rtlCol="0"/>
          <a:lstStyle>
            <a:lvl1pPr algn="l" fontAlgn="auto">
              <a:spcBef>
                <a:spcPts val="0"/>
              </a:spcBef>
              <a:spcAft>
                <a:spcPts val="0"/>
              </a:spcAft>
              <a:defRPr sz="1200">
                <a:latin typeface="+mn-lt"/>
                <a:cs typeface="+mn-cs"/>
              </a:defRPr>
            </a:lvl1pPr>
            <a:extLst/>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rtlCol="0"/>
          <a:lstStyle>
            <a:lvl1pPr algn="r" fontAlgn="auto">
              <a:spcBef>
                <a:spcPts val="0"/>
              </a:spcBef>
              <a:spcAft>
                <a:spcPts val="0"/>
              </a:spcAft>
              <a:defRPr sz="1200">
                <a:latin typeface="+mn-lt"/>
                <a:cs typeface="+mn-cs"/>
              </a:defRPr>
            </a:lvl1pPr>
            <a:extLst/>
          </a:lstStyle>
          <a:p>
            <a:pPr>
              <a:defRPr/>
            </a:pPr>
            <a:fld id="{52978963-4927-4A6A-A407-F2D146748E45}" type="datetimeFigureOut">
              <a:rPr lang="en-US"/>
              <a:pPr>
                <a:defRPr/>
              </a:pPr>
              <a:t>12/11/2016</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rtlCol="0" anchor="b"/>
          <a:lstStyle>
            <a:lvl1pPr algn="l" fontAlgn="auto">
              <a:spcBef>
                <a:spcPts val="0"/>
              </a:spcBef>
              <a:spcAft>
                <a:spcPts val="0"/>
              </a:spcAft>
              <a:defRPr sz="1200">
                <a:latin typeface="+mn-lt"/>
                <a:cs typeface="+mn-cs"/>
              </a:defRPr>
            </a:lvl1pPr>
            <a:extLst/>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FA0F1DAF-0229-4BF0-BD91-F82EDE8D0768}" type="slidenum">
              <a:rPr lang="en-US" altLang="en-US"/>
              <a:pPr/>
              <a:t>‹#›</a:t>
            </a:fld>
            <a:endParaRPr lang="en-US" altLang="en-US"/>
          </a:p>
        </p:txBody>
      </p:sp>
    </p:spTree>
    <p:extLst>
      <p:ext uri="{BB962C8B-B14F-4D97-AF65-F5344CB8AC3E}">
        <p14:creationId xmlns:p14="http://schemas.microsoft.com/office/powerpoint/2010/main" val="49969209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rtl="0">
      <a:defRPr sz="1200" kern="1200">
        <a:solidFill>
          <a:schemeClr val="tx1"/>
        </a:solidFill>
        <a:latin typeface="+mn-lt"/>
        <a:ea typeface="+mn-ea"/>
        <a:cs typeface="+mn-cs"/>
      </a:defRPr>
    </a:lvl6pPr>
    <a:lvl7pPr marL="2743200" algn="l" rtl="0">
      <a:defRPr sz="1200" kern="1200">
        <a:solidFill>
          <a:schemeClr val="tx1"/>
        </a:solidFill>
        <a:latin typeface="+mn-lt"/>
        <a:ea typeface="+mn-ea"/>
        <a:cs typeface="+mn-cs"/>
      </a:defRPr>
    </a:lvl7pPr>
    <a:lvl8pPr marL="3200400" algn="l" rtl="0">
      <a:defRPr sz="1200" kern="1200">
        <a:solidFill>
          <a:schemeClr val="tx1"/>
        </a:solidFill>
        <a:latin typeface="+mn-lt"/>
        <a:ea typeface="+mn-ea"/>
        <a:cs typeface="+mn-cs"/>
      </a:defRPr>
    </a:lvl8pPr>
    <a:lvl9pPr marL="3657600" algn="l" rtl="0">
      <a:defRPr sz="1200" kern="1200">
        <a:solidFill>
          <a:schemeClr val="tx1"/>
        </a:solidFill>
        <a:latin typeface="+mn-lt"/>
        <a:ea typeface="+mn-ea"/>
        <a:cs typeface="+mn-cs"/>
      </a:defRPr>
    </a:lvl9pPr>
    <a:extLst/>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Rectangl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eaLnBrk="1" hangingPunct="1">
              <a:spcBef>
                <a:spcPct val="0"/>
              </a:spcBef>
            </a:pPr>
            <a:endParaRPr lang="en-US" altLang="en-US" dirty="0"/>
          </a:p>
        </p:txBody>
      </p:sp>
      <p:sp>
        <p:nvSpPr>
          <p:cNvPr id="29700" name="Rectangle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15C51E02-B29D-41C3-8FE8-E81E845CEA62}" type="slidenum">
              <a:rPr lang="en-US" altLang="en-US"/>
              <a:pPr eaLnBrk="1" hangingPunct="1">
                <a:spcBef>
                  <a:spcPct val="0"/>
                </a:spcBef>
              </a:pPr>
              <a:t>1</a:t>
            </a:fld>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lang="en-US" altLang="en-US" dirty="0"/>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Tw Cen MT" panose="020B0602020104020603" pitchFamily="34" charset="0"/>
                <a:cs typeface="Arial" panose="020B0604020202020204" pitchFamily="34" charset="0"/>
              </a:defRPr>
            </a:lvl1pPr>
            <a:lvl2pPr marL="742950" indent="-285750" eaLnBrk="0" hangingPunct="0">
              <a:defRPr>
                <a:solidFill>
                  <a:schemeClr val="tx1"/>
                </a:solidFill>
                <a:latin typeface="Tw Cen MT" panose="020B0602020104020603" pitchFamily="34" charset="0"/>
                <a:cs typeface="Arial" panose="020B0604020202020204" pitchFamily="34" charset="0"/>
              </a:defRPr>
            </a:lvl2pPr>
            <a:lvl3pPr marL="1143000" indent="-228600" eaLnBrk="0" hangingPunct="0">
              <a:defRPr>
                <a:solidFill>
                  <a:schemeClr val="tx1"/>
                </a:solidFill>
                <a:latin typeface="Tw Cen MT" panose="020B0602020104020603" pitchFamily="34" charset="0"/>
                <a:cs typeface="Arial" panose="020B0604020202020204" pitchFamily="34" charset="0"/>
              </a:defRPr>
            </a:lvl3pPr>
            <a:lvl4pPr marL="1600200" indent="-228600" eaLnBrk="0" hangingPunct="0">
              <a:defRPr>
                <a:solidFill>
                  <a:schemeClr val="tx1"/>
                </a:solidFill>
                <a:latin typeface="Tw Cen MT" panose="020B0602020104020603" pitchFamily="34" charset="0"/>
                <a:cs typeface="Arial" panose="020B0604020202020204" pitchFamily="34" charset="0"/>
              </a:defRPr>
            </a:lvl4pPr>
            <a:lvl5pPr marL="2057400" indent="-228600" eaLnBrk="0" hangingPunct="0">
              <a:defRPr>
                <a:solidFill>
                  <a:schemeClr val="tx1"/>
                </a:solidFill>
                <a:latin typeface="Tw Cen MT" panose="020B0602020104020603"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9pPr>
          </a:lstStyle>
          <a:p>
            <a:pPr eaLnBrk="1" hangingPunct="1"/>
            <a:fld id="{61AE8C39-2E27-4641-B48A-856484ED5BAF}" type="slidenum">
              <a:rPr lang="en-US" altLang="en-US">
                <a:latin typeface="Calibri" panose="020F0502020204030204" pitchFamily="34" charset="0"/>
              </a:rPr>
              <a:pPr eaLnBrk="1" hangingPunct="1"/>
              <a:t>10</a:t>
            </a:fld>
            <a:endParaRPr lang="en-US" altLang="en-US">
              <a:latin typeface="Calibri" panose="020F0502020204030204" pitchFamily="34" charset="0"/>
            </a:endParaRPr>
          </a:p>
        </p:txBody>
      </p:sp>
    </p:spTree>
    <p:extLst>
      <p:ext uri="{BB962C8B-B14F-4D97-AF65-F5344CB8AC3E}">
        <p14:creationId xmlns:p14="http://schemas.microsoft.com/office/powerpoint/2010/main" val="268240348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lang="en-US" altLang="en-US" dirty="0"/>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Tw Cen MT" panose="020B0602020104020603" pitchFamily="34" charset="0"/>
                <a:cs typeface="Arial" panose="020B0604020202020204" pitchFamily="34" charset="0"/>
              </a:defRPr>
            </a:lvl1pPr>
            <a:lvl2pPr marL="742950" indent="-285750" eaLnBrk="0" hangingPunct="0">
              <a:defRPr>
                <a:solidFill>
                  <a:schemeClr val="tx1"/>
                </a:solidFill>
                <a:latin typeface="Tw Cen MT" panose="020B0602020104020603" pitchFamily="34" charset="0"/>
                <a:cs typeface="Arial" panose="020B0604020202020204" pitchFamily="34" charset="0"/>
              </a:defRPr>
            </a:lvl2pPr>
            <a:lvl3pPr marL="1143000" indent="-228600" eaLnBrk="0" hangingPunct="0">
              <a:defRPr>
                <a:solidFill>
                  <a:schemeClr val="tx1"/>
                </a:solidFill>
                <a:latin typeface="Tw Cen MT" panose="020B0602020104020603" pitchFamily="34" charset="0"/>
                <a:cs typeface="Arial" panose="020B0604020202020204" pitchFamily="34" charset="0"/>
              </a:defRPr>
            </a:lvl3pPr>
            <a:lvl4pPr marL="1600200" indent="-228600" eaLnBrk="0" hangingPunct="0">
              <a:defRPr>
                <a:solidFill>
                  <a:schemeClr val="tx1"/>
                </a:solidFill>
                <a:latin typeface="Tw Cen MT" panose="020B0602020104020603" pitchFamily="34" charset="0"/>
                <a:cs typeface="Arial" panose="020B0604020202020204" pitchFamily="34" charset="0"/>
              </a:defRPr>
            </a:lvl4pPr>
            <a:lvl5pPr marL="2057400" indent="-228600" eaLnBrk="0" hangingPunct="0">
              <a:defRPr>
                <a:solidFill>
                  <a:schemeClr val="tx1"/>
                </a:solidFill>
                <a:latin typeface="Tw Cen MT" panose="020B0602020104020603"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9pPr>
          </a:lstStyle>
          <a:p>
            <a:pPr eaLnBrk="1" hangingPunct="1"/>
            <a:fld id="{61AE8C39-2E27-4641-B48A-856484ED5BAF}" type="slidenum">
              <a:rPr lang="en-US" altLang="en-US">
                <a:latin typeface="Calibri" panose="020F0502020204030204" pitchFamily="34" charset="0"/>
              </a:rPr>
              <a:pPr eaLnBrk="1" hangingPunct="1"/>
              <a:t>11</a:t>
            </a:fld>
            <a:endParaRPr lang="en-US" altLang="en-US">
              <a:latin typeface="Calibri" panose="020F0502020204030204" pitchFamily="34" charset="0"/>
            </a:endParaRPr>
          </a:p>
        </p:txBody>
      </p:sp>
    </p:spTree>
    <p:extLst>
      <p:ext uri="{BB962C8B-B14F-4D97-AF65-F5344CB8AC3E}">
        <p14:creationId xmlns:p14="http://schemas.microsoft.com/office/powerpoint/2010/main" val="317394317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lang="en-US" altLang="en-US" dirty="0"/>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Tw Cen MT" panose="020B0602020104020603" pitchFamily="34" charset="0"/>
                <a:cs typeface="Arial" panose="020B0604020202020204" pitchFamily="34" charset="0"/>
              </a:defRPr>
            </a:lvl1pPr>
            <a:lvl2pPr marL="742950" indent="-285750" eaLnBrk="0" hangingPunct="0">
              <a:defRPr>
                <a:solidFill>
                  <a:schemeClr val="tx1"/>
                </a:solidFill>
                <a:latin typeface="Tw Cen MT" panose="020B0602020104020603" pitchFamily="34" charset="0"/>
                <a:cs typeface="Arial" panose="020B0604020202020204" pitchFamily="34" charset="0"/>
              </a:defRPr>
            </a:lvl2pPr>
            <a:lvl3pPr marL="1143000" indent="-228600" eaLnBrk="0" hangingPunct="0">
              <a:defRPr>
                <a:solidFill>
                  <a:schemeClr val="tx1"/>
                </a:solidFill>
                <a:latin typeface="Tw Cen MT" panose="020B0602020104020603" pitchFamily="34" charset="0"/>
                <a:cs typeface="Arial" panose="020B0604020202020204" pitchFamily="34" charset="0"/>
              </a:defRPr>
            </a:lvl3pPr>
            <a:lvl4pPr marL="1600200" indent="-228600" eaLnBrk="0" hangingPunct="0">
              <a:defRPr>
                <a:solidFill>
                  <a:schemeClr val="tx1"/>
                </a:solidFill>
                <a:latin typeface="Tw Cen MT" panose="020B0602020104020603" pitchFamily="34" charset="0"/>
                <a:cs typeface="Arial" panose="020B0604020202020204" pitchFamily="34" charset="0"/>
              </a:defRPr>
            </a:lvl4pPr>
            <a:lvl5pPr marL="2057400" indent="-228600" eaLnBrk="0" hangingPunct="0">
              <a:defRPr>
                <a:solidFill>
                  <a:schemeClr val="tx1"/>
                </a:solidFill>
                <a:latin typeface="Tw Cen MT" panose="020B0602020104020603"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9pPr>
          </a:lstStyle>
          <a:p>
            <a:pPr eaLnBrk="1" hangingPunct="1"/>
            <a:fld id="{61AE8C39-2E27-4641-B48A-856484ED5BAF}" type="slidenum">
              <a:rPr lang="en-US" altLang="en-US">
                <a:latin typeface="Calibri" panose="020F0502020204030204" pitchFamily="34" charset="0"/>
              </a:rPr>
              <a:pPr eaLnBrk="1" hangingPunct="1"/>
              <a:t>12</a:t>
            </a:fld>
            <a:endParaRPr lang="en-US" altLang="en-US">
              <a:latin typeface="Calibri" panose="020F0502020204030204" pitchFamily="34" charset="0"/>
            </a:endParaRPr>
          </a:p>
        </p:txBody>
      </p:sp>
    </p:spTree>
    <p:extLst>
      <p:ext uri="{BB962C8B-B14F-4D97-AF65-F5344CB8AC3E}">
        <p14:creationId xmlns:p14="http://schemas.microsoft.com/office/powerpoint/2010/main" val="40860829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lang="en-US" altLang="en-US" dirty="0"/>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Tw Cen MT" panose="020B0602020104020603" pitchFamily="34" charset="0"/>
                <a:cs typeface="Arial" panose="020B0604020202020204" pitchFamily="34" charset="0"/>
              </a:defRPr>
            </a:lvl1pPr>
            <a:lvl2pPr marL="742950" indent="-285750" eaLnBrk="0" hangingPunct="0">
              <a:defRPr>
                <a:solidFill>
                  <a:schemeClr val="tx1"/>
                </a:solidFill>
                <a:latin typeface="Tw Cen MT" panose="020B0602020104020603" pitchFamily="34" charset="0"/>
                <a:cs typeface="Arial" panose="020B0604020202020204" pitchFamily="34" charset="0"/>
              </a:defRPr>
            </a:lvl2pPr>
            <a:lvl3pPr marL="1143000" indent="-228600" eaLnBrk="0" hangingPunct="0">
              <a:defRPr>
                <a:solidFill>
                  <a:schemeClr val="tx1"/>
                </a:solidFill>
                <a:latin typeface="Tw Cen MT" panose="020B0602020104020603" pitchFamily="34" charset="0"/>
                <a:cs typeface="Arial" panose="020B0604020202020204" pitchFamily="34" charset="0"/>
              </a:defRPr>
            </a:lvl3pPr>
            <a:lvl4pPr marL="1600200" indent="-228600" eaLnBrk="0" hangingPunct="0">
              <a:defRPr>
                <a:solidFill>
                  <a:schemeClr val="tx1"/>
                </a:solidFill>
                <a:latin typeface="Tw Cen MT" panose="020B0602020104020603" pitchFamily="34" charset="0"/>
                <a:cs typeface="Arial" panose="020B0604020202020204" pitchFamily="34" charset="0"/>
              </a:defRPr>
            </a:lvl4pPr>
            <a:lvl5pPr marL="2057400" indent="-228600" eaLnBrk="0" hangingPunct="0">
              <a:defRPr>
                <a:solidFill>
                  <a:schemeClr val="tx1"/>
                </a:solidFill>
                <a:latin typeface="Tw Cen MT" panose="020B0602020104020603"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9pPr>
          </a:lstStyle>
          <a:p>
            <a:pPr eaLnBrk="1" hangingPunct="1"/>
            <a:fld id="{61AE8C39-2E27-4641-B48A-856484ED5BAF}" type="slidenum">
              <a:rPr lang="en-US" altLang="en-US">
                <a:latin typeface="Calibri" panose="020F0502020204030204" pitchFamily="34" charset="0"/>
              </a:rPr>
              <a:pPr eaLnBrk="1" hangingPunct="1"/>
              <a:t>13</a:t>
            </a:fld>
            <a:endParaRPr lang="en-US" altLang="en-US">
              <a:latin typeface="Calibri" panose="020F0502020204030204" pitchFamily="34" charset="0"/>
            </a:endParaRPr>
          </a:p>
        </p:txBody>
      </p:sp>
    </p:spTree>
    <p:extLst>
      <p:ext uri="{BB962C8B-B14F-4D97-AF65-F5344CB8AC3E}">
        <p14:creationId xmlns:p14="http://schemas.microsoft.com/office/powerpoint/2010/main" val="83956957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endParaRPr lang="en-US" altLang="en-US" dirty="0"/>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Tw Cen MT" panose="020B0602020104020603" pitchFamily="34" charset="0"/>
                <a:cs typeface="Arial" panose="020B0604020202020204" pitchFamily="34" charset="0"/>
              </a:defRPr>
            </a:lvl1pPr>
            <a:lvl2pPr marL="742950" indent="-285750" eaLnBrk="0" hangingPunct="0">
              <a:defRPr>
                <a:solidFill>
                  <a:schemeClr val="tx1"/>
                </a:solidFill>
                <a:latin typeface="Tw Cen MT" panose="020B0602020104020603" pitchFamily="34" charset="0"/>
                <a:cs typeface="Arial" panose="020B0604020202020204" pitchFamily="34" charset="0"/>
              </a:defRPr>
            </a:lvl2pPr>
            <a:lvl3pPr marL="1143000" indent="-228600" eaLnBrk="0" hangingPunct="0">
              <a:defRPr>
                <a:solidFill>
                  <a:schemeClr val="tx1"/>
                </a:solidFill>
                <a:latin typeface="Tw Cen MT" panose="020B0602020104020603" pitchFamily="34" charset="0"/>
                <a:cs typeface="Arial" panose="020B0604020202020204" pitchFamily="34" charset="0"/>
              </a:defRPr>
            </a:lvl3pPr>
            <a:lvl4pPr marL="1600200" indent="-228600" eaLnBrk="0" hangingPunct="0">
              <a:defRPr>
                <a:solidFill>
                  <a:schemeClr val="tx1"/>
                </a:solidFill>
                <a:latin typeface="Tw Cen MT" panose="020B0602020104020603" pitchFamily="34" charset="0"/>
                <a:cs typeface="Arial" panose="020B0604020202020204" pitchFamily="34" charset="0"/>
              </a:defRPr>
            </a:lvl4pPr>
            <a:lvl5pPr marL="2057400" indent="-228600" eaLnBrk="0" hangingPunct="0">
              <a:defRPr>
                <a:solidFill>
                  <a:schemeClr val="tx1"/>
                </a:solidFill>
                <a:latin typeface="Tw Cen MT" panose="020B0602020104020603"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9pPr>
          </a:lstStyle>
          <a:p>
            <a:pPr eaLnBrk="1" hangingPunct="1"/>
            <a:fld id="{61AE8C39-2E27-4641-B48A-856484ED5BAF}" type="slidenum">
              <a:rPr lang="en-US" altLang="en-US">
                <a:latin typeface="Calibri" panose="020F0502020204030204" pitchFamily="34" charset="0"/>
              </a:rPr>
              <a:pPr eaLnBrk="1" hangingPunct="1"/>
              <a:t>14</a:t>
            </a:fld>
            <a:endParaRPr lang="en-US" altLang="en-US">
              <a:latin typeface="Calibri" panose="020F0502020204030204" pitchFamily="34" charset="0"/>
            </a:endParaRPr>
          </a:p>
        </p:txBody>
      </p:sp>
    </p:spTree>
    <p:extLst>
      <p:ext uri="{BB962C8B-B14F-4D97-AF65-F5344CB8AC3E}">
        <p14:creationId xmlns:p14="http://schemas.microsoft.com/office/powerpoint/2010/main" val="274888605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endParaRPr lang="en-US" altLang="en-US" dirty="0"/>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Tw Cen MT" panose="020B0602020104020603" pitchFamily="34" charset="0"/>
                <a:cs typeface="Arial" panose="020B0604020202020204" pitchFamily="34" charset="0"/>
              </a:defRPr>
            </a:lvl1pPr>
            <a:lvl2pPr marL="742950" indent="-285750" eaLnBrk="0" hangingPunct="0">
              <a:defRPr>
                <a:solidFill>
                  <a:schemeClr val="tx1"/>
                </a:solidFill>
                <a:latin typeface="Tw Cen MT" panose="020B0602020104020603" pitchFamily="34" charset="0"/>
                <a:cs typeface="Arial" panose="020B0604020202020204" pitchFamily="34" charset="0"/>
              </a:defRPr>
            </a:lvl2pPr>
            <a:lvl3pPr marL="1143000" indent="-228600" eaLnBrk="0" hangingPunct="0">
              <a:defRPr>
                <a:solidFill>
                  <a:schemeClr val="tx1"/>
                </a:solidFill>
                <a:latin typeface="Tw Cen MT" panose="020B0602020104020603" pitchFamily="34" charset="0"/>
                <a:cs typeface="Arial" panose="020B0604020202020204" pitchFamily="34" charset="0"/>
              </a:defRPr>
            </a:lvl3pPr>
            <a:lvl4pPr marL="1600200" indent="-228600" eaLnBrk="0" hangingPunct="0">
              <a:defRPr>
                <a:solidFill>
                  <a:schemeClr val="tx1"/>
                </a:solidFill>
                <a:latin typeface="Tw Cen MT" panose="020B0602020104020603" pitchFamily="34" charset="0"/>
                <a:cs typeface="Arial" panose="020B0604020202020204" pitchFamily="34" charset="0"/>
              </a:defRPr>
            </a:lvl4pPr>
            <a:lvl5pPr marL="2057400" indent="-228600" eaLnBrk="0" hangingPunct="0">
              <a:defRPr>
                <a:solidFill>
                  <a:schemeClr val="tx1"/>
                </a:solidFill>
                <a:latin typeface="Tw Cen MT" panose="020B0602020104020603"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9pPr>
          </a:lstStyle>
          <a:p>
            <a:pPr eaLnBrk="1" hangingPunct="1"/>
            <a:fld id="{61AE8C39-2E27-4641-B48A-856484ED5BAF}" type="slidenum">
              <a:rPr lang="en-US" altLang="en-US">
                <a:latin typeface="Calibri" panose="020F0502020204030204" pitchFamily="34" charset="0"/>
              </a:rPr>
              <a:pPr eaLnBrk="1" hangingPunct="1"/>
              <a:t>15</a:t>
            </a:fld>
            <a:endParaRPr lang="en-US" altLang="en-US">
              <a:latin typeface="Calibri" panose="020F0502020204030204" pitchFamily="34" charset="0"/>
            </a:endParaRPr>
          </a:p>
        </p:txBody>
      </p:sp>
    </p:spTree>
    <p:extLst>
      <p:ext uri="{BB962C8B-B14F-4D97-AF65-F5344CB8AC3E}">
        <p14:creationId xmlns:p14="http://schemas.microsoft.com/office/powerpoint/2010/main" val="341826860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endParaRPr lang="en-US" altLang="en-US" dirty="0"/>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Tw Cen MT" panose="020B0602020104020603" pitchFamily="34" charset="0"/>
                <a:cs typeface="Arial" panose="020B0604020202020204" pitchFamily="34" charset="0"/>
              </a:defRPr>
            </a:lvl1pPr>
            <a:lvl2pPr marL="742950" indent="-285750" eaLnBrk="0" hangingPunct="0">
              <a:defRPr>
                <a:solidFill>
                  <a:schemeClr val="tx1"/>
                </a:solidFill>
                <a:latin typeface="Tw Cen MT" panose="020B0602020104020603" pitchFamily="34" charset="0"/>
                <a:cs typeface="Arial" panose="020B0604020202020204" pitchFamily="34" charset="0"/>
              </a:defRPr>
            </a:lvl2pPr>
            <a:lvl3pPr marL="1143000" indent="-228600" eaLnBrk="0" hangingPunct="0">
              <a:defRPr>
                <a:solidFill>
                  <a:schemeClr val="tx1"/>
                </a:solidFill>
                <a:latin typeface="Tw Cen MT" panose="020B0602020104020603" pitchFamily="34" charset="0"/>
                <a:cs typeface="Arial" panose="020B0604020202020204" pitchFamily="34" charset="0"/>
              </a:defRPr>
            </a:lvl3pPr>
            <a:lvl4pPr marL="1600200" indent="-228600" eaLnBrk="0" hangingPunct="0">
              <a:defRPr>
                <a:solidFill>
                  <a:schemeClr val="tx1"/>
                </a:solidFill>
                <a:latin typeface="Tw Cen MT" panose="020B0602020104020603" pitchFamily="34" charset="0"/>
                <a:cs typeface="Arial" panose="020B0604020202020204" pitchFamily="34" charset="0"/>
              </a:defRPr>
            </a:lvl4pPr>
            <a:lvl5pPr marL="2057400" indent="-228600" eaLnBrk="0" hangingPunct="0">
              <a:defRPr>
                <a:solidFill>
                  <a:schemeClr val="tx1"/>
                </a:solidFill>
                <a:latin typeface="Tw Cen MT" panose="020B0602020104020603"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9pPr>
          </a:lstStyle>
          <a:p>
            <a:pPr eaLnBrk="1" hangingPunct="1"/>
            <a:fld id="{61AE8C39-2E27-4641-B48A-856484ED5BAF}" type="slidenum">
              <a:rPr lang="en-US" altLang="en-US">
                <a:latin typeface="Calibri" panose="020F0502020204030204" pitchFamily="34" charset="0"/>
              </a:rPr>
              <a:pPr eaLnBrk="1" hangingPunct="1"/>
              <a:t>16</a:t>
            </a:fld>
            <a:endParaRPr lang="en-US" altLang="en-US">
              <a:latin typeface="Calibri" panose="020F0502020204030204" pitchFamily="34" charset="0"/>
            </a:endParaRPr>
          </a:p>
        </p:txBody>
      </p:sp>
    </p:spTree>
    <p:extLst>
      <p:ext uri="{BB962C8B-B14F-4D97-AF65-F5344CB8AC3E}">
        <p14:creationId xmlns:p14="http://schemas.microsoft.com/office/powerpoint/2010/main" val="325188843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endParaRPr lang="en-US" altLang="en-US" dirty="0"/>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Tw Cen MT" panose="020B0602020104020603" pitchFamily="34" charset="0"/>
                <a:cs typeface="Arial" panose="020B0604020202020204" pitchFamily="34" charset="0"/>
              </a:defRPr>
            </a:lvl1pPr>
            <a:lvl2pPr marL="742950" indent="-285750" eaLnBrk="0" hangingPunct="0">
              <a:defRPr>
                <a:solidFill>
                  <a:schemeClr val="tx1"/>
                </a:solidFill>
                <a:latin typeface="Tw Cen MT" panose="020B0602020104020603" pitchFamily="34" charset="0"/>
                <a:cs typeface="Arial" panose="020B0604020202020204" pitchFamily="34" charset="0"/>
              </a:defRPr>
            </a:lvl2pPr>
            <a:lvl3pPr marL="1143000" indent="-228600" eaLnBrk="0" hangingPunct="0">
              <a:defRPr>
                <a:solidFill>
                  <a:schemeClr val="tx1"/>
                </a:solidFill>
                <a:latin typeface="Tw Cen MT" panose="020B0602020104020603" pitchFamily="34" charset="0"/>
                <a:cs typeface="Arial" panose="020B0604020202020204" pitchFamily="34" charset="0"/>
              </a:defRPr>
            </a:lvl3pPr>
            <a:lvl4pPr marL="1600200" indent="-228600" eaLnBrk="0" hangingPunct="0">
              <a:defRPr>
                <a:solidFill>
                  <a:schemeClr val="tx1"/>
                </a:solidFill>
                <a:latin typeface="Tw Cen MT" panose="020B0602020104020603" pitchFamily="34" charset="0"/>
                <a:cs typeface="Arial" panose="020B0604020202020204" pitchFamily="34" charset="0"/>
              </a:defRPr>
            </a:lvl4pPr>
            <a:lvl5pPr marL="2057400" indent="-228600" eaLnBrk="0" hangingPunct="0">
              <a:defRPr>
                <a:solidFill>
                  <a:schemeClr val="tx1"/>
                </a:solidFill>
                <a:latin typeface="Tw Cen MT" panose="020B0602020104020603"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9pPr>
          </a:lstStyle>
          <a:p>
            <a:pPr eaLnBrk="1" hangingPunct="1"/>
            <a:fld id="{61AE8C39-2E27-4641-B48A-856484ED5BAF}" type="slidenum">
              <a:rPr lang="en-US" altLang="en-US">
                <a:latin typeface="Calibri" panose="020F0502020204030204" pitchFamily="34" charset="0"/>
              </a:rPr>
              <a:pPr eaLnBrk="1" hangingPunct="1"/>
              <a:t>17</a:t>
            </a:fld>
            <a:endParaRPr lang="en-US" altLang="en-US">
              <a:latin typeface="Calibri" panose="020F0502020204030204" pitchFamily="34" charset="0"/>
            </a:endParaRPr>
          </a:p>
        </p:txBody>
      </p:sp>
    </p:spTree>
    <p:extLst>
      <p:ext uri="{BB962C8B-B14F-4D97-AF65-F5344CB8AC3E}">
        <p14:creationId xmlns:p14="http://schemas.microsoft.com/office/powerpoint/2010/main" val="85502463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endParaRPr lang="en-US" altLang="en-US" dirty="0"/>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Tw Cen MT" panose="020B0602020104020603" pitchFamily="34" charset="0"/>
                <a:cs typeface="Arial" panose="020B0604020202020204" pitchFamily="34" charset="0"/>
              </a:defRPr>
            </a:lvl1pPr>
            <a:lvl2pPr marL="742950" indent="-285750" eaLnBrk="0" hangingPunct="0">
              <a:defRPr>
                <a:solidFill>
                  <a:schemeClr val="tx1"/>
                </a:solidFill>
                <a:latin typeface="Tw Cen MT" panose="020B0602020104020603" pitchFamily="34" charset="0"/>
                <a:cs typeface="Arial" panose="020B0604020202020204" pitchFamily="34" charset="0"/>
              </a:defRPr>
            </a:lvl2pPr>
            <a:lvl3pPr marL="1143000" indent="-228600" eaLnBrk="0" hangingPunct="0">
              <a:defRPr>
                <a:solidFill>
                  <a:schemeClr val="tx1"/>
                </a:solidFill>
                <a:latin typeface="Tw Cen MT" panose="020B0602020104020603" pitchFamily="34" charset="0"/>
                <a:cs typeface="Arial" panose="020B0604020202020204" pitchFamily="34" charset="0"/>
              </a:defRPr>
            </a:lvl3pPr>
            <a:lvl4pPr marL="1600200" indent="-228600" eaLnBrk="0" hangingPunct="0">
              <a:defRPr>
                <a:solidFill>
                  <a:schemeClr val="tx1"/>
                </a:solidFill>
                <a:latin typeface="Tw Cen MT" panose="020B0602020104020603" pitchFamily="34" charset="0"/>
                <a:cs typeface="Arial" panose="020B0604020202020204" pitchFamily="34" charset="0"/>
              </a:defRPr>
            </a:lvl4pPr>
            <a:lvl5pPr marL="2057400" indent="-228600" eaLnBrk="0" hangingPunct="0">
              <a:defRPr>
                <a:solidFill>
                  <a:schemeClr val="tx1"/>
                </a:solidFill>
                <a:latin typeface="Tw Cen MT" panose="020B0602020104020603"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9pPr>
          </a:lstStyle>
          <a:p>
            <a:pPr eaLnBrk="1" hangingPunct="1"/>
            <a:fld id="{61AE8C39-2E27-4641-B48A-856484ED5BAF}" type="slidenum">
              <a:rPr lang="en-US" altLang="en-US">
                <a:latin typeface="Calibri" panose="020F0502020204030204" pitchFamily="34" charset="0"/>
              </a:rPr>
              <a:pPr eaLnBrk="1" hangingPunct="1"/>
              <a:t>18</a:t>
            </a:fld>
            <a:endParaRPr lang="en-US" altLang="en-US">
              <a:latin typeface="Calibri" panose="020F0502020204030204" pitchFamily="34" charset="0"/>
            </a:endParaRPr>
          </a:p>
        </p:txBody>
      </p:sp>
    </p:spTree>
    <p:extLst>
      <p:ext uri="{BB962C8B-B14F-4D97-AF65-F5344CB8AC3E}">
        <p14:creationId xmlns:p14="http://schemas.microsoft.com/office/powerpoint/2010/main" val="206744479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endParaRPr lang="en-US" altLang="en-US" dirty="0"/>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Tw Cen MT" panose="020B0602020104020603" pitchFamily="34" charset="0"/>
                <a:cs typeface="Arial" panose="020B0604020202020204" pitchFamily="34" charset="0"/>
              </a:defRPr>
            </a:lvl1pPr>
            <a:lvl2pPr marL="742950" indent="-285750" eaLnBrk="0" hangingPunct="0">
              <a:defRPr>
                <a:solidFill>
                  <a:schemeClr val="tx1"/>
                </a:solidFill>
                <a:latin typeface="Tw Cen MT" panose="020B0602020104020603" pitchFamily="34" charset="0"/>
                <a:cs typeface="Arial" panose="020B0604020202020204" pitchFamily="34" charset="0"/>
              </a:defRPr>
            </a:lvl2pPr>
            <a:lvl3pPr marL="1143000" indent="-228600" eaLnBrk="0" hangingPunct="0">
              <a:defRPr>
                <a:solidFill>
                  <a:schemeClr val="tx1"/>
                </a:solidFill>
                <a:latin typeface="Tw Cen MT" panose="020B0602020104020603" pitchFamily="34" charset="0"/>
                <a:cs typeface="Arial" panose="020B0604020202020204" pitchFamily="34" charset="0"/>
              </a:defRPr>
            </a:lvl3pPr>
            <a:lvl4pPr marL="1600200" indent="-228600" eaLnBrk="0" hangingPunct="0">
              <a:defRPr>
                <a:solidFill>
                  <a:schemeClr val="tx1"/>
                </a:solidFill>
                <a:latin typeface="Tw Cen MT" panose="020B0602020104020603" pitchFamily="34" charset="0"/>
                <a:cs typeface="Arial" panose="020B0604020202020204" pitchFamily="34" charset="0"/>
              </a:defRPr>
            </a:lvl4pPr>
            <a:lvl5pPr marL="2057400" indent="-228600" eaLnBrk="0" hangingPunct="0">
              <a:defRPr>
                <a:solidFill>
                  <a:schemeClr val="tx1"/>
                </a:solidFill>
                <a:latin typeface="Tw Cen MT" panose="020B0602020104020603"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9pPr>
          </a:lstStyle>
          <a:p>
            <a:pPr eaLnBrk="1" hangingPunct="1"/>
            <a:fld id="{61AE8C39-2E27-4641-B48A-856484ED5BAF}" type="slidenum">
              <a:rPr lang="en-US" altLang="en-US">
                <a:latin typeface="Calibri" panose="020F0502020204030204" pitchFamily="34" charset="0"/>
              </a:rPr>
              <a:pPr eaLnBrk="1" hangingPunct="1"/>
              <a:t>19</a:t>
            </a:fld>
            <a:endParaRPr lang="en-US" altLang="en-US">
              <a:latin typeface="Calibri" panose="020F0502020204030204" pitchFamily="34" charset="0"/>
            </a:endParaRPr>
          </a:p>
        </p:txBody>
      </p:sp>
    </p:spTree>
    <p:extLst>
      <p:ext uri="{BB962C8B-B14F-4D97-AF65-F5344CB8AC3E}">
        <p14:creationId xmlns:p14="http://schemas.microsoft.com/office/powerpoint/2010/main" val="13788656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endParaRPr lang="en-US" altLang="en-US" dirty="0"/>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Tw Cen MT" panose="020B0602020104020603" pitchFamily="34" charset="0"/>
                <a:cs typeface="Arial" panose="020B0604020202020204" pitchFamily="34" charset="0"/>
              </a:defRPr>
            </a:lvl1pPr>
            <a:lvl2pPr marL="742950" indent="-285750" eaLnBrk="0" hangingPunct="0">
              <a:defRPr>
                <a:solidFill>
                  <a:schemeClr val="tx1"/>
                </a:solidFill>
                <a:latin typeface="Tw Cen MT" panose="020B0602020104020603" pitchFamily="34" charset="0"/>
                <a:cs typeface="Arial" panose="020B0604020202020204" pitchFamily="34" charset="0"/>
              </a:defRPr>
            </a:lvl2pPr>
            <a:lvl3pPr marL="1143000" indent="-228600" eaLnBrk="0" hangingPunct="0">
              <a:defRPr>
                <a:solidFill>
                  <a:schemeClr val="tx1"/>
                </a:solidFill>
                <a:latin typeface="Tw Cen MT" panose="020B0602020104020603" pitchFamily="34" charset="0"/>
                <a:cs typeface="Arial" panose="020B0604020202020204" pitchFamily="34" charset="0"/>
              </a:defRPr>
            </a:lvl3pPr>
            <a:lvl4pPr marL="1600200" indent="-228600" eaLnBrk="0" hangingPunct="0">
              <a:defRPr>
                <a:solidFill>
                  <a:schemeClr val="tx1"/>
                </a:solidFill>
                <a:latin typeface="Tw Cen MT" panose="020B0602020104020603" pitchFamily="34" charset="0"/>
                <a:cs typeface="Arial" panose="020B0604020202020204" pitchFamily="34" charset="0"/>
              </a:defRPr>
            </a:lvl4pPr>
            <a:lvl5pPr marL="2057400" indent="-228600" eaLnBrk="0" hangingPunct="0">
              <a:defRPr>
                <a:solidFill>
                  <a:schemeClr val="tx1"/>
                </a:solidFill>
                <a:latin typeface="Tw Cen MT" panose="020B0602020104020603"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9pPr>
          </a:lstStyle>
          <a:p>
            <a:pPr eaLnBrk="1" hangingPunct="1"/>
            <a:fld id="{61AE8C39-2E27-4641-B48A-856484ED5BAF}" type="slidenum">
              <a:rPr lang="en-US" altLang="en-US">
                <a:latin typeface="Calibri" panose="020F0502020204030204" pitchFamily="34" charset="0"/>
              </a:rPr>
              <a:pPr eaLnBrk="1" hangingPunct="1"/>
              <a:t>2</a:t>
            </a:fld>
            <a:endParaRPr lang="en-US" altLang="en-US">
              <a:latin typeface="Calibri" panose="020F0502020204030204"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endParaRPr lang="en-US" altLang="en-US" dirty="0"/>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Tw Cen MT" panose="020B0602020104020603" pitchFamily="34" charset="0"/>
                <a:cs typeface="Arial" panose="020B0604020202020204" pitchFamily="34" charset="0"/>
              </a:defRPr>
            </a:lvl1pPr>
            <a:lvl2pPr marL="742950" indent="-285750" eaLnBrk="0" hangingPunct="0">
              <a:defRPr>
                <a:solidFill>
                  <a:schemeClr val="tx1"/>
                </a:solidFill>
                <a:latin typeface="Tw Cen MT" panose="020B0602020104020603" pitchFamily="34" charset="0"/>
                <a:cs typeface="Arial" panose="020B0604020202020204" pitchFamily="34" charset="0"/>
              </a:defRPr>
            </a:lvl2pPr>
            <a:lvl3pPr marL="1143000" indent="-228600" eaLnBrk="0" hangingPunct="0">
              <a:defRPr>
                <a:solidFill>
                  <a:schemeClr val="tx1"/>
                </a:solidFill>
                <a:latin typeface="Tw Cen MT" panose="020B0602020104020603" pitchFamily="34" charset="0"/>
                <a:cs typeface="Arial" panose="020B0604020202020204" pitchFamily="34" charset="0"/>
              </a:defRPr>
            </a:lvl3pPr>
            <a:lvl4pPr marL="1600200" indent="-228600" eaLnBrk="0" hangingPunct="0">
              <a:defRPr>
                <a:solidFill>
                  <a:schemeClr val="tx1"/>
                </a:solidFill>
                <a:latin typeface="Tw Cen MT" panose="020B0602020104020603" pitchFamily="34" charset="0"/>
                <a:cs typeface="Arial" panose="020B0604020202020204" pitchFamily="34" charset="0"/>
              </a:defRPr>
            </a:lvl4pPr>
            <a:lvl5pPr marL="2057400" indent="-228600" eaLnBrk="0" hangingPunct="0">
              <a:defRPr>
                <a:solidFill>
                  <a:schemeClr val="tx1"/>
                </a:solidFill>
                <a:latin typeface="Tw Cen MT" panose="020B0602020104020603"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9pPr>
          </a:lstStyle>
          <a:p>
            <a:pPr eaLnBrk="1" hangingPunct="1"/>
            <a:fld id="{61AE8C39-2E27-4641-B48A-856484ED5BAF}" type="slidenum">
              <a:rPr lang="en-US" altLang="en-US">
                <a:latin typeface="Calibri" panose="020F0502020204030204" pitchFamily="34" charset="0"/>
              </a:rPr>
              <a:pPr eaLnBrk="1" hangingPunct="1"/>
              <a:t>20</a:t>
            </a:fld>
            <a:endParaRPr lang="en-US" altLang="en-US">
              <a:latin typeface="Calibri" panose="020F0502020204030204" pitchFamily="34" charset="0"/>
            </a:endParaRPr>
          </a:p>
        </p:txBody>
      </p:sp>
    </p:spTree>
    <p:extLst>
      <p:ext uri="{BB962C8B-B14F-4D97-AF65-F5344CB8AC3E}">
        <p14:creationId xmlns:p14="http://schemas.microsoft.com/office/powerpoint/2010/main" val="62932829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endParaRPr lang="en-US" altLang="en-US" dirty="0"/>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Tw Cen MT" panose="020B0602020104020603" pitchFamily="34" charset="0"/>
                <a:cs typeface="Arial" panose="020B0604020202020204" pitchFamily="34" charset="0"/>
              </a:defRPr>
            </a:lvl1pPr>
            <a:lvl2pPr marL="742950" indent="-285750" eaLnBrk="0" hangingPunct="0">
              <a:defRPr>
                <a:solidFill>
                  <a:schemeClr val="tx1"/>
                </a:solidFill>
                <a:latin typeface="Tw Cen MT" panose="020B0602020104020603" pitchFamily="34" charset="0"/>
                <a:cs typeface="Arial" panose="020B0604020202020204" pitchFamily="34" charset="0"/>
              </a:defRPr>
            </a:lvl2pPr>
            <a:lvl3pPr marL="1143000" indent="-228600" eaLnBrk="0" hangingPunct="0">
              <a:defRPr>
                <a:solidFill>
                  <a:schemeClr val="tx1"/>
                </a:solidFill>
                <a:latin typeface="Tw Cen MT" panose="020B0602020104020603" pitchFamily="34" charset="0"/>
                <a:cs typeface="Arial" panose="020B0604020202020204" pitchFamily="34" charset="0"/>
              </a:defRPr>
            </a:lvl3pPr>
            <a:lvl4pPr marL="1600200" indent="-228600" eaLnBrk="0" hangingPunct="0">
              <a:defRPr>
                <a:solidFill>
                  <a:schemeClr val="tx1"/>
                </a:solidFill>
                <a:latin typeface="Tw Cen MT" panose="020B0602020104020603" pitchFamily="34" charset="0"/>
                <a:cs typeface="Arial" panose="020B0604020202020204" pitchFamily="34" charset="0"/>
              </a:defRPr>
            </a:lvl4pPr>
            <a:lvl5pPr marL="2057400" indent="-228600" eaLnBrk="0" hangingPunct="0">
              <a:defRPr>
                <a:solidFill>
                  <a:schemeClr val="tx1"/>
                </a:solidFill>
                <a:latin typeface="Tw Cen MT" panose="020B0602020104020603"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9pPr>
          </a:lstStyle>
          <a:p>
            <a:pPr eaLnBrk="1" hangingPunct="1"/>
            <a:fld id="{61AE8C39-2E27-4641-B48A-856484ED5BAF}" type="slidenum">
              <a:rPr lang="en-US" altLang="en-US">
                <a:latin typeface="Calibri" panose="020F0502020204030204" pitchFamily="34" charset="0"/>
              </a:rPr>
              <a:pPr eaLnBrk="1" hangingPunct="1"/>
              <a:t>21</a:t>
            </a:fld>
            <a:endParaRPr lang="en-US" altLang="en-US">
              <a:latin typeface="Calibri" panose="020F0502020204030204" pitchFamily="34" charset="0"/>
            </a:endParaRPr>
          </a:p>
        </p:txBody>
      </p:sp>
    </p:spTree>
    <p:extLst>
      <p:ext uri="{BB962C8B-B14F-4D97-AF65-F5344CB8AC3E}">
        <p14:creationId xmlns:p14="http://schemas.microsoft.com/office/powerpoint/2010/main" val="160972961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endParaRPr lang="en-US" altLang="en-US" dirty="0"/>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Tw Cen MT" panose="020B0602020104020603" pitchFamily="34" charset="0"/>
                <a:cs typeface="Arial" panose="020B0604020202020204" pitchFamily="34" charset="0"/>
              </a:defRPr>
            </a:lvl1pPr>
            <a:lvl2pPr marL="742950" indent="-285750" eaLnBrk="0" hangingPunct="0">
              <a:defRPr>
                <a:solidFill>
                  <a:schemeClr val="tx1"/>
                </a:solidFill>
                <a:latin typeface="Tw Cen MT" panose="020B0602020104020603" pitchFamily="34" charset="0"/>
                <a:cs typeface="Arial" panose="020B0604020202020204" pitchFamily="34" charset="0"/>
              </a:defRPr>
            </a:lvl2pPr>
            <a:lvl3pPr marL="1143000" indent="-228600" eaLnBrk="0" hangingPunct="0">
              <a:defRPr>
                <a:solidFill>
                  <a:schemeClr val="tx1"/>
                </a:solidFill>
                <a:latin typeface="Tw Cen MT" panose="020B0602020104020603" pitchFamily="34" charset="0"/>
                <a:cs typeface="Arial" panose="020B0604020202020204" pitchFamily="34" charset="0"/>
              </a:defRPr>
            </a:lvl3pPr>
            <a:lvl4pPr marL="1600200" indent="-228600" eaLnBrk="0" hangingPunct="0">
              <a:defRPr>
                <a:solidFill>
                  <a:schemeClr val="tx1"/>
                </a:solidFill>
                <a:latin typeface="Tw Cen MT" panose="020B0602020104020603" pitchFamily="34" charset="0"/>
                <a:cs typeface="Arial" panose="020B0604020202020204" pitchFamily="34" charset="0"/>
              </a:defRPr>
            </a:lvl4pPr>
            <a:lvl5pPr marL="2057400" indent="-228600" eaLnBrk="0" hangingPunct="0">
              <a:defRPr>
                <a:solidFill>
                  <a:schemeClr val="tx1"/>
                </a:solidFill>
                <a:latin typeface="Tw Cen MT" panose="020B0602020104020603"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9pPr>
          </a:lstStyle>
          <a:p>
            <a:pPr eaLnBrk="1" hangingPunct="1"/>
            <a:fld id="{61AE8C39-2E27-4641-B48A-856484ED5BAF}" type="slidenum">
              <a:rPr lang="en-US" altLang="en-US">
                <a:latin typeface="Calibri" panose="020F0502020204030204" pitchFamily="34" charset="0"/>
              </a:rPr>
              <a:pPr eaLnBrk="1" hangingPunct="1"/>
              <a:t>22</a:t>
            </a:fld>
            <a:endParaRPr lang="en-US" altLang="en-US">
              <a:latin typeface="Calibri" panose="020F0502020204030204" pitchFamily="34" charset="0"/>
            </a:endParaRPr>
          </a:p>
        </p:txBody>
      </p:sp>
    </p:spTree>
    <p:extLst>
      <p:ext uri="{BB962C8B-B14F-4D97-AF65-F5344CB8AC3E}">
        <p14:creationId xmlns:p14="http://schemas.microsoft.com/office/powerpoint/2010/main" val="261431956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endParaRPr lang="en-US" altLang="en-US" dirty="0"/>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Tw Cen MT" panose="020B0602020104020603" pitchFamily="34" charset="0"/>
                <a:cs typeface="Arial" panose="020B0604020202020204" pitchFamily="34" charset="0"/>
              </a:defRPr>
            </a:lvl1pPr>
            <a:lvl2pPr marL="742950" indent="-285750" eaLnBrk="0" hangingPunct="0">
              <a:defRPr>
                <a:solidFill>
                  <a:schemeClr val="tx1"/>
                </a:solidFill>
                <a:latin typeface="Tw Cen MT" panose="020B0602020104020603" pitchFamily="34" charset="0"/>
                <a:cs typeface="Arial" panose="020B0604020202020204" pitchFamily="34" charset="0"/>
              </a:defRPr>
            </a:lvl2pPr>
            <a:lvl3pPr marL="1143000" indent="-228600" eaLnBrk="0" hangingPunct="0">
              <a:defRPr>
                <a:solidFill>
                  <a:schemeClr val="tx1"/>
                </a:solidFill>
                <a:latin typeface="Tw Cen MT" panose="020B0602020104020603" pitchFamily="34" charset="0"/>
                <a:cs typeface="Arial" panose="020B0604020202020204" pitchFamily="34" charset="0"/>
              </a:defRPr>
            </a:lvl3pPr>
            <a:lvl4pPr marL="1600200" indent="-228600" eaLnBrk="0" hangingPunct="0">
              <a:defRPr>
                <a:solidFill>
                  <a:schemeClr val="tx1"/>
                </a:solidFill>
                <a:latin typeface="Tw Cen MT" panose="020B0602020104020603" pitchFamily="34" charset="0"/>
                <a:cs typeface="Arial" panose="020B0604020202020204" pitchFamily="34" charset="0"/>
              </a:defRPr>
            </a:lvl4pPr>
            <a:lvl5pPr marL="2057400" indent="-228600" eaLnBrk="0" hangingPunct="0">
              <a:defRPr>
                <a:solidFill>
                  <a:schemeClr val="tx1"/>
                </a:solidFill>
                <a:latin typeface="Tw Cen MT" panose="020B0602020104020603"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9pPr>
          </a:lstStyle>
          <a:p>
            <a:pPr eaLnBrk="1" hangingPunct="1"/>
            <a:fld id="{61AE8C39-2E27-4641-B48A-856484ED5BAF}" type="slidenum">
              <a:rPr lang="en-US" altLang="en-US">
                <a:latin typeface="Calibri" panose="020F0502020204030204" pitchFamily="34" charset="0"/>
              </a:rPr>
              <a:pPr eaLnBrk="1" hangingPunct="1"/>
              <a:t>23</a:t>
            </a:fld>
            <a:endParaRPr lang="en-US" altLang="en-US">
              <a:latin typeface="Calibri" panose="020F0502020204030204" pitchFamily="34" charset="0"/>
            </a:endParaRPr>
          </a:p>
        </p:txBody>
      </p:sp>
    </p:spTree>
    <p:extLst>
      <p:ext uri="{BB962C8B-B14F-4D97-AF65-F5344CB8AC3E}">
        <p14:creationId xmlns:p14="http://schemas.microsoft.com/office/powerpoint/2010/main" val="26006150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endParaRPr lang="en-US" altLang="en-US" dirty="0"/>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Tw Cen MT" panose="020B0602020104020603" pitchFamily="34" charset="0"/>
                <a:cs typeface="Arial" panose="020B0604020202020204" pitchFamily="34" charset="0"/>
              </a:defRPr>
            </a:lvl1pPr>
            <a:lvl2pPr marL="742950" indent="-285750" eaLnBrk="0" hangingPunct="0">
              <a:defRPr>
                <a:solidFill>
                  <a:schemeClr val="tx1"/>
                </a:solidFill>
                <a:latin typeface="Tw Cen MT" panose="020B0602020104020603" pitchFamily="34" charset="0"/>
                <a:cs typeface="Arial" panose="020B0604020202020204" pitchFamily="34" charset="0"/>
              </a:defRPr>
            </a:lvl2pPr>
            <a:lvl3pPr marL="1143000" indent="-228600" eaLnBrk="0" hangingPunct="0">
              <a:defRPr>
                <a:solidFill>
                  <a:schemeClr val="tx1"/>
                </a:solidFill>
                <a:latin typeface="Tw Cen MT" panose="020B0602020104020603" pitchFamily="34" charset="0"/>
                <a:cs typeface="Arial" panose="020B0604020202020204" pitchFamily="34" charset="0"/>
              </a:defRPr>
            </a:lvl3pPr>
            <a:lvl4pPr marL="1600200" indent="-228600" eaLnBrk="0" hangingPunct="0">
              <a:defRPr>
                <a:solidFill>
                  <a:schemeClr val="tx1"/>
                </a:solidFill>
                <a:latin typeface="Tw Cen MT" panose="020B0602020104020603" pitchFamily="34" charset="0"/>
                <a:cs typeface="Arial" panose="020B0604020202020204" pitchFamily="34" charset="0"/>
              </a:defRPr>
            </a:lvl4pPr>
            <a:lvl5pPr marL="2057400" indent="-228600" eaLnBrk="0" hangingPunct="0">
              <a:defRPr>
                <a:solidFill>
                  <a:schemeClr val="tx1"/>
                </a:solidFill>
                <a:latin typeface="Tw Cen MT" panose="020B0602020104020603"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9pPr>
          </a:lstStyle>
          <a:p>
            <a:pPr eaLnBrk="1" hangingPunct="1"/>
            <a:fld id="{61AE8C39-2E27-4641-B48A-856484ED5BAF}" type="slidenum">
              <a:rPr lang="en-US" altLang="en-US">
                <a:latin typeface="Calibri" panose="020F0502020204030204" pitchFamily="34" charset="0"/>
              </a:rPr>
              <a:pPr eaLnBrk="1" hangingPunct="1"/>
              <a:t>24</a:t>
            </a:fld>
            <a:endParaRPr lang="en-US" altLang="en-US">
              <a:latin typeface="Calibri" panose="020F0502020204030204" pitchFamily="34" charset="0"/>
            </a:endParaRPr>
          </a:p>
        </p:txBody>
      </p:sp>
    </p:spTree>
    <p:extLst>
      <p:ext uri="{BB962C8B-B14F-4D97-AF65-F5344CB8AC3E}">
        <p14:creationId xmlns:p14="http://schemas.microsoft.com/office/powerpoint/2010/main" val="272058147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endParaRPr lang="en-US" altLang="en-US" dirty="0"/>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Tw Cen MT" panose="020B0602020104020603" pitchFamily="34" charset="0"/>
                <a:cs typeface="Arial" panose="020B0604020202020204" pitchFamily="34" charset="0"/>
              </a:defRPr>
            </a:lvl1pPr>
            <a:lvl2pPr marL="742950" indent="-285750" eaLnBrk="0" hangingPunct="0">
              <a:defRPr>
                <a:solidFill>
                  <a:schemeClr val="tx1"/>
                </a:solidFill>
                <a:latin typeface="Tw Cen MT" panose="020B0602020104020603" pitchFamily="34" charset="0"/>
                <a:cs typeface="Arial" panose="020B0604020202020204" pitchFamily="34" charset="0"/>
              </a:defRPr>
            </a:lvl2pPr>
            <a:lvl3pPr marL="1143000" indent="-228600" eaLnBrk="0" hangingPunct="0">
              <a:defRPr>
                <a:solidFill>
                  <a:schemeClr val="tx1"/>
                </a:solidFill>
                <a:latin typeface="Tw Cen MT" panose="020B0602020104020603" pitchFamily="34" charset="0"/>
                <a:cs typeface="Arial" panose="020B0604020202020204" pitchFamily="34" charset="0"/>
              </a:defRPr>
            </a:lvl3pPr>
            <a:lvl4pPr marL="1600200" indent="-228600" eaLnBrk="0" hangingPunct="0">
              <a:defRPr>
                <a:solidFill>
                  <a:schemeClr val="tx1"/>
                </a:solidFill>
                <a:latin typeface="Tw Cen MT" panose="020B0602020104020603" pitchFamily="34" charset="0"/>
                <a:cs typeface="Arial" panose="020B0604020202020204" pitchFamily="34" charset="0"/>
              </a:defRPr>
            </a:lvl4pPr>
            <a:lvl5pPr marL="2057400" indent="-228600" eaLnBrk="0" hangingPunct="0">
              <a:defRPr>
                <a:solidFill>
                  <a:schemeClr val="tx1"/>
                </a:solidFill>
                <a:latin typeface="Tw Cen MT" panose="020B0602020104020603"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9pPr>
          </a:lstStyle>
          <a:p>
            <a:pPr eaLnBrk="1" hangingPunct="1"/>
            <a:fld id="{61AE8C39-2E27-4641-B48A-856484ED5BAF}" type="slidenum">
              <a:rPr lang="en-US" altLang="en-US">
                <a:latin typeface="Calibri" panose="020F0502020204030204" pitchFamily="34" charset="0"/>
              </a:rPr>
              <a:pPr eaLnBrk="1" hangingPunct="1"/>
              <a:t>25</a:t>
            </a:fld>
            <a:endParaRPr lang="en-US" altLang="en-US">
              <a:latin typeface="Calibri" panose="020F0502020204030204" pitchFamily="34" charset="0"/>
            </a:endParaRPr>
          </a:p>
        </p:txBody>
      </p:sp>
    </p:spTree>
    <p:extLst>
      <p:ext uri="{BB962C8B-B14F-4D97-AF65-F5344CB8AC3E}">
        <p14:creationId xmlns:p14="http://schemas.microsoft.com/office/powerpoint/2010/main" val="414134783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normAutofit fontScale="85000" lnSpcReduction="20000"/>
          </a:bodyPr>
          <a:lstStyle/>
          <a:p>
            <a:endParaRPr lang="en-US" altLang="en-US" dirty="0"/>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Tw Cen MT" panose="020B0602020104020603" pitchFamily="34" charset="0"/>
                <a:cs typeface="Arial" panose="020B0604020202020204" pitchFamily="34" charset="0"/>
              </a:defRPr>
            </a:lvl1pPr>
            <a:lvl2pPr marL="742950" indent="-285750" eaLnBrk="0" hangingPunct="0">
              <a:defRPr>
                <a:solidFill>
                  <a:schemeClr val="tx1"/>
                </a:solidFill>
                <a:latin typeface="Tw Cen MT" panose="020B0602020104020603" pitchFamily="34" charset="0"/>
                <a:cs typeface="Arial" panose="020B0604020202020204" pitchFamily="34" charset="0"/>
              </a:defRPr>
            </a:lvl2pPr>
            <a:lvl3pPr marL="1143000" indent="-228600" eaLnBrk="0" hangingPunct="0">
              <a:defRPr>
                <a:solidFill>
                  <a:schemeClr val="tx1"/>
                </a:solidFill>
                <a:latin typeface="Tw Cen MT" panose="020B0602020104020603" pitchFamily="34" charset="0"/>
                <a:cs typeface="Arial" panose="020B0604020202020204" pitchFamily="34" charset="0"/>
              </a:defRPr>
            </a:lvl3pPr>
            <a:lvl4pPr marL="1600200" indent="-228600" eaLnBrk="0" hangingPunct="0">
              <a:defRPr>
                <a:solidFill>
                  <a:schemeClr val="tx1"/>
                </a:solidFill>
                <a:latin typeface="Tw Cen MT" panose="020B0602020104020603" pitchFamily="34" charset="0"/>
                <a:cs typeface="Arial" panose="020B0604020202020204" pitchFamily="34" charset="0"/>
              </a:defRPr>
            </a:lvl4pPr>
            <a:lvl5pPr marL="2057400" indent="-228600" eaLnBrk="0" hangingPunct="0">
              <a:defRPr>
                <a:solidFill>
                  <a:schemeClr val="tx1"/>
                </a:solidFill>
                <a:latin typeface="Tw Cen MT" panose="020B0602020104020603"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9pPr>
          </a:lstStyle>
          <a:p>
            <a:pPr eaLnBrk="1" hangingPunct="1"/>
            <a:fld id="{61AE8C39-2E27-4641-B48A-856484ED5BAF}" type="slidenum">
              <a:rPr lang="en-US" altLang="en-US">
                <a:latin typeface="Calibri" panose="020F0502020204030204" pitchFamily="34" charset="0"/>
              </a:rPr>
              <a:pPr eaLnBrk="1" hangingPunct="1"/>
              <a:t>26</a:t>
            </a:fld>
            <a:endParaRPr lang="en-US" altLang="en-US">
              <a:latin typeface="Calibri" panose="020F0502020204030204" pitchFamily="34" charset="0"/>
            </a:endParaRPr>
          </a:p>
        </p:txBody>
      </p:sp>
    </p:spTree>
    <p:extLst>
      <p:ext uri="{BB962C8B-B14F-4D97-AF65-F5344CB8AC3E}">
        <p14:creationId xmlns:p14="http://schemas.microsoft.com/office/powerpoint/2010/main" val="287513370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normAutofit/>
          </a:bodyPr>
          <a:lstStyle/>
          <a:p>
            <a:endParaRPr lang="en-US" altLang="en-US" dirty="0"/>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Tw Cen MT" panose="020B0602020104020603" pitchFamily="34" charset="0"/>
                <a:cs typeface="Arial" panose="020B0604020202020204" pitchFamily="34" charset="0"/>
              </a:defRPr>
            </a:lvl1pPr>
            <a:lvl2pPr marL="742950" indent="-285750" eaLnBrk="0" hangingPunct="0">
              <a:defRPr>
                <a:solidFill>
                  <a:schemeClr val="tx1"/>
                </a:solidFill>
                <a:latin typeface="Tw Cen MT" panose="020B0602020104020603" pitchFamily="34" charset="0"/>
                <a:cs typeface="Arial" panose="020B0604020202020204" pitchFamily="34" charset="0"/>
              </a:defRPr>
            </a:lvl2pPr>
            <a:lvl3pPr marL="1143000" indent="-228600" eaLnBrk="0" hangingPunct="0">
              <a:defRPr>
                <a:solidFill>
                  <a:schemeClr val="tx1"/>
                </a:solidFill>
                <a:latin typeface="Tw Cen MT" panose="020B0602020104020603" pitchFamily="34" charset="0"/>
                <a:cs typeface="Arial" panose="020B0604020202020204" pitchFamily="34" charset="0"/>
              </a:defRPr>
            </a:lvl3pPr>
            <a:lvl4pPr marL="1600200" indent="-228600" eaLnBrk="0" hangingPunct="0">
              <a:defRPr>
                <a:solidFill>
                  <a:schemeClr val="tx1"/>
                </a:solidFill>
                <a:latin typeface="Tw Cen MT" panose="020B0602020104020603" pitchFamily="34" charset="0"/>
                <a:cs typeface="Arial" panose="020B0604020202020204" pitchFamily="34" charset="0"/>
              </a:defRPr>
            </a:lvl4pPr>
            <a:lvl5pPr marL="2057400" indent="-228600" eaLnBrk="0" hangingPunct="0">
              <a:defRPr>
                <a:solidFill>
                  <a:schemeClr val="tx1"/>
                </a:solidFill>
                <a:latin typeface="Tw Cen MT" panose="020B0602020104020603"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9pPr>
          </a:lstStyle>
          <a:p>
            <a:pPr eaLnBrk="1" hangingPunct="1"/>
            <a:fld id="{61AE8C39-2E27-4641-B48A-856484ED5BAF}" type="slidenum">
              <a:rPr lang="en-US" altLang="en-US">
                <a:latin typeface="Calibri" panose="020F0502020204030204" pitchFamily="34" charset="0"/>
              </a:rPr>
              <a:pPr eaLnBrk="1" hangingPunct="1"/>
              <a:t>27</a:t>
            </a:fld>
            <a:endParaRPr lang="en-US" altLang="en-US">
              <a:latin typeface="Calibri" panose="020F0502020204030204" pitchFamily="34" charset="0"/>
            </a:endParaRPr>
          </a:p>
        </p:txBody>
      </p:sp>
    </p:spTree>
    <p:extLst>
      <p:ext uri="{BB962C8B-B14F-4D97-AF65-F5344CB8AC3E}">
        <p14:creationId xmlns:p14="http://schemas.microsoft.com/office/powerpoint/2010/main" val="117434807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normAutofit/>
          </a:bodyPr>
          <a:lstStyle/>
          <a:p>
            <a:endParaRPr lang="en-US" altLang="en-US" dirty="0"/>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Tw Cen MT" panose="020B0602020104020603" pitchFamily="34" charset="0"/>
                <a:cs typeface="Arial" panose="020B0604020202020204" pitchFamily="34" charset="0"/>
              </a:defRPr>
            </a:lvl1pPr>
            <a:lvl2pPr marL="742950" indent="-285750" eaLnBrk="0" hangingPunct="0">
              <a:defRPr>
                <a:solidFill>
                  <a:schemeClr val="tx1"/>
                </a:solidFill>
                <a:latin typeface="Tw Cen MT" panose="020B0602020104020603" pitchFamily="34" charset="0"/>
                <a:cs typeface="Arial" panose="020B0604020202020204" pitchFamily="34" charset="0"/>
              </a:defRPr>
            </a:lvl2pPr>
            <a:lvl3pPr marL="1143000" indent="-228600" eaLnBrk="0" hangingPunct="0">
              <a:defRPr>
                <a:solidFill>
                  <a:schemeClr val="tx1"/>
                </a:solidFill>
                <a:latin typeface="Tw Cen MT" panose="020B0602020104020603" pitchFamily="34" charset="0"/>
                <a:cs typeface="Arial" panose="020B0604020202020204" pitchFamily="34" charset="0"/>
              </a:defRPr>
            </a:lvl3pPr>
            <a:lvl4pPr marL="1600200" indent="-228600" eaLnBrk="0" hangingPunct="0">
              <a:defRPr>
                <a:solidFill>
                  <a:schemeClr val="tx1"/>
                </a:solidFill>
                <a:latin typeface="Tw Cen MT" panose="020B0602020104020603" pitchFamily="34" charset="0"/>
                <a:cs typeface="Arial" panose="020B0604020202020204" pitchFamily="34" charset="0"/>
              </a:defRPr>
            </a:lvl4pPr>
            <a:lvl5pPr marL="2057400" indent="-228600" eaLnBrk="0" hangingPunct="0">
              <a:defRPr>
                <a:solidFill>
                  <a:schemeClr val="tx1"/>
                </a:solidFill>
                <a:latin typeface="Tw Cen MT" panose="020B0602020104020603"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9pPr>
          </a:lstStyle>
          <a:p>
            <a:pPr eaLnBrk="1" hangingPunct="1"/>
            <a:fld id="{61AE8C39-2E27-4641-B48A-856484ED5BAF}" type="slidenum">
              <a:rPr lang="en-US" altLang="en-US">
                <a:latin typeface="Calibri" panose="020F0502020204030204" pitchFamily="34" charset="0"/>
              </a:rPr>
              <a:pPr eaLnBrk="1" hangingPunct="1"/>
              <a:t>28</a:t>
            </a:fld>
            <a:endParaRPr lang="en-US" altLang="en-US">
              <a:latin typeface="Calibri" panose="020F0502020204030204" pitchFamily="34" charset="0"/>
            </a:endParaRPr>
          </a:p>
        </p:txBody>
      </p:sp>
    </p:spTree>
    <p:extLst>
      <p:ext uri="{BB962C8B-B14F-4D97-AF65-F5344CB8AC3E}">
        <p14:creationId xmlns:p14="http://schemas.microsoft.com/office/powerpoint/2010/main" val="23891078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endParaRPr lang="en-US" altLang="en-US" dirty="0"/>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Tw Cen MT" panose="020B0602020104020603" pitchFamily="34" charset="0"/>
                <a:cs typeface="Arial" panose="020B0604020202020204" pitchFamily="34" charset="0"/>
              </a:defRPr>
            </a:lvl1pPr>
            <a:lvl2pPr marL="742950" indent="-285750" eaLnBrk="0" hangingPunct="0">
              <a:defRPr>
                <a:solidFill>
                  <a:schemeClr val="tx1"/>
                </a:solidFill>
                <a:latin typeface="Tw Cen MT" panose="020B0602020104020603" pitchFamily="34" charset="0"/>
                <a:cs typeface="Arial" panose="020B0604020202020204" pitchFamily="34" charset="0"/>
              </a:defRPr>
            </a:lvl2pPr>
            <a:lvl3pPr marL="1143000" indent="-228600" eaLnBrk="0" hangingPunct="0">
              <a:defRPr>
                <a:solidFill>
                  <a:schemeClr val="tx1"/>
                </a:solidFill>
                <a:latin typeface="Tw Cen MT" panose="020B0602020104020603" pitchFamily="34" charset="0"/>
                <a:cs typeface="Arial" panose="020B0604020202020204" pitchFamily="34" charset="0"/>
              </a:defRPr>
            </a:lvl3pPr>
            <a:lvl4pPr marL="1600200" indent="-228600" eaLnBrk="0" hangingPunct="0">
              <a:defRPr>
                <a:solidFill>
                  <a:schemeClr val="tx1"/>
                </a:solidFill>
                <a:latin typeface="Tw Cen MT" panose="020B0602020104020603" pitchFamily="34" charset="0"/>
                <a:cs typeface="Arial" panose="020B0604020202020204" pitchFamily="34" charset="0"/>
              </a:defRPr>
            </a:lvl4pPr>
            <a:lvl5pPr marL="2057400" indent="-228600" eaLnBrk="0" hangingPunct="0">
              <a:defRPr>
                <a:solidFill>
                  <a:schemeClr val="tx1"/>
                </a:solidFill>
                <a:latin typeface="Tw Cen MT" panose="020B0602020104020603"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9pPr>
          </a:lstStyle>
          <a:p>
            <a:pPr eaLnBrk="1" hangingPunct="1"/>
            <a:fld id="{61AE8C39-2E27-4641-B48A-856484ED5BAF}" type="slidenum">
              <a:rPr lang="en-US" altLang="en-US">
                <a:latin typeface="Calibri" panose="020F0502020204030204" pitchFamily="34" charset="0"/>
              </a:rPr>
              <a:pPr eaLnBrk="1" hangingPunct="1"/>
              <a:t>3</a:t>
            </a:fld>
            <a:endParaRPr lang="en-US" altLang="en-US">
              <a:latin typeface="Calibri" panose="020F0502020204030204" pitchFamily="34" charset="0"/>
            </a:endParaRPr>
          </a:p>
        </p:txBody>
      </p:sp>
    </p:spTree>
    <p:extLst>
      <p:ext uri="{BB962C8B-B14F-4D97-AF65-F5344CB8AC3E}">
        <p14:creationId xmlns:p14="http://schemas.microsoft.com/office/powerpoint/2010/main" val="11845405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lang="en-US" altLang="en-US" dirty="0"/>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Tw Cen MT" panose="020B0602020104020603" pitchFamily="34" charset="0"/>
                <a:cs typeface="Arial" panose="020B0604020202020204" pitchFamily="34" charset="0"/>
              </a:defRPr>
            </a:lvl1pPr>
            <a:lvl2pPr marL="742950" indent="-285750" eaLnBrk="0" hangingPunct="0">
              <a:defRPr>
                <a:solidFill>
                  <a:schemeClr val="tx1"/>
                </a:solidFill>
                <a:latin typeface="Tw Cen MT" panose="020B0602020104020603" pitchFamily="34" charset="0"/>
                <a:cs typeface="Arial" panose="020B0604020202020204" pitchFamily="34" charset="0"/>
              </a:defRPr>
            </a:lvl2pPr>
            <a:lvl3pPr marL="1143000" indent="-228600" eaLnBrk="0" hangingPunct="0">
              <a:defRPr>
                <a:solidFill>
                  <a:schemeClr val="tx1"/>
                </a:solidFill>
                <a:latin typeface="Tw Cen MT" panose="020B0602020104020603" pitchFamily="34" charset="0"/>
                <a:cs typeface="Arial" panose="020B0604020202020204" pitchFamily="34" charset="0"/>
              </a:defRPr>
            </a:lvl3pPr>
            <a:lvl4pPr marL="1600200" indent="-228600" eaLnBrk="0" hangingPunct="0">
              <a:defRPr>
                <a:solidFill>
                  <a:schemeClr val="tx1"/>
                </a:solidFill>
                <a:latin typeface="Tw Cen MT" panose="020B0602020104020603" pitchFamily="34" charset="0"/>
                <a:cs typeface="Arial" panose="020B0604020202020204" pitchFamily="34" charset="0"/>
              </a:defRPr>
            </a:lvl4pPr>
            <a:lvl5pPr marL="2057400" indent="-228600" eaLnBrk="0" hangingPunct="0">
              <a:defRPr>
                <a:solidFill>
                  <a:schemeClr val="tx1"/>
                </a:solidFill>
                <a:latin typeface="Tw Cen MT" panose="020B0602020104020603"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9pPr>
          </a:lstStyle>
          <a:p>
            <a:pPr eaLnBrk="1" hangingPunct="1"/>
            <a:fld id="{61AE8C39-2E27-4641-B48A-856484ED5BAF}" type="slidenum">
              <a:rPr lang="en-US" altLang="en-US">
                <a:latin typeface="Calibri" panose="020F0502020204030204" pitchFamily="34" charset="0"/>
              </a:rPr>
              <a:pPr eaLnBrk="1" hangingPunct="1"/>
              <a:t>4</a:t>
            </a:fld>
            <a:endParaRPr lang="en-US" altLang="en-US">
              <a:latin typeface="Calibri" panose="020F0502020204030204" pitchFamily="34" charset="0"/>
            </a:endParaRPr>
          </a:p>
        </p:txBody>
      </p:sp>
    </p:spTree>
    <p:extLst>
      <p:ext uri="{BB962C8B-B14F-4D97-AF65-F5344CB8AC3E}">
        <p14:creationId xmlns:p14="http://schemas.microsoft.com/office/powerpoint/2010/main" val="13746011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lang="en-US" altLang="en-US" dirty="0"/>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Tw Cen MT" panose="020B0602020104020603" pitchFamily="34" charset="0"/>
                <a:cs typeface="Arial" panose="020B0604020202020204" pitchFamily="34" charset="0"/>
              </a:defRPr>
            </a:lvl1pPr>
            <a:lvl2pPr marL="742950" indent="-285750" eaLnBrk="0" hangingPunct="0">
              <a:defRPr>
                <a:solidFill>
                  <a:schemeClr val="tx1"/>
                </a:solidFill>
                <a:latin typeface="Tw Cen MT" panose="020B0602020104020603" pitchFamily="34" charset="0"/>
                <a:cs typeface="Arial" panose="020B0604020202020204" pitchFamily="34" charset="0"/>
              </a:defRPr>
            </a:lvl2pPr>
            <a:lvl3pPr marL="1143000" indent="-228600" eaLnBrk="0" hangingPunct="0">
              <a:defRPr>
                <a:solidFill>
                  <a:schemeClr val="tx1"/>
                </a:solidFill>
                <a:latin typeface="Tw Cen MT" panose="020B0602020104020603" pitchFamily="34" charset="0"/>
                <a:cs typeface="Arial" panose="020B0604020202020204" pitchFamily="34" charset="0"/>
              </a:defRPr>
            </a:lvl3pPr>
            <a:lvl4pPr marL="1600200" indent="-228600" eaLnBrk="0" hangingPunct="0">
              <a:defRPr>
                <a:solidFill>
                  <a:schemeClr val="tx1"/>
                </a:solidFill>
                <a:latin typeface="Tw Cen MT" panose="020B0602020104020603" pitchFamily="34" charset="0"/>
                <a:cs typeface="Arial" panose="020B0604020202020204" pitchFamily="34" charset="0"/>
              </a:defRPr>
            </a:lvl4pPr>
            <a:lvl5pPr marL="2057400" indent="-228600" eaLnBrk="0" hangingPunct="0">
              <a:defRPr>
                <a:solidFill>
                  <a:schemeClr val="tx1"/>
                </a:solidFill>
                <a:latin typeface="Tw Cen MT" panose="020B0602020104020603"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9pPr>
          </a:lstStyle>
          <a:p>
            <a:pPr eaLnBrk="1" hangingPunct="1"/>
            <a:fld id="{61AE8C39-2E27-4641-B48A-856484ED5BAF}" type="slidenum">
              <a:rPr lang="en-US" altLang="en-US">
                <a:latin typeface="Calibri" panose="020F0502020204030204" pitchFamily="34" charset="0"/>
              </a:rPr>
              <a:pPr eaLnBrk="1" hangingPunct="1"/>
              <a:t>5</a:t>
            </a:fld>
            <a:endParaRPr lang="en-US" altLang="en-US">
              <a:latin typeface="Calibri" panose="020F0502020204030204" pitchFamily="34" charset="0"/>
            </a:endParaRPr>
          </a:p>
        </p:txBody>
      </p:sp>
    </p:spTree>
    <p:extLst>
      <p:ext uri="{BB962C8B-B14F-4D97-AF65-F5344CB8AC3E}">
        <p14:creationId xmlns:p14="http://schemas.microsoft.com/office/powerpoint/2010/main" val="15440033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lang="en-US" altLang="en-US" dirty="0"/>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Tw Cen MT" panose="020B0602020104020603" pitchFamily="34" charset="0"/>
                <a:cs typeface="Arial" panose="020B0604020202020204" pitchFamily="34" charset="0"/>
              </a:defRPr>
            </a:lvl1pPr>
            <a:lvl2pPr marL="742950" indent="-285750" eaLnBrk="0" hangingPunct="0">
              <a:defRPr>
                <a:solidFill>
                  <a:schemeClr val="tx1"/>
                </a:solidFill>
                <a:latin typeface="Tw Cen MT" panose="020B0602020104020603" pitchFamily="34" charset="0"/>
                <a:cs typeface="Arial" panose="020B0604020202020204" pitchFamily="34" charset="0"/>
              </a:defRPr>
            </a:lvl2pPr>
            <a:lvl3pPr marL="1143000" indent="-228600" eaLnBrk="0" hangingPunct="0">
              <a:defRPr>
                <a:solidFill>
                  <a:schemeClr val="tx1"/>
                </a:solidFill>
                <a:latin typeface="Tw Cen MT" panose="020B0602020104020603" pitchFamily="34" charset="0"/>
                <a:cs typeface="Arial" panose="020B0604020202020204" pitchFamily="34" charset="0"/>
              </a:defRPr>
            </a:lvl3pPr>
            <a:lvl4pPr marL="1600200" indent="-228600" eaLnBrk="0" hangingPunct="0">
              <a:defRPr>
                <a:solidFill>
                  <a:schemeClr val="tx1"/>
                </a:solidFill>
                <a:latin typeface="Tw Cen MT" panose="020B0602020104020603" pitchFamily="34" charset="0"/>
                <a:cs typeface="Arial" panose="020B0604020202020204" pitchFamily="34" charset="0"/>
              </a:defRPr>
            </a:lvl4pPr>
            <a:lvl5pPr marL="2057400" indent="-228600" eaLnBrk="0" hangingPunct="0">
              <a:defRPr>
                <a:solidFill>
                  <a:schemeClr val="tx1"/>
                </a:solidFill>
                <a:latin typeface="Tw Cen MT" panose="020B0602020104020603"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9pPr>
          </a:lstStyle>
          <a:p>
            <a:pPr eaLnBrk="1" hangingPunct="1"/>
            <a:fld id="{61AE8C39-2E27-4641-B48A-856484ED5BAF}" type="slidenum">
              <a:rPr lang="en-US" altLang="en-US">
                <a:latin typeface="Calibri" panose="020F0502020204030204" pitchFamily="34" charset="0"/>
              </a:rPr>
              <a:pPr eaLnBrk="1" hangingPunct="1"/>
              <a:t>6</a:t>
            </a:fld>
            <a:endParaRPr lang="en-US" altLang="en-US">
              <a:latin typeface="Calibri" panose="020F0502020204030204" pitchFamily="34" charset="0"/>
            </a:endParaRPr>
          </a:p>
        </p:txBody>
      </p:sp>
    </p:spTree>
    <p:extLst>
      <p:ext uri="{BB962C8B-B14F-4D97-AF65-F5344CB8AC3E}">
        <p14:creationId xmlns:p14="http://schemas.microsoft.com/office/powerpoint/2010/main" val="3674994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lang="en-US" altLang="en-US" dirty="0"/>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Tw Cen MT" panose="020B0602020104020603" pitchFamily="34" charset="0"/>
                <a:cs typeface="Arial" panose="020B0604020202020204" pitchFamily="34" charset="0"/>
              </a:defRPr>
            </a:lvl1pPr>
            <a:lvl2pPr marL="742950" indent="-285750" eaLnBrk="0" hangingPunct="0">
              <a:defRPr>
                <a:solidFill>
                  <a:schemeClr val="tx1"/>
                </a:solidFill>
                <a:latin typeface="Tw Cen MT" panose="020B0602020104020603" pitchFamily="34" charset="0"/>
                <a:cs typeface="Arial" panose="020B0604020202020204" pitchFamily="34" charset="0"/>
              </a:defRPr>
            </a:lvl2pPr>
            <a:lvl3pPr marL="1143000" indent="-228600" eaLnBrk="0" hangingPunct="0">
              <a:defRPr>
                <a:solidFill>
                  <a:schemeClr val="tx1"/>
                </a:solidFill>
                <a:latin typeface="Tw Cen MT" panose="020B0602020104020603" pitchFamily="34" charset="0"/>
                <a:cs typeface="Arial" panose="020B0604020202020204" pitchFamily="34" charset="0"/>
              </a:defRPr>
            </a:lvl3pPr>
            <a:lvl4pPr marL="1600200" indent="-228600" eaLnBrk="0" hangingPunct="0">
              <a:defRPr>
                <a:solidFill>
                  <a:schemeClr val="tx1"/>
                </a:solidFill>
                <a:latin typeface="Tw Cen MT" panose="020B0602020104020603" pitchFamily="34" charset="0"/>
                <a:cs typeface="Arial" panose="020B0604020202020204" pitchFamily="34" charset="0"/>
              </a:defRPr>
            </a:lvl4pPr>
            <a:lvl5pPr marL="2057400" indent="-228600" eaLnBrk="0" hangingPunct="0">
              <a:defRPr>
                <a:solidFill>
                  <a:schemeClr val="tx1"/>
                </a:solidFill>
                <a:latin typeface="Tw Cen MT" panose="020B0602020104020603"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9pPr>
          </a:lstStyle>
          <a:p>
            <a:pPr eaLnBrk="1" hangingPunct="1"/>
            <a:fld id="{61AE8C39-2E27-4641-B48A-856484ED5BAF}" type="slidenum">
              <a:rPr lang="en-US" altLang="en-US">
                <a:latin typeface="Calibri" panose="020F0502020204030204" pitchFamily="34" charset="0"/>
              </a:rPr>
              <a:pPr eaLnBrk="1" hangingPunct="1"/>
              <a:t>7</a:t>
            </a:fld>
            <a:endParaRPr lang="en-US" altLang="en-US">
              <a:latin typeface="Calibri" panose="020F0502020204030204" pitchFamily="34" charset="0"/>
            </a:endParaRPr>
          </a:p>
        </p:txBody>
      </p:sp>
    </p:spTree>
    <p:extLst>
      <p:ext uri="{BB962C8B-B14F-4D97-AF65-F5344CB8AC3E}">
        <p14:creationId xmlns:p14="http://schemas.microsoft.com/office/powerpoint/2010/main" val="35514568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lang="en-US" altLang="en-US" dirty="0"/>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Tw Cen MT" panose="020B0602020104020603" pitchFamily="34" charset="0"/>
                <a:cs typeface="Arial" panose="020B0604020202020204" pitchFamily="34" charset="0"/>
              </a:defRPr>
            </a:lvl1pPr>
            <a:lvl2pPr marL="742950" indent="-285750" eaLnBrk="0" hangingPunct="0">
              <a:defRPr>
                <a:solidFill>
                  <a:schemeClr val="tx1"/>
                </a:solidFill>
                <a:latin typeface="Tw Cen MT" panose="020B0602020104020603" pitchFamily="34" charset="0"/>
                <a:cs typeface="Arial" panose="020B0604020202020204" pitchFamily="34" charset="0"/>
              </a:defRPr>
            </a:lvl2pPr>
            <a:lvl3pPr marL="1143000" indent="-228600" eaLnBrk="0" hangingPunct="0">
              <a:defRPr>
                <a:solidFill>
                  <a:schemeClr val="tx1"/>
                </a:solidFill>
                <a:latin typeface="Tw Cen MT" panose="020B0602020104020603" pitchFamily="34" charset="0"/>
                <a:cs typeface="Arial" panose="020B0604020202020204" pitchFamily="34" charset="0"/>
              </a:defRPr>
            </a:lvl3pPr>
            <a:lvl4pPr marL="1600200" indent="-228600" eaLnBrk="0" hangingPunct="0">
              <a:defRPr>
                <a:solidFill>
                  <a:schemeClr val="tx1"/>
                </a:solidFill>
                <a:latin typeface="Tw Cen MT" panose="020B0602020104020603" pitchFamily="34" charset="0"/>
                <a:cs typeface="Arial" panose="020B0604020202020204" pitchFamily="34" charset="0"/>
              </a:defRPr>
            </a:lvl4pPr>
            <a:lvl5pPr marL="2057400" indent="-228600" eaLnBrk="0" hangingPunct="0">
              <a:defRPr>
                <a:solidFill>
                  <a:schemeClr val="tx1"/>
                </a:solidFill>
                <a:latin typeface="Tw Cen MT" panose="020B0602020104020603"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9pPr>
          </a:lstStyle>
          <a:p>
            <a:pPr eaLnBrk="1" hangingPunct="1"/>
            <a:fld id="{61AE8C39-2E27-4641-B48A-856484ED5BAF}" type="slidenum">
              <a:rPr lang="en-US" altLang="en-US">
                <a:latin typeface="Calibri" panose="020F0502020204030204" pitchFamily="34" charset="0"/>
              </a:rPr>
              <a:pPr eaLnBrk="1" hangingPunct="1"/>
              <a:t>8</a:t>
            </a:fld>
            <a:endParaRPr lang="en-US" altLang="en-US">
              <a:latin typeface="Calibri" panose="020F0502020204030204" pitchFamily="34" charset="0"/>
            </a:endParaRPr>
          </a:p>
        </p:txBody>
      </p:sp>
    </p:spTree>
    <p:extLst>
      <p:ext uri="{BB962C8B-B14F-4D97-AF65-F5344CB8AC3E}">
        <p14:creationId xmlns:p14="http://schemas.microsoft.com/office/powerpoint/2010/main" val="20688382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lang="en-US" altLang="en-US" dirty="0"/>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Tw Cen MT" panose="020B0602020104020603" pitchFamily="34" charset="0"/>
                <a:cs typeface="Arial" panose="020B0604020202020204" pitchFamily="34" charset="0"/>
              </a:defRPr>
            </a:lvl1pPr>
            <a:lvl2pPr marL="742950" indent="-285750" eaLnBrk="0" hangingPunct="0">
              <a:defRPr>
                <a:solidFill>
                  <a:schemeClr val="tx1"/>
                </a:solidFill>
                <a:latin typeface="Tw Cen MT" panose="020B0602020104020603" pitchFamily="34" charset="0"/>
                <a:cs typeface="Arial" panose="020B0604020202020204" pitchFamily="34" charset="0"/>
              </a:defRPr>
            </a:lvl2pPr>
            <a:lvl3pPr marL="1143000" indent="-228600" eaLnBrk="0" hangingPunct="0">
              <a:defRPr>
                <a:solidFill>
                  <a:schemeClr val="tx1"/>
                </a:solidFill>
                <a:latin typeface="Tw Cen MT" panose="020B0602020104020603" pitchFamily="34" charset="0"/>
                <a:cs typeface="Arial" panose="020B0604020202020204" pitchFamily="34" charset="0"/>
              </a:defRPr>
            </a:lvl3pPr>
            <a:lvl4pPr marL="1600200" indent="-228600" eaLnBrk="0" hangingPunct="0">
              <a:defRPr>
                <a:solidFill>
                  <a:schemeClr val="tx1"/>
                </a:solidFill>
                <a:latin typeface="Tw Cen MT" panose="020B0602020104020603" pitchFamily="34" charset="0"/>
                <a:cs typeface="Arial" panose="020B0604020202020204" pitchFamily="34" charset="0"/>
              </a:defRPr>
            </a:lvl4pPr>
            <a:lvl5pPr marL="2057400" indent="-228600" eaLnBrk="0" hangingPunct="0">
              <a:defRPr>
                <a:solidFill>
                  <a:schemeClr val="tx1"/>
                </a:solidFill>
                <a:latin typeface="Tw Cen MT" panose="020B0602020104020603"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w Cen MT" panose="020B0602020104020603" pitchFamily="34" charset="0"/>
                <a:cs typeface="Arial" panose="020B0604020202020204" pitchFamily="34" charset="0"/>
              </a:defRPr>
            </a:lvl9pPr>
          </a:lstStyle>
          <a:p>
            <a:pPr eaLnBrk="1" hangingPunct="1"/>
            <a:fld id="{61AE8C39-2E27-4641-B48A-856484ED5BAF}" type="slidenum">
              <a:rPr lang="en-US" altLang="en-US">
                <a:latin typeface="Calibri" panose="020F0502020204030204" pitchFamily="34" charset="0"/>
              </a:rPr>
              <a:pPr eaLnBrk="1" hangingPunct="1"/>
              <a:t>9</a:t>
            </a:fld>
            <a:endParaRPr lang="en-US" altLang="en-US">
              <a:latin typeface="Calibri" panose="020F0502020204030204" pitchFamily="34" charset="0"/>
            </a:endParaRPr>
          </a:p>
        </p:txBody>
      </p:sp>
    </p:spTree>
    <p:extLst>
      <p:ext uri="{BB962C8B-B14F-4D97-AF65-F5344CB8AC3E}">
        <p14:creationId xmlns:p14="http://schemas.microsoft.com/office/powerpoint/2010/main" val="250138096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bg>
      <p:bgPr>
        <a:solidFill>
          <a:schemeClr val="bg2"/>
        </a:solidFill>
        <a:effectLst/>
      </p:bgPr>
    </p:bg>
    <p:spTree>
      <p:nvGrpSpPr>
        <p:cNvPr id="1" name=""/>
        <p:cNvGrpSpPr/>
        <p:nvPr/>
      </p:nvGrpSpPr>
      <p:grpSpPr>
        <a:xfrm>
          <a:off x="0" y="0"/>
          <a:ext cx="0" cy="0"/>
          <a:chOff x="0" y="0"/>
          <a:chExt cx="0" cy="0"/>
        </a:xfrm>
      </p:grpSpPr>
      <p:sp>
        <p:nvSpPr>
          <p:cNvPr id="4" name="Rectangle 3"/>
          <p:cNvSpPr/>
          <p:nvPr/>
        </p:nvSpPr>
        <p:spPr>
          <a:xfrm>
            <a:off x="0" y="4478338"/>
            <a:ext cx="9144000" cy="665162"/>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4"/>
          <p:cNvSpPr/>
          <p:nvPr/>
        </p:nvSpPr>
        <p:spPr>
          <a:xfrm>
            <a:off x="-9525" y="4540250"/>
            <a:ext cx="2249488" cy="534988"/>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a:xfrm>
            <a:off x="2359025" y="4533900"/>
            <a:ext cx="6784975" cy="5334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Subtitle 8"/>
          <p:cNvSpPr>
            <a:spLocks noGrp="1"/>
          </p:cNvSpPr>
          <p:nvPr>
            <p:ph type="subTitle" idx="1"/>
          </p:nvPr>
        </p:nvSpPr>
        <p:spPr>
          <a:xfrm>
            <a:off x="2362200" y="4537528"/>
            <a:ext cx="6515100" cy="514350"/>
          </a:xfrm>
        </p:spPr>
        <p:txBody>
          <a:bodyPr anchor="ctr"/>
          <a:lstStyle>
            <a:lvl1pPr marL="0" indent="0" algn="l">
              <a:buNone/>
              <a:defRPr sz="28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a:t>Click to edit Master subtitle style</a:t>
            </a:r>
            <a:endParaRPr lang="en-US" dirty="0"/>
          </a:p>
        </p:txBody>
      </p:sp>
      <p:sp>
        <p:nvSpPr>
          <p:cNvPr id="12" name="Rectangle 11"/>
          <p:cNvSpPr>
            <a:spLocks noGrp="1"/>
          </p:cNvSpPr>
          <p:nvPr>
            <p:ph type="title"/>
          </p:nvPr>
        </p:nvSpPr>
        <p:spPr>
          <a:xfrm>
            <a:off x="2362200" y="2343150"/>
            <a:ext cx="6477000" cy="2038350"/>
          </a:xfrm>
        </p:spPr>
        <p:txBody>
          <a:bodyPr rtlCol="0"/>
          <a:lstStyle>
            <a:lvl1pPr>
              <a:defRPr cap="all" baseline="0"/>
            </a:lvl1pPr>
            <a:extLst/>
          </a:lstStyle>
          <a:p>
            <a:r>
              <a:rPr lang="en-US"/>
              <a:t>Click to edit Master title style</a:t>
            </a:r>
            <a:endParaRPr lang="en-US" dirty="0"/>
          </a:p>
        </p:txBody>
      </p:sp>
      <p:sp>
        <p:nvSpPr>
          <p:cNvPr id="7" name="Date Placeholder 27"/>
          <p:cNvSpPr>
            <a:spLocks noGrp="1"/>
          </p:cNvSpPr>
          <p:nvPr>
            <p:ph type="dt" sz="half" idx="10"/>
          </p:nvPr>
        </p:nvSpPr>
        <p:spPr>
          <a:xfrm>
            <a:off x="76200" y="4551363"/>
            <a:ext cx="2057400" cy="514350"/>
          </a:xfrm>
        </p:spPr>
        <p:txBody>
          <a:bodyPr>
            <a:noAutofit/>
          </a:bodyPr>
          <a:lstStyle>
            <a:lvl1pPr algn="ctr">
              <a:defRPr sz="2000">
                <a:solidFill>
                  <a:srgbClr val="FFFFFF"/>
                </a:solidFill>
              </a:defRPr>
            </a:lvl1pPr>
            <a:extLst/>
          </a:lstStyle>
          <a:p>
            <a:pPr>
              <a:defRPr/>
            </a:pPr>
            <a:fld id="{4191F9DD-E7BD-4A5B-9704-C00515607562}" type="datetime1">
              <a:rPr lang="en-US"/>
              <a:pPr>
                <a:defRPr/>
              </a:pPr>
              <a:t>12/11/2016</a:t>
            </a:fld>
            <a:endParaRPr lang="en-US" dirty="0"/>
          </a:p>
        </p:txBody>
      </p:sp>
      <p:sp>
        <p:nvSpPr>
          <p:cNvPr id="8" name="Footer Placeholder 16"/>
          <p:cNvSpPr>
            <a:spLocks noGrp="1"/>
          </p:cNvSpPr>
          <p:nvPr>
            <p:ph type="ftr" sz="quarter" idx="11"/>
          </p:nvPr>
        </p:nvSpPr>
        <p:spPr>
          <a:xfrm>
            <a:off x="2085975" y="177800"/>
            <a:ext cx="5867400" cy="273050"/>
          </a:xfrm>
        </p:spPr>
        <p:txBody>
          <a:bodyPr/>
          <a:lstStyle>
            <a:lvl1pPr algn="r">
              <a:defRPr>
                <a:solidFill>
                  <a:schemeClr val="tx2"/>
                </a:solidFill>
              </a:defRPr>
            </a:lvl1pPr>
            <a:extLst/>
          </a:lstStyle>
          <a:p>
            <a:pPr>
              <a:defRPr/>
            </a:pPr>
            <a:endParaRPr lang="en-US"/>
          </a:p>
        </p:txBody>
      </p:sp>
      <p:sp>
        <p:nvSpPr>
          <p:cNvPr id="10" name="Slide Number Placeholder 28"/>
          <p:cNvSpPr>
            <a:spLocks noGrp="1"/>
          </p:cNvSpPr>
          <p:nvPr>
            <p:ph type="sldNum" sz="quarter" idx="12"/>
          </p:nvPr>
        </p:nvSpPr>
        <p:spPr>
          <a:xfrm>
            <a:off x="8001000" y="171450"/>
            <a:ext cx="838200" cy="285750"/>
          </a:xfrm>
        </p:spPr>
        <p:txBody>
          <a:bodyPr/>
          <a:lstStyle>
            <a:lvl1pPr>
              <a:defRPr>
                <a:solidFill>
                  <a:schemeClr val="tx2"/>
                </a:solidFill>
              </a:defRPr>
            </a:lvl1pPr>
          </a:lstStyle>
          <a:p>
            <a:fld id="{DDB7C069-7962-48B1-BA40-31B9C546D3DF}" type="slidenum">
              <a:rPr lang="en-US" altLang="en-US"/>
              <a:pPr/>
              <a:t>‹#›</a:t>
            </a:fld>
            <a:endParaRPr lang="en-US" altLang="en-US"/>
          </a:p>
        </p:txBody>
      </p:sp>
    </p:spTree>
    <p:extLst>
      <p:ext uri="{BB962C8B-B14F-4D97-AF65-F5344CB8AC3E}">
        <p14:creationId xmlns:p14="http://schemas.microsoft.com/office/powerpoint/2010/main" val="3402897321"/>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Rectangle 1"/>
          <p:cNvSpPr>
            <a:spLocks noGrp="1"/>
          </p:cNvSpPr>
          <p:nvPr>
            <p:ph type="title"/>
          </p:nvPr>
        </p:nvSpPr>
        <p:spPr/>
        <p:txBody>
          <a:bodyPr/>
          <a:lstStyle/>
          <a:p>
            <a:r>
              <a:rPr lang="en-US"/>
              <a:t>Click to edit Master title style</a:t>
            </a:r>
            <a:endParaRPr lang="en-US" dirty="0"/>
          </a:p>
        </p:txBody>
      </p:sp>
      <p:sp>
        <p:nvSpPr>
          <p:cNvPr id="7" name="Rectangle 6"/>
          <p:cNvSpPr>
            <a:spLocks noGrp="1"/>
          </p:cNvSpPr>
          <p:nvPr>
            <p:ph sz="quarter" idx="13"/>
          </p:nvPr>
        </p:nvSpPr>
        <p:spPr>
          <a:xfrm>
            <a:off x="609600" y="1352550"/>
            <a:ext cx="8153400" cy="3276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4"/>
          </p:nvPr>
        </p:nvSpPr>
        <p:spPr/>
        <p:txBody>
          <a:bodyPr/>
          <a:lstStyle>
            <a:lvl1pPr>
              <a:defRPr/>
            </a:lvl1pPr>
          </a:lstStyle>
          <a:p>
            <a:pPr>
              <a:defRPr/>
            </a:pPr>
            <a:fld id="{80007D99-9C7A-4558-A022-44296905482D}" type="datetime1">
              <a:rPr lang="en-US"/>
              <a:pPr>
                <a:defRPr/>
              </a:pPr>
              <a:t>12/11/2016</a:t>
            </a:fld>
            <a:endParaRPr lang="en-US" dirty="0"/>
          </a:p>
        </p:txBody>
      </p:sp>
      <p:sp>
        <p:nvSpPr>
          <p:cNvPr id="5" name="Footer Placeholder 2"/>
          <p:cNvSpPr>
            <a:spLocks noGrp="1"/>
          </p:cNvSpPr>
          <p:nvPr>
            <p:ph type="ftr" sz="quarter" idx="15"/>
          </p:nvPr>
        </p:nvSpPr>
        <p:spPr/>
        <p:txBody>
          <a:bodyPr/>
          <a:lstStyle>
            <a:lvl1pPr>
              <a:defRPr/>
            </a:lvl1pPr>
          </a:lstStyle>
          <a:p>
            <a:pPr>
              <a:defRPr/>
            </a:pPr>
            <a:endParaRPr lang="en-US"/>
          </a:p>
        </p:txBody>
      </p:sp>
      <p:sp>
        <p:nvSpPr>
          <p:cNvPr id="6" name="Slide Number Placeholder 22"/>
          <p:cNvSpPr>
            <a:spLocks noGrp="1"/>
          </p:cNvSpPr>
          <p:nvPr>
            <p:ph type="sldNum" sz="quarter" idx="16"/>
          </p:nvPr>
        </p:nvSpPr>
        <p:spPr/>
        <p:txBody>
          <a:bodyPr/>
          <a:lstStyle>
            <a:lvl1pPr>
              <a:defRPr/>
            </a:lvl1pPr>
          </a:lstStyle>
          <a:p>
            <a:fld id="{0158D9C7-2931-47F0-A2BC-098390AAFC91}" type="slidenum">
              <a:rPr lang="en-US" altLang="en-US"/>
              <a:pPr/>
              <a:t>‹#›</a:t>
            </a:fld>
            <a:endParaRPr lang="en-US" altLang="en-US"/>
          </a:p>
        </p:txBody>
      </p:sp>
    </p:spTree>
    <p:extLst>
      <p:ext uri="{BB962C8B-B14F-4D97-AF65-F5344CB8AC3E}">
        <p14:creationId xmlns:p14="http://schemas.microsoft.com/office/powerpoint/2010/main" val="31633539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1143000"/>
            <a:ext cx="9144000" cy="85725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4"/>
          <p:cNvSpPr/>
          <p:nvPr/>
        </p:nvSpPr>
        <p:spPr>
          <a:xfrm>
            <a:off x="0" y="1200150"/>
            <a:ext cx="1295400" cy="74295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a:xfrm>
            <a:off x="1371600" y="1200150"/>
            <a:ext cx="7772400" cy="74295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Text Placeholder 2"/>
          <p:cNvSpPr>
            <a:spLocks noGrp="1"/>
          </p:cNvSpPr>
          <p:nvPr>
            <p:ph type="body" idx="1"/>
          </p:nvPr>
        </p:nvSpPr>
        <p:spPr>
          <a:xfrm>
            <a:off x="1371600" y="2057400"/>
            <a:ext cx="7123113" cy="1254919"/>
          </a:xfrm>
        </p:spPr>
        <p:txBody>
          <a:bodyPr/>
          <a:lstStyle>
            <a:lvl1pPr>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a:t>Click to edit Master text styles</a:t>
            </a:r>
          </a:p>
        </p:txBody>
      </p:sp>
      <p:sp>
        <p:nvSpPr>
          <p:cNvPr id="2" name="Title 1"/>
          <p:cNvSpPr>
            <a:spLocks noGrp="1"/>
          </p:cNvSpPr>
          <p:nvPr>
            <p:ph type="title"/>
          </p:nvPr>
        </p:nvSpPr>
        <p:spPr>
          <a:xfrm>
            <a:off x="1371600" y="1200150"/>
            <a:ext cx="7620000" cy="742950"/>
          </a:xfrm>
        </p:spPr>
        <p:txBody>
          <a:bodyPr/>
          <a:lstStyle>
            <a:lvl1pPr algn="l">
              <a:buNone/>
              <a:defRPr sz="4400" b="0" cap="none">
                <a:solidFill>
                  <a:srgbClr val="FFFFFF"/>
                </a:solidFill>
              </a:defRPr>
            </a:lvl1pPr>
            <a:extLst/>
          </a:lstStyle>
          <a:p>
            <a:r>
              <a:rPr lang="en-US"/>
              <a:t>Click to edit Master title style</a:t>
            </a:r>
            <a:endParaRPr lang="en-US" dirty="0"/>
          </a:p>
        </p:txBody>
      </p:sp>
      <p:sp>
        <p:nvSpPr>
          <p:cNvPr id="7" name="Date Placeholder 11"/>
          <p:cNvSpPr>
            <a:spLocks noGrp="1"/>
          </p:cNvSpPr>
          <p:nvPr>
            <p:ph type="dt" sz="half" idx="10"/>
          </p:nvPr>
        </p:nvSpPr>
        <p:spPr/>
        <p:txBody>
          <a:bodyPr/>
          <a:lstStyle>
            <a:lvl1pPr>
              <a:defRPr/>
            </a:lvl1pPr>
            <a:extLst/>
          </a:lstStyle>
          <a:p>
            <a:pPr>
              <a:defRPr/>
            </a:pPr>
            <a:fld id="{3F5F4B2A-3F88-4F1F-B10F-9D48C62D0FC2}" type="datetime1">
              <a:rPr lang="en-US"/>
              <a:pPr>
                <a:defRPr/>
              </a:pPr>
              <a:t>12/11/2016</a:t>
            </a:fld>
            <a:endParaRPr lang="en-US"/>
          </a:p>
        </p:txBody>
      </p:sp>
      <p:sp>
        <p:nvSpPr>
          <p:cNvPr id="8" name="Slide Number Placeholder 12"/>
          <p:cNvSpPr>
            <a:spLocks noGrp="1"/>
          </p:cNvSpPr>
          <p:nvPr>
            <p:ph type="sldNum" sz="quarter" idx="11"/>
          </p:nvPr>
        </p:nvSpPr>
        <p:spPr>
          <a:xfrm>
            <a:off x="0" y="1314450"/>
            <a:ext cx="1295400" cy="527050"/>
          </a:xfrm>
        </p:spPr>
        <p:txBody>
          <a:bodyPr>
            <a:noAutofit/>
          </a:bodyPr>
          <a:lstStyle>
            <a:lvl1pPr>
              <a:defRPr sz="2400"/>
            </a:lvl1pPr>
          </a:lstStyle>
          <a:p>
            <a:fld id="{2F5D1C7E-C40B-42F8-B169-9D43EDAC0A88}" type="slidenum">
              <a:rPr lang="en-US" altLang="en-US"/>
              <a:pPr/>
              <a:t>‹#›</a:t>
            </a:fld>
            <a:endParaRPr lang="en-US" altLang="en-US"/>
          </a:p>
        </p:txBody>
      </p:sp>
      <p:sp>
        <p:nvSpPr>
          <p:cNvPr id="9" name="Footer Placeholder 13"/>
          <p:cNvSpPr>
            <a:spLocks noGrp="1"/>
          </p:cNvSpPr>
          <p:nvPr>
            <p:ph type="ftr" sz="quarter" idx="12"/>
          </p:nvPr>
        </p:nvSpPr>
        <p:spPr/>
        <p:txBody>
          <a:bodyPr/>
          <a:lstStyle>
            <a:lvl1pPr>
              <a:defRPr/>
            </a:lvl1pPr>
            <a:extLst/>
          </a:lstStyle>
          <a:p>
            <a:pPr>
              <a:defRPr/>
            </a:pPr>
            <a:endParaRPr lang="en-US"/>
          </a:p>
        </p:txBody>
      </p:sp>
    </p:spTree>
    <p:extLst>
      <p:ext uri="{BB962C8B-B14F-4D97-AF65-F5344CB8AC3E}">
        <p14:creationId xmlns:p14="http://schemas.microsoft.com/office/powerpoint/2010/main" val="34032933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9" name="Content Placeholder 8"/>
          <p:cNvSpPr>
            <a:spLocks noGrp="1"/>
          </p:cNvSpPr>
          <p:nvPr>
            <p:ph sz="quarter" idx="13"/>
          </p:nvPr>
        </p:nvSpPr>
        <p:spPr>
          <a:xfrm>
            <a:off x="609600" y="1352551"/>
            <a:ext cx="3886200" cy="326862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Content Placeholder 10"/>
          <p:cNvSpPr>
            <a:spLocks noGrp="1"/>
          </p:cNvSpPr>
          <p:nvPr>
            <p:ph sz="quarter" idx="14"/>
          </p:nvPr>
        </p:nvSpPr>
        <p:spPr>
          <a:xfrm>
            <a:off x="4844901" y="1352549"/>
            <a:ext cx="3886200" cy="3268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7"/>
          <p:cNvSpPr>
            <a:spLocks noGrp="1"/>
          </p:cNvSpPr>
          <p:nvPr>
            <p:ph type="dt" sz="half" idx="15"/>
          </p:nvPr>
        </p:nvSpPr>
        <p:spPr/>
        <p:txBody>
          <a:bodyPr rtlCol="0"/>
          <a:lstStyle>
            <a:lvl1pPr>
              <a:defRPr/>
            </a:lvl1pPr>
            <a:extLst/>
          </a:lstStyle>
          <a:p>
            <a:pPr>
              <a:defRPr/>
            </a:pPr>
            <a:fld id="{2E172706-ABB9-46AA-AB0D-984D6EE29765}" type="datetime1">
              <a:rPr lang="en-US"/>
              <a:pPr>
                <a:defRPr/>
              </a:pPr>
              <a:t>12/11/2016</a:t>
            </a:fld>
            <a:endParaRPr lang="en-US"/>
          </a:p>
        </p:txBody>
      </p:sp>
      <p:sp>
        <p:nvSpPr>
          <p:cNvPr id="6" name="Slide Number Placeholder 9"/>
          <p:cNvSpPr>
            <a:spLocks noGrp="1"/>
          </p:cNvSpPr>
          <p:nvPr>
            <p:ph type="sldNum" sz="quarter" idx="16"/>
          </p:nvPr>
        </p:nvSpPr>
        <p:spPr/>
        <p:txBody>
          <a:bodyPr/>
          <a:lstStyle>
            <a:lvl1pPr>
              <a:defRPr/>
            </a:lvl1pPr>
          </a:lstStyle>
          <a:p>
            <a:fld id="{056B624D-920E-4B96-AFDD-E647BC9C2BF2}" type="slidenum">
              <a:rPr lang="en-US" altLang="en-US"/>
              <a:pPr/>
              <a:t>‹#›</a:t>
            </a:fld>
            <a:endParaRPr lang="en-US" altLang="en-US"/>
          </a:p>
        </p:txBody>
      </p:sp>
      <p:sp>
        <p:nvSpPr>
          <p:cNvPr id="7" name="Footer Placeholder 11"/>
          <p:cNvSpPr>
            <a:spLocks noGrp="1"/>
          </p:cNvSpPr>
          <p:nvPr>
            <p:ph type="ftr" sz="quarter" idx="17"/>
          </p:nvPr>
        </p:nvSpPr>
        <p:spPr/>
        <p:txBody>
          <a:bodyPr rtlCol="0"/>
          <a:lstStyle>
            <a:lvl1pPr>
              <a:defRPr/>
            </a:lvl1pPr>
            <a:extLst/>
          </a:lstStyle>
          <a:p>
            <a:pPr>
              <a:defRPr/>
            </a:pPr>
            <a:endParaRPr lang="en-US"/>
          </a:p>
        </p:txBody>
      </p:sp>
    </p:spTree>
    <p:extLst>
      <p:ext uri="{BB962C8B-B14F-4D97-AF65-F5344CB8AC3E}">
        <p14:creationId xmlns:p14="http://schemas.microsoft.com/office/powerpoint/2010/main" val="10244149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12648" y="118110"/>
            <a:ext cx="8153400" cy="1005840"/>
          </a:xfrm>
        </p:spPr>
        <p:txBody>
          <a:bodyPr/>
          <a:lstStyle>
            <a:lvl1pPr>
              <a:defRPr/>
            </a:lvl1pPr>
            <a:extLst/>
          </a:lstStyle>
          <a:p>
            <a:r>
              <a:rPr lang="en-US"/>
              <a:t>Click to edit Master title style</a:t>
            </a:r>
            <a:endParaRPr lang="en-US" dirty="0"/>
          </a:p>
        </p:txBody>
      </p:sp>
      <p:sp>
        <p:nvSpPr>
          <p:cNvPr id="11" name="Content Placeholder 10"/>
          <p:cNvSpPr>
            <a:spLocks noGrp="1"/>
          </p:cNvSpPr>
          <p:nvPr>
            <p:ph sz="quarter" idx="13"/>
          </p:nvPr>
        </p:nvSpPr>
        <p:spPr>
          <a:xfrm>
            <a:off x="609600" y="1919818"/>
            <a:ext cx="3886200" cy="26289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12"/>
          <p:cNvSpPr>
            <a:spLocks noGrp="1"/>
          </p:cNvSpPr>
          <p:nvPr>
            <p:ph sz="quarter" idx="14"/>
          </p:nvPr>
        </p:nvSpPr>
        <p:spPr>
          <a:xfrm>
            <a:off x="4800600" y="1919818"/>
            <a:ext cx="3886200" cy="26289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Text Placeholder 15"/>
          <p:cNvSpPr>
            <a:spLocks noGrp="1"/>
          </p:cNvSpPr>
          <p:nvPr>
            <p:ph type="body" sz="quarter" idx="18"/>
          </p:nvPr>
        </p:nvSpPr>
        <p:spPr>
          <a:xfrm>
            <a:off x="609600" y="1362287"/>
            <a:ext cx="3886200" cy="530352"/>
          </a:xfrm>
          <a:solidFill>
            <a:schemeClr val="accent2"/>
          </a:solidFill>
        </p:spPr>
        <p:txBody>
          <a:bodyPr rtlCol="0" anchor="ctr"/>
          <a:lstStyle>
            <a:lvl1pPr>
              <a:buFontTx/>
              <a:buNone/>
              <a:defRPr sz="2000" b="1">
                <a:solidFill>
                  <a:srgbClr val="FFFFFF"/>
                </a:solidFill>
              </a:defRPr>
            </a:lvl1pPr>
            <a:extLst/>
          </a:lstStyle>
          <a:p>
            <a:pPr lvl="0"/>
            <a:r>
              <a:rPr lang="en-US"/>
              <a:t>Click to edit Master text styles</a:t>
            </a:r>
          </a:p>
        </p:txBody>
      </p:sp>
      <p:sp>
        <p:nvSpPr>
          <p:cNvPr id="15" name="Text Placeholder 14"/>
          <p:cNvSpPr>
            <a:spLocks noGrp="1"/>
          </p:cNvSpPr>
          <p:nvPr>
            <p:ph type="body" sz="quarter" idx="19"/>
          </p:nvPr>
        </p:nvSpPr>
        <p:spPr>
          <a:xfrm>
            <a:off x="4800600" y="1362287"/>
            <a:ext cx="3886200" cy="530352"/>
          </a:xfrm>
          <a:solidFill>
            <a:schemeClr val="accent4"/>
          </a:solidFill>
        </p:spPr>
        <p:txBody>
          <a:bodyPr rtlCol="0" anchor="ctr"/>
          <a:lstStyle>
            <a:lvl1pPr>
              <a:buFontTx/>
              <a:buNone/>
              <a:defRPr sz="2000" b="1">
                <a:solidFill>
                  <a:srgbClr val="FFFFFF"/>
                </a:solidFill>
              </a:defRPr>
            </a:lvl1pPr>
            <a:extLst/>
          </a:lstStyle>
          <a:p>
            <a:pPr lvl="0"/>
            <a:r>
              <a:rPr lang="en-US"/>
              <a:t>Click to edit Master text styles</a:t>
            </a:r>
          </a:p>
        </p:txBody>
      </p:sp>
      <p:sp>
        <p:nvSpPr>
          <p:cNvPr id="7" name="Date Placeholder 9"/>
          <p:cNvSpPr>
            <a:spLocks noGrp="1"/>
          </p:cNvSpPr>
          <p:nvPr>
            <p:ph type="dt" sz="half" idx="20"/>
          </p:nvPr>
        </p:nvSpPr>
        <p:spPr/>
        <p:txBody>
          <a:bodyPr rtlCol="0"/>
          <a:lstStyle>
            <a:lvl1pPr>
              <a:defRPr/>
            </a:lvl1pPr>
            <a:extLst/>
          </a:lstStyle>
          <a:p>
            <a:pPr>
              <a:defRPr/>
            </a:pPr>
            <a:fld id="{2FC5809D-E459-4846-96AC-238A11A81C9B}" type="datetime1">
              <a:rPr lang="en-US"/>
              <a:pPr>
                <a:defRPr/>
              </a:pPr>
              <a:t>12/11/2016</a:t>
            </a:fld>
            <a:endParaRPr lang="en-US"/>
          </a:p>
        </p:txBody>
      </p:sp>
      <p:sp>
        <p:nvSpPr>
          <p:cNvPr id="8" name="Slide Number Placeholder 11"/>
          <p:cNvSpPr>
            <a:spLocks noGrp="1"/>
          </p:cNvSpPr>
          <p:nvPr>
            <p:ph type="sldNum" sz="quarter" idx="21"/>
          </p:nvPr>
        </p:nvSpPr>
        <p:spPr/>
        <p:txBody>
          <a:bodyPr/>
          <a:lstStyle>
            <a:lvl1pPr>
              <a:defRPr/>
            </a:lvl1pPr>
          </a:lstStyle>
          <a:p>
            <a:fld id="{39723CDF-C5DD-44B0-A3E4-B404FC0EF4BA}" type="slidenum">
              <a:rPr lang="en-US" altLang="en-US"/>
              <a:pPr/>
              <a:t>‹#›</a:t>
            </a:fld>
            <a:endParaRPr lang="en-US" altLang="en-US"/>
          </a:p>
        </p:txBody>
      </p:sp>
      <p:sp>
        <p:nvSpPr>
          <p:cNvPr id="9" name="Footer Placeholder 13"/>
          <p:cNvSpPr>
            <a:spLocks noGrp="1"/>
          </p:cNvSpPr>
          <p:nvPr>
            <p:ph type="ftr" sz="quarter" idx="22"/>
          </p:nvPr>
        </p:nvSpPr>
        <p:spPr/>
        <p:txBody>
          <a:bodyPr rtlCol="0"/>
          <a:lstStyle>
            <a:lvl1pPr>
              <a:defRPr/>
            </a:lvl1pPr>
            <a:extLst/>
          </a:lstStyle>
          <a:p>
            <a:pPr>
              <a:defRPr/>
            </a:pPr>
            <a:endParaRPr lang="en-US"/>
          </a:p>
        </p:txBody>
      </p:sp>
    </p:spTree>
    <p:extLst>
      <p:ext uri="{BB962C8B-B14F-4D97-AF65-F5344CB8AC3E}">
        <p14:creationId xmlns:p14="http://schemas.microsoft.com/office/powerpoint/2010/main" val="980848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13"/>
          <p:cNvSpPr>
            <a:spLocks noGrp="1"/>
          </p:cNvSpPr>
          <p:nvPr>
            <p:ph type="dt" sz="half" idx="10"/>
          </p:nvPr>
        </p:nvSpPr>
        <p:spPr/>
        <p:txBody>
          <a:bodyPr/>
          <a:lstStyle>
            <a:lvl1pPr>
              <a:defRPr/>
            </a:lvl1pPr>
          </a:lstStyle>
          <a:p>
            <a:pPr>
              <a:defRPr/>
            </a:pPr>
            <a:fld id="{85C94B1B-6818-4356-8E79-A2CFD2B077BC}" type="datetime1">
              <a:rPr lang="en-US"/>
              <a:pPr>
                <a:defRPr/>
              </a:pPr>
              <a:t>12/11/2016</a:t>
            </a:fld>
            <a:endParaRPr lang="en-US" dirty="0"/>
          </a:p>
        </p:txBody>
      </p:sp>
      <p:sp>
        <p:nvSpPr>
          <p:cNvPr id="4" name="Footer Placeholder 2"/>
          <p:cNvSpPr>
            <a:spLocks noGrp="1"/>
          </p:cNvSpPr>
          <p:nvPr>
            <p:ph type="ftr" sz="quarter" idx="11"/>
          </p:nvPr>
        </p:nvSpPr>
        <p:spPr/>
        <p:txBody>
          <a:bodyPr/>
          <a:lstStyle>
            <a:lvl1pPr>
              <a:defRPr/>
            </a:lvl1pPr>
          </a:lstStyle>
          <a:p>
            <a:pPr>
              <a:defRPr/>
            </a:pPr>
            <a:endParaRPr lang="en-US"/>
          </a:p>
        </p:txBody>
      </p:sp>
      <p:sp>
        <p:nvSpPr>
          <p:cNvPr id="5" name="Slide Number Placeholder 22"/>
          <p:cNvSpPr>
            <a:spLocks noGrp="1"/>
          </p:cNvSpPr>
          <p:nvPr>
            <p:ph type="sldNum" sz="quarter" idx="12"/>
          </p:nvPr>
        </p:nvSpPr>
        <p:spPr/>
        <p:txBody>
          <a:bodyPr/>
          <a:lstStyle>
            <a:lvl1pPr>
              <a:defRPr/>
            </a:lvl1pPr>
          </a:lstStyle>
          <a:p>
            <a:fld id="{2B458930-9C9E-4662-842E-D8CB8F3E8E72}" type="slidenum">
              <a:rPr lang="en-US" altLang="en-US"/>
              <a:pPr/>
              <a:t>‹#›</a:t>
            </a:fld>
            <a:endParaRPr lang="en-US" altLang="en-US"/>
          </a:p>
        </p:txBody>
      </p:sp>
    </p:spTree>
    <p:extLst>
      <p:ext uri="{BB962C8B-B14F-4D97-AF65-F5344CB8AC3E}">
        <p14:creationId xmlns:p14="http://schemas.microsoft.com/office/powerpoint/2010/main" val="28413779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extLst/>
          </a:lstStyle>
          <a:p>
            <a:pPr>
              <a:defRPr/>
            </a:pPr>
            <a:fld id="{45ACB10C-51DE-4AEB-AA97-9727FB025B46}" type="datetime1">
              <a:rPr lang="en-US"/>
              <a:pPr>
                <a:defRPr/>
              </a:pPr>
              <a:t>12/11/2016</a:t>
            </a:fld>
            <a:endParaRPr lang="en-US"/>
          </a:p>
        </p:txBody>
      </p:sp>
      <p:sp>
        <p:nvSpPr>
          <p:cNvPr id="3" name="Footer Placeholder 2"/>
          <p:cNvSpPr>
            <a:spLocks noGrp="1"/>
          </p:cNvSpPr>
          <p:nvPr>
            <p:ph type="ftr" sz="quarter" idx="11"/>
          </p:nvPr>
        </p:nvSpPr>
        <p:spPr/>
        <p:txBody>
          <a:bodyPr/>
          <a:lstStyle>
            <a:lvl1pPr>
              <a:defRPr/>
            </a:lvl1pPr>
            <a:extLst/>
          </a:lstStyle>
          <a:p>
            <a:pPr>
              <a:defRPr/>
            </a:pPr>
            <a:endParaRPr lang="en-US"/>
          </a:p>
        </p:txBody>
      </p:sp>
      <p:sp>
        <p:nvSpPr>
          <p:cNvPr id="4" name="Slide Number Placeholder 3"/>
          <p:cNvSpPr>
            <a:spLocks noGrp="1"/>
          </p:cNvSpPr>
          <p:nvPr>
            <p:ph type="sldNum" sz="quarter" idx="12"/>
          </p:nvPr>
        </p:nvSpPr>
        <p:spPr>
          <a:xfrm>
            <a:off x="0" y="4686300"/>
            <a:ext cx="533400" cy="285750"/>
          </a:xfrm>
        </p:spPr>
        <p:txBody>
          <a:bodyPr/>
          <a:lstStyle>
            <a:lvl1pPr>
              <a:defRPr>
                <a:solidFill>
                  <a:schemeClr val="tx2"/>
                </a:solidFill>
              </a:defRPr>
            </a:lvl1pPr>
          </a:lstStyle>
          <a:p>
            <a:fld id="{8E5A77F1-0B0B-4FFE-A37C-41F3D5DEABA2}" type="slidenum">
              <a:rPr lang="en-US" altLang="en-US"/>
              <a:pPr/>
              <a:t>‹#›</a:t>
            </a:fld>
            <a:endParaRPr lang="en-US" altLang="en-US"/>
          </a:p>
        </p:txBody>
      </p:sp>
    </p:spTree>
    <p:extLst>
      <p:ext uri="{BB962C8B-B14F-4D97-AF65-F5344CB8AC3E}">
        <p14:creationId xmlns:p14="http://schemas.microsoft.com/office/powerpoint/2010/main" val="12659736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118110"/>
            <a:ext cx="8153400" cy="1005840"/>
          </a:xfrm>
        </p:spPr>
        <p:txBody>
          <a:bodyPr/>
          <a:lstStyle>
            <a:lvl1pPr algn="l">
              <a:buNone/>
              <a:defRPr sz="4200" b="0"/>
            </a:lvl1pPr>
            <a:extLst/>
          </a:lstStyle>
          <a:p>
            <a:r>
              <a:rPr lang="en-US"/>
              <a:t>Click to edit Master title style</a:t>
            </a:r>
            <a:endParaRPr lang="en-US" dirty="0"/>
          </a:p>
        </p:txBody>
      </p:sp>
      <p:sp>
        <p:nvSpPr>
          <p:cNvPr id="3" name="Text Placeholder 2"/>
          <p:cNvSpPr>
            <a:spLocks noGrp="1"/>
          </p:cNvSpPr>
          <p:nvPr>
            <p:ph type="body" idx="1"/>
          </p:nvPr>
        </p:nvSpPr>
        <p:spPr>
          <a:xfrm>
            <a:off x="609600" y="1428750"/>
            <a:ext cx="1600200" cy="31242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extLst/>
          </a:lstStyle>
          <a:p>
            <a:pPr lvl="0"/>
            <a:r>
              <a:rPr lang="en-US"/>
              <a:t>Click to edit Master text styles</a:t>
            </a:r>
          </a:p>
        </p:txBody>
      </p:sp>
      <p:sp>
        <p:nvSpPr>
          <p:cNvPr id="9" name="Content Placeholder 8"/>
          <p:cNvSpPr>
            <a:spLocks noGrp="1"/>
          </p:cNvSpPr>
          <p:nvPr>
            <p:ph sz="quarter" idx="13"/>
          </p:nvPr>
        </p:nvSpPr>
        <p:spPr>
          <a:xfrm>
            <a:off x="2362200" y="1428750"/>
            <a:ext cx="6400800" cy="3200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13"/>
          <p:cNvSpPr>
            <a:spLocks noGrp="1"/>
          </p:cNvSpPr>
          <p:nvPr>
            <p:ph type="dt" sz="half" idx="14"/>
          </p:nvPr>
        </p:nvSpPr>
        <p:spPr/>
        <p:txBody>
          <a:bodyPr/>
          <a:lstStyle>
            <a:lvl1pPr>
              <a:defRPr/>
            </a:lvl1pPr>
          </a:lstStyle>
          <a:p>
            <a:pPr>
              <a:defRPr/>
            </a:pPr>
            <a:fld id="{3415489A-6E2E-403A-889E-0FFBB96ED635}" type="datetime1">
              <a:rPr lang="en-US"/>
              <a:pPr>
                <a:defRPr/>
              </a:pPr>
              <a:t>12/11/2016</a:t>
            </a:fld>
            <a:endParaRPr lang="en-US" dirty="0"/>
          </a:p>
        </p:txBody>
      </p:sp>
      <p:sp>
        <p:nvSpPr>
          <p:cNvPr id="6" name="Footer Placeholder 2"/>
          <p:cNvSpPr>
            <a:spLocks noGrp="1"/>
          </p:cNvSpPr>
          <p:nvPr>
            <p:ph type="ftr" sz="quarter" idx="15"/>
          </p:nvPr>
        </p:nvSpPr>
        <p:spPr/>
        <p:txBody>
          <a:bodyPr/>
          <a:lstStyle>
            <a:lvl1pPr>
              <a:defRPr/>
            </a:lvl1pPr>
          </a:lstStyle>
          <a:p>
            <a:pPr>
              <a:defRPr/>
            </a:pPr>
            <a:endParaRPr lang="en-US"/>
          </a:p>
        </p:txBody>
      </p:sp>
      <p:sp>
        <p:nvSpPr>
          <p:cNvPr id="7" name="Slide Number Placeholder 22"/>
          <p:cNvSpPr>
            <a:spLocks noGrp="1"/>
          </p:cNvSpPr>
          <p:nvPr>
            <p:ph type="sldNum" sz="quarter" idx="16"/>
          </p:nvPr>
        </p:nvSpPr>
        <p:spPr/>
        <p:txBody>
          <a:bodyPr/>
          <a:lstStyle>
            <a:lvl1pPr>
              <a:defRPr/>
            </a:lvl1pPr>
          </a:lstStyle>
          <a:p>
            <a:fld id="{9BFA2737-E54B-403E-BFA9-DC942F160FAF}" type="slidenum">
              <a:rPr lang="en-US" altLang="en-US"/>
              <a:pPr/>
              <a:t>‹#›</a:t>
            </a:fld>
            <a:endParaRPr lang="en-US" altLang="en-US"/>
          </a:p>
        </p:txBody>
      </p:sp>
    </p:spTree>
    <p:extLst>
      <p:ext uri="{BB962C8B-B14F-4D97-AF65-F5344CB8AC3E}">
        <p14:creationId xmlns:p14="http://schemas.microsoft.com/office/powerpoint/2010/main" val="13074013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Pr>
        <a:solidFill>
          <a:schemeClr val="bg2"/>
        </a:solidFill>
        <a:effectLst/>
      </p:bgPr>
    </p:bg>
    <p:spTree>
      <p:nvGrpSpPr>
        <p:cNvPr id="1" name=""/>
        <p:cNvGrpSpPr/>
        <p:nvPr/>
      </p:nvGrpSpPr>
      <p:grpSpPr>
        <a:xfrm>
          <a:off x="0" y="0"/>
          <a:ext cx="0" cy="0"/>
          <a:chOff x="0" y="0"/>
          <a:chExt cx="0" cy="0"/>
        </a:xfrm>
      </p:grpSpPr>
      <p:sp>
        <p:nvSpPr>
          <p:cNvPr id="5" name="Rectangle 4"/>
          <p:cNvSpPr/>
          <p:nvPr/>
        </p:nvSpPr>
        <p:spPr>
          <a:xfrm>
            <a:off x="-9525" y="3429000"/>
            <a:ext cx="9144000" cy="665163"/>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a:xfrm>
            <a:off x="-9525" y="3497263"/>
            <a:ext cx="1463675" cy="534987"/>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6"/>
          <p:cNvSpPr/>
          <p:nvPr/>
        </p:nvSpPr>
        <p:spPr>
          <a:xfrm>
            <a:off x="1544638" y="3490913"/>
            <a:ext cx="7589837" cy="534987"/>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Rectangle 7"/>
          <p:cNvSpPr/>
          <p:nvPr/>
        </p:nvSpPr>
        <p:spPr>
          <a:xfrm>
            <a:off x="1447800" y="0"/>
            <a:ext cx="100013" cy="514985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Picture Placeholder 2"/>
          <p:cNvSpPr>
            <a:spLocks noGrp="1"/>
          </p:cNvSpPr>
          <p:nvPr>
            <p:ph type="pic" idx="1"/>
          </p:nvPr>
        </p:nvSpPr>
        <p:spPr>
          <a:xfrm>
            <a:off x="1557668" y="0"/>
            <a:ext cx="7586332" cy="3419856"/>
          </a:xfrm>
          <a:solidFill>
            <a:schemeClr val="tx2">
              <a:shade val="50000"/>
            </a:schemeClr>
          </a:solidFill>
          <a:ln>
            <a:noFill/>
          </a:ln>
        </p:spPr>
        <p:txBody>
          <a:bodyPr>
            <a:normAutofit/>
          </a:bodyPr>
          <a:lstStyle>
            <a:lvl1pPr>
              <a:buNone/>
              <a:defRPr sz="3200"/>
            </a:lvl1pPr>
            <a:extLst/>
          </a:lstStyle>
          <a:p>
            <a:pPr lvl="0"/>
            <a:r>
              <a:rPr lang="en-US" noProof="0"/>
              <a:t>Click icon to add picture</a:t>
            </a:r>
            <a:endParaRPr lang="en-US" noProof="0" dirty="0"/>
          </a:p>
        </p:txBody>
      </p:sp>
      <p:sp>
        <p:nvSpPr>
          <p:cNvPr id="4" name="Text Placeholder 3"/>
          <p:cNvSpPr>
            <a:spLocks noGrp="1"/>
          </p:cNvSpPr>
          <p:nvPr>
            <p:ph type="body" sz="half" idx="2"/>
          </p:nvPr>
        </p:nvSpPr>
        <p:spPr>
          <a:xfrm>
            <a:off x="1600200" y="4114800"/>
            <a:ext cx="7315200" cy="51435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extLst/>
          </a:lstStyle>
          <a:p>
            <a:pPr lvl="0"/>
            <a:r>
              <a:rPr lang="en-US"/>
              <a:t>Click to edit Master text styles</a:t>
            </a:r>
          </a:p>
        </p:txBody>
      </p:sp>
      <p:sp>
        <p:nvSpPr>
          <p:cNvPr id="2" name="Title 1"/>
          <p:cNvSpPr>
            <a:spLocks noGrp="1"/>
          </p:cNvSpPr>
          <p:nvPr>
            <p:ph type="title"/>
          </p:nvPr>
        </p:nvSpPr>
        <p:spPr>
          <a:xfrm>
            <a:off x="1600200" y="3543300"/>
            <a:ext cx="7315200" cy="457200"/>
          </a:xfrm>
        </p:spPr>
        <p:txBody>
          <a:bodyPr anchor="ctr"/>
          <a:lstStyle>
            <a:lvl1pPr algn="l">
              <a:buNone/>
              <a:defRPr sz="2800" b="0">
                <a:solidFill>
                  <a:srgbClr val="FFFFFF"/>
                </a:solidFill>
              </a:defRPr>
            </a:lvl1pPr>
            <a:extLst/>
          </a:lstStyle>
          <a:p>
            <a:r>
              <a:rPr lang="en-US"/>
              <a:t>Click to edit Master title style</a:t>
            </a:r>
            <a:endParaRPr lang="en-US" dirty="0"/>
          </a:p>
        </p:txBody>
      </p:sp>
      <p:sp>
        <p:nvSpPr>
          <p:cNvPr id="9" name="Date Placeholder 11"/>
          <p:cNvSpPr>
            <a:spLocks noGrp="1"/>
          </p:cNvSpPr>
          <p:nvPr>
            <p:ph type="dt" sz="half" idx="10"/>
          </p:nvPr>
        </p:nvSpPr>
        <p:spPr>
          <a:xfrm>
            <a:off x="6248400" y="4686300"/>
            <a:ext cx="2667000" cy="274638"/>
          </a:xfrm>
        </p:spPr>
        <p:txBody>
          <a:bodyPr rtlCol="0"/>
          <a:lstStyle>
            <a:lvl1pPr>
              <a:defRPr/>
            </a:lvl1pPr>
            <a:extLst/>
          </a:lstStyle>
          <a:p>
            <a:pPr>
              <a:defRPr/>
            </a:pPr>
            <a:fld id="{F94A333F-B9AA-466D-8E63-25F5E5B5F1CE}" type="datetime1">
              <a:rPr lang="en-US"/>
              <a:pPr>
                <a:defRPr/>
              </a:pPr>
              <a:t>12/11/2016</a:t>
            </a:fld>
            <a:endParaRPr lang="en-US"/>
          </a:p>
        </p:txBody>
      </p:sp>
      <p:sp>
        <p:nvSpPr>
          <p:cNvPr id="10" name="Slide Number Placeholder 12"/>
          <p:cNvSpPr>
            <a:spLocks noGrp="1"/>
          </p:cNvSpPr>
          <p:nvPr>
            <p:ph type="sldNum" sz="quarter" idx="11"/>
          </p:nvPr>
        </p:nvSpPr>
        <p:spPr>
          <a:xfrm>
            <a:off x="0" y="3500438"/>
            <a:ext cx="1447800" cy="498475"/>
          </a:xfrm>
        </p:spPr>
        <p:txBody>
          <a:bodyPr/>
          <a:lstStyle>
            <a:lvl1pPr>
              <a:defRPr sz="2800"/>
            </a:lvl1pPr>
          </a:lstStyle>
          <a:p>
            <a:fld id="{F75B1CF6-A20D-48BD-9CED-2F2DCFAC5ED0}" type="slidenum">
              <a:rPr lang="en-US" altLang="en-US"/>
              <a:pPr/>
              <a:t>‹#›</a:t>
            </a:fld>
            <a:endParaRPr lang="en-US" altLang="en-US"/>
          </a:p>
        </p:txBody>
      </p:sp>
      <p:sp>
        <p:nvSpPr>
          <p:cNvPr id="11" name="Footer Placeholder 13"/>
          <p:cNvSpPr>
            <a:spLocks noGrp="1"/>
          </p:cNvSpPr>
          <p:nvPr>
            <p:ph type="ftr" sz="quarter" idx="12"/>
          </p:nvPr>
        </p:nvSpPr>
        <p:spPr>
          <a:xfrm>
            <a:off x="1600200" y="4686300"/>
            <a:ext cx="4572000" cy="273050"/>
          </a:xfrm>
        </p:spPr>
        <p:txBody>
          <a:bodyPr rtlCol="0"/>
          <a:lstStyle>
            <a:lvl1pPr>
              <a:defRPr/>
            </a:lvl1pPr>
            <a:extLst/>
          </a:lstStyle>
          <a:p>
            <a:pPr>
              <a:defRPr/>
            </a:pPr>
            <a:endParaRPr lang="en-US"/>
          </a:p>
        </p:txBody>
      </p:sp>
    </p:spTree>
    <p:extLst>
      <p:ext uri="{BB962C8B-B14F-4D97-AF65-F5344CB8AC3E}">
        <p14:creationId xmlns:p14="http://schemas.microsoft.com/office/powerpoint/2010/main" val="1385609061"/>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ext Placeholder 12"/>
          <p:cNvSpPr>
            <a:spLocks noGrp="1"/>
          </p:cNvSpPr>
          <p:nvPr>
            <p:ph type="body" idx="1"/>
          </p:nvPr>
        </p:nvSpPr>
        <p:spPr bwMode="auto">
          <a:xfrm>
            <a:off x="612775" y="1352550"/>
            <a:ext cx="8153400" cy="324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4" name="Date Placeholder 13"/>
          <p:cNvSpPr>
            <a:spLocks noGrp="1"/>
          </p:cNvSpPr>
          <p:nvPr>
            <p:ph type="dt" sz="half" idx="2"/>
          </p:nvPr>
        </p:nvSpPr>
        <p:spPr>
          <a:xfrm>
            <a:off x="6096000" y="4686300"/>
            <a:ext cx="2667000" cy="274638"/>
          </a:xfrm>
          <a:prstGeom prst="rect">
            <a:avLst/>
          </a:prstGeom>
        </p:spPr>
        <p:txBody>
          <a:bodyPr vert="horz" anchor="ctr" anchorCtr="0"/>
          <a:lstStyle>
            <a:lvl1pPr algn="l" fontAlgn="auto">
              <a:spcBef>
                <a:spcPts val="0"/>
              </a:spcBef>
              <a:spcAft>
                <a:spcPts val="0"/>
              </a:spcAft>
              <a:defRPr sz="1400">
                <a:solidFill>
                  <a:schemeClr val="tx2"/>
                </a:solidFill>
                <a:latin typeface="+mn-lt"/>
                <a:cs typeface="+mn-cs"/>
              </a:defRPr>
            </a:lvl1pPr>
            <a:extLst/>
          </a:lstStyle>
          <a:p>
            <a:pPr>
              <a:defRPr/>
            </a:pPr>
            <a:fld id="{0CE10C35-179E-42D6-972F-1DEA93991E58}" type="datetime1">
              <a:rPr lang="en-US"/>
              <a:pPr>
                <a:defRPr/>
              </a:pPr>
              <a:t>12/11/2016</a:t>
            </a:fld>
            <a:endParaRPr lang="en-US" dirty="0"/>
          </a:p>
        </p:txBody>
      </p:sp>
      <p:sp>
        <p:nvSpPr>
          <p:cNvPr id="3" name="Footer Placeholder 2"/>
          <p:cNvSpPr>
            <a:spLocks noGrp="1"/>
          </p:cNvSpPr>
          <p:nvPr>
            <p:ph type="ftr" sz="quarter" idx="3"/>
          </p:nvPr>
        </p:nvSpPr>
        <p:spPr>
          <a:xfrm>
            <a:off x="609600" y="4686300"/>
            <a:ext cx="5421313" cy="273050"/>
          </a:xfrm>
          <a:prstGeom prst="rect">
            <a:avLst/>
          </a:prstGeom>
        </p:spPr>
        <p:txBody>
          <a:bodyPr vert="horz" anchor="ctr"/>
          <a:lstStyle>
            <a:lvl1pPr algn="r" fontAlgn="auto">
              <a:spcBef>
                <a:spcPts val="0"/>
              </a:spcBef>
              <a:spcAft>
                <a:spcPts val="0"/>
              </a:spcAft>
              <a:defRPr sz="1400">
                <a:solidFill>
                  <a:schemeClr val="tx2"/>
                </a:solidFill>
                <a:latin typeface="+mn-lt"/>
                <a:cs typeface="+mn-cs"/>
              </a:defRPr>
            </a:lvl1pPr>
            <a:extLst/>
          </a:lstStyle>
          <a:p>
            <a:pPr>
              <a:defRPr/>
            </a:pPr>
            <a:endParaRPr lang="en-US"/>
          </a:p>
        </p:txBody>
      </p:sp>
      <p:sp>
        <p:nvSpPr>
          <p:cNvPr id="7" name="Rectangle 6"/>
          <p:cNvSpPr/>
          <p:nvPr/>
        </p:nvSpPr>
        <p:spPr>
          <a:xfrm>
            <a:off x="0" y="1095375"/>
            <a:ext cx="9144000" cy="239713"/>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Rectangle 7"/>
          <p:cNvSpPr/>
          <p:nvPr/>
        </p:nvSpPr>
        <p:spPr>
          <a:xfrm>
            <a:off x="0" y="1128713"/>
            <a:ext cx="533400" cy="17145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Rectangle 8"/>
          <p:cNvSpPr/>
          <p:nvPr/>
        </p:nvSpPr>
        <p:spPr>
          <a:xfrm>
            <a:off x="590550" y="1128713"/>
            <a:ext cx="8553450" cy="17145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3" name="Slide Number Placeholder 22"/>
          <p:cNvSpPr>
            <a:spLocks noGrp="1"/>
          </p:cNvSpPr>
          <p:nvPr>
            <p:ph type="sldNum" sz="quarter" idx="4"/>
          </p:nvPr>
        </p:nvSpPr>
        <p:spPr>
          <a:xfrm>
            <a:off x="0" y="1123950"/>
            <a:ext cx="533400" cy="182563"/>
          </a:xfrm>
          <a:prstGeom prst="rect">
            <a:avLst/>
          </a:prstGeom>
        </p:spPr>
        <p:txBody>
          <a:bodyPr vert="horz" wrap="square" lIns="91440" tIns="45720" rIns="91440" bIns="45720" numCol="1" anchor="ctr" anchorCtr="0" compatLnSpc="1">
            <a:prstTxWarp prst="textNoShape">
              <a:avLst/>
            </a:prstTxWarp>
            <a:normAutofit/>
          </a:bodyPr>
          <a:lstStyle>
            <a:lvl1pPr algn="ctr">
              <a:defRPr sz="1400" b="1">
                <a:solidFill>
                  <a:srgbClr val="FFFFFF"/>
                </a:solidFill>
              </a:defRPr>
            </a:lvl1pPr>
          </a:lstStyle>
          <a:p>
            <a:fld id="{9F242B33-655B-4854-9794-1C30E9BB65AD}" type="slidenum">
              <a:rPr lang="en-US" altLang="en-US"/>
              <a:pPr/>
              <a:t>‹#›</a:t>
            </a:fld>
            <a:endParaRPr lang="en-US" altLang="en-US"/>
          </a:p>
        </p:txBody>
      </p:sp>
      <p:sp>
        <p:nvSpPr>
          <p:cNvPr id="1033" name="Title Placeholder 21"/>
          <p:cNvSpPr>
            <a:spLocks noGrp="1"/>
          </p:cNvSpPr>
          <p:nvPr>
            <p:ph type="title"/>
          </p:nvPr>
        </p:nvSpPr>
        <p:spPr bwMode="auto">
          <a:xfrm>
            <a:off x="609600" y="117475"/>
            <a:ext cx="81534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Tree>
  </p:cSld>
  <p:clrMap bg1="lt1" tx1="dk1" bg2="lt2" tx2="dk2" accent1="accent1" accent2="accent2" accent3="accent3" accent4="accent4" accent5="accent5" accent6="accent6" hlink="hlink" folHlink="folHlink"/>
  <p:sldLayoutIdLst>
    <p:sldLayoutId id="2147483773" r:id="rId1"/>
    <p:sldLayoutId id="2147483770" r:id="rId2"/>
    <p:sldLayoutId id="2147483774" r:id="rId3"/>
    <p:sldLayoutId id="2147483775" r:id="rId4"/>
    <p:sldLayoutId id="2147483776" r:id="rId5"/>
    <p:sldLayoutId id="2147483771" r:id="rId6"/>
    <p:sldLayoutId id="2147483777" r:id="rId7"/>
    <p:sldLayoutId id="2147483772" r:id="rId8"/>
    <p:sldLayoutId id="2147483778" r:id="rId9"/>
  </p:sldLayoutIdLst>
  <p:txStyles>
    <p:titleStyle>
      <a:lvl1pPr algn="l" rtl="0" eaLnBrk="0" fontAlgn="base" hangingPunct="0">
        <a:spcBef>
          <a:spcPct val="0"/>
        </a:spcBef>
        <a:spcAft>
          <a:spcPct val="0"/>
        </a:spcAft>
        <a:defRPr sz="4200" kern="1200">
          <a:solidFill>
            <a:schemeClr val="tx2"/>
          </a:solidFill>
          <a:latin typeface="+mj-lt"/>
          <a:ea typeface="+mj-ea"/>
          <a:cs typeface="+mj-cs"/>
        </a:defRPr>
      </a:lvl1pPr>
      <a:lvl2pPr algn="l" rtl="0" eaLnBrk="0" fontAlgn="base" hangingPunct="0">
        <a:spcBef>
          <a:spcPct val="0"/>
        </a:spcBef>
        <a:spcAft>
          <a:spcPct val="0"/>
        </a:spcAft>
        <a:defRPr sz="4200">
          <a:solidFill>
            <a:schemeClr val="tx2"/>
          </a:solidFill>
          <a:latin typeface="Tw Cen MT" pitchFamily="34" charset="0"/>
        </a:defRPr>
      </a:lvl2pPr>
      <a:lvl3pPr algn="l" rtl="0" eaLnBrk="0" fontAlgn="base" hangingPunct="0">
        <a:spcBef>
          <a:spcPct val="0"/>
        </a:spcBef>
        <a:spcAft>
          <a:spcPct val="0"/>
        </a:spcAft>
        <a:defRPr sz="4200">
          <a:solidFill>
            <a:schemeClr val="tx2"/>
          </a:solidFill>
          <a:latin typeface="Tw Cen MT" pitchFamily="34" charset="0"/>
        </a:defRPr>
      </a:lvl3pPr>
      <a:lvl4pPr algn="l" rtl="0" eaLnBrk="0" fontAlgn="base" hangingPunct="0">
        <a:spcBef>
          <a:spcPct val="0"/>
        </a:spcBef>
        <a:spcAft>
          <a:spcPct val="0"/>
        </a:spcAft>
        <a:defRPr sz="4200">
          <a:solidFill>
            <a:schemeClr val="tx2"/>
          </a:solidFill>
          <a:latin typeface="Tw Cen MT" pitchFamily="34" charset="0"/>
        </a:defRPr>
      </a:lvl4pPr>
      <a:lvl5pPr algn="l" rtl="0" eaLnBrk="0" fontAlgn="base" hangingPunct="0">
        <a:spcBef>
          <a:spcPct val="0"/>
        </a:spcBef>
        <a:spcAft>
          <a:spcPct val="0"/>
        </a:spcAft>
        <a:defRPr sz="4200">
          <a:solidFill>
            <a:schemeClr val="tx2"/>
          </a:solidFill>
          <a:latin typeface="Tw Cen MT" pitchFamily="34" charset="0"/>
        </a:defRPr>
      </a:lvl5pPr>
      <a:lvl6pPr marL="457200" algn="l" rtl="0" fontAlgn="base">
        <a:spcBef>
          <a:spcPct val="0"/>
        </a:spcBef>
        <a:spcAft>
          <a:spcPct val="0"/>
        </a:spcAft>
        <a:defRPr sz="4200">
          <a:solidFill>
            <a:schemeClr val="tx2"/>
          </a:solidFill>
          <a:latin typeface="Tw Cen MT" pitchFamily="34" charset="0"/>
        </a:defRPr>
      </a:lvl6pPr>
      <a:lvl7pPr marL="914400" algn="l" rtl="0" fontAlgn="base">
        <a:spcBef>
          <a:spcPct val="0"/>
        </a:spcBef>
        <a:spcAft>
          <a:spcPct val="0"/>
        </a:spcAft>
        <a:defRPr sz="4200">
          <a:solidFill>
            <a:schemeClr val="tx2"/>
          </a:solidFill>
          <a:latin typeface="Tw Cen MT" pitchFamily="34" charset="0"/>
        </a:defRPr>
      </a:lvl7pPr>
      <a:lvl8pPr marL="1371600" algn="l" rtl="0" fontAlgn="base">
        <a:spcBef>
          <a:spcPct val="0"/>
        </a:spcBef>
        <a:spcAft>
          <a:spcPct val="0"/>
        </a:spcAft>
        <a:defRPr sz="4200">
          <a:solidFill>
            <a:schemeClr val="tx2"/>
          </a:solidFill>
          <a:latin typeface="Tw Cen MT" pitchFamily="34" charset="0"/>
        </a:defRPr>
      </a:lvl8pPr>
      <a:lvl9pPr marL="1828800" algn="l" rtl="0" fontAlgn="base">
        <a:spcBef>
          <a:spcPct val="0"/>
        </a:spcBef>
        <a:spcAft>
          <a:spcPct val="0"/>
        </a:spcAft>
        <a:defRPr sz="4200">
          <a:solidFill>
            <a:schemeClr val="tx2"/>
          </a:solidFill>
          <a:latin typeface="Tw Cen MT" pitchFamily="34" charset="0"/>
        </a:defRPr>
      </a:lvl9pPr>
      <a:extLst/>
    </p:titleStyle>
    <p:bodyStyle>
      <a:lvl1pPr marL="319088" indent="-319088" algn="l" rtl="0" eaLnBrk="0" fontAlgn="base" hangingPunct="0">
        <a:spcBef>
          <a:spcPts val="700"/>
        </a:spcBef>
        <a:spcAft>
          <a:spcPct val="0"/>
        </a:spcAft>
        <a:buClr>
          <a:schemeClr val="accent2"/>
        </a:buClr>
        <a:buSzPct val="60000"/>
        <a:buFont typeface="Wingdings" panose="05000000000000000000" pitchFamily="2" charset="2"/>
        <a:buChar char=""/>
        <a:defRPr sz="2900" kern="1200">
          <a:solidFill>
            <a:schemeClr val="tx1"/>
          </a:solidFill>
          <a:latin typeface="+mn-lt"/>
          <a:ea typeface="+mn-ea"/>
          <a:cs typeface="+mn-cs"/>
        </a:defRPr>
      </a:lvl1pPr>
      <a:lvl2pPr marL="639763" indent="-273050" algn="l" rtl="0" eaLnBrk="0" fontAlgn="base" hangingPunct="0">
        <a:spcBef>
          <a:spcPts val="550"/>
        </a:spcBef>
        <a:spcAft>
          <a:spcPct val="0"/>
        </a:spcAft>
        <a:buClr>
          <a:schemeClr val="accent1"/>
        </a:buClr>
        <a:buSzPct val="70000"/>
        <a:buFont typeface="Wingdings 2" panose="05020102010507070707" pitchFamily="18" charset="2"/>
        <a:buChar char=""/>
        <a:defRPr sz="2600" kern="1200">
          <a:solidFill>
            <a:schemeClr val="tx1"/>
          </a:solidFill>
          <a:latin typeface="+mn-lt"/>
          <a:ea typeface="+mn-ea"/>
          <a:cs typeface="+mn-cs"/>
        </a:defRPr>
      </a:lvl2pPr>
      <a:lvl3pPr marL="914400" indent="-228600" algn="l" rtl="0" eaLnBrk="0" fontAlgn="base" hangingPunct="0">
        <a:spcBef>
          <a:spcPts val="500"/>
        </a:spcBef>
        <a:spcAft>
          <a:spcPct val="0"/>
        </a:spcAft>
        <a:buClr>
          <a:schemeClr val="accent2"/>
        </a:buClr>
        <a:buSzPct val="75000"/>
        <a:buFont typeface="Wingdings" panose="05000000000000000000" pitchFamily="2" charset="2"/>
        <a:buChar char=""/>
        <a:defRPr sz="2300" kern="1200">
          <a:solidFill>
            <a:schemeClr val="tx1"/>
          </a:solidFill>
          <a:latin typeface="+mn-lt"/>
          <a:ea typeface="+mn-ea"/>
          <a:cs typeface="+mn-cs"/>
        </a:defRPr>
      </a:lvl3pPr>
      <a:lvl4pPr marL="1371600" indent="-228600" algn="l" rtl="0" eaLnBrk="0" fontAlgn="base" hangingPunct="0">
        <a:spcBef>
          <a:spcPts val="400"/>
        </a:spcBef>
        <a:spcAft>
          <a:spcPct val="0"/>
        </a:spcAft>
        <a:buClr>
          <a:srgbClr val="EB641B"/>
        </a:buClr>
        <a:buSzPct val="75000"/>
        <a:buFont typeface="Wingdings" panose="05000000000000000000" pitchFamily="2" charset="2"/>
        <a:buChar char=""/>
        <a:defRPr sz="2000" kern="1200">
          <a:solidFill>
            <a:schemeClr val="tx1"/>
          </a:solidFill>
          <a:latin typeface="+mn-lt"/>
          <a:ea typeface="+mn-ea"/>
          <a:cs typeface="+mn-cs"/>
        </a:defRPr>
      </a:lvl4pPr>
      <a:lvl5pPr marL="1828800" indent="-228600" algn="l" rtl="0" eaLnBrk="0" fontAlgn="base" hangingPunct="0">
        <a:spcBef>
          <a:spcPts val="400"/>
        </a:spcBef>
        <a:spcAft>
          <a:spcPct val="0"/>
        </a:spcAft>
        <a:buClr>
          <a:srgbClr val="39639D"/>
        </a:buClr>
        <a:buSzPct val="65000"/>
        <a:buFont typeface="Wingdings" panose="05000000000000000000" pitchFamily="2" charset="2"/>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None/>
        <a:defRPr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sz="1800" kern="1200" baseline="0">
          <a:solidFill>
            <a:schemeClr val="tx1"/>
          </a:solidFill>
          <a:latin typeface="+mn-lt"/>
          <a:ea typeface="+mn-ea"/>
          <a:cs typeface="+mn-cs"/>
        </a:defRPr>
      </a:lvl9pPr>
      <a:extLst/>
    </p:bodyStyle>
    <p:otherStyle>
      <a:lvl1pPr marL="0" algn="l" rtl="0" eaLnBrk="1" hangingPunct="1">
        <a:defRPr kern="1200">
          <a:solidFill>
            <a:schemeClr val="tx1"/>
          </a:solidFill>
          <a:latin typeface="+mn-lt"/>
          <a:ea typeface="+mn-ea"/>
          <a:cs typeface="+mn-cs"/>
        </a:defRPr>
      </a:lvl1pPr>
      <a:lvl2pPr marL="457200" algn="l" rtl="0" eaLnBrk="1" hangingPunct="1">
        <a:defRPr kern="1200">
          <a:solidFill>
            <a:schemeClr val="tx1"/>
          </a:solidFill>
          <a:latin typeface="+mn-lt"/>
          <a:ea typeface="+mn-ea"/>
          <a:cs typeface="+mn-cs"/>
        </a:defRPr>
      </a:lvl2pPr>
      <a:lvl3pPr marL="914400" algn="l" rtl="0" eaLnBrk="1" hangingPunct="1">
        <a:defRPr kern="1200">
          <a:solidFill>
            <a:schemeClr val="tx1"/>
          </a:solidFill>
          <a:latin typeface="+mn-lt"/>
          <a:ea typeface="+mn-ea"/>
          <a:cs typeface="+mn-cs"/>
        </a:defRPr>
      </a:lvl3pPr>
      <a:lvl4pPr marL="1371600" algn="l" rtl="0" eaLnBrk="1" hangingPunct="1">
        <a:defRPr kern="1200">
          <a:solidFill>
            <a:schemeClr val="tx1"/>
          </a:solidFill>
          <a:latin typeface="+mn-lt"/>
          <a:ea typeface="+mn-ea"/>
          <a:cs typeface="+mn-cs"/>
        </a:defRPr>
      </a:lvl4pPr>
      <a:lvl5pPr marL="1828800" algn="l" rtl="0" eaLnBrk="1" hangingPunct="1">
        <a:defRPr kern="1200">
          <a:solidFill>
            <a:schemeClr val="tx1"/>
          </a:solidFill>
          <a:latin typeface="+mn-lt"/>
          <a:ea typeface="+mn-ea"/>
          <a:cs typeface="+mn-cs"/>
        </a:defRPr>
      </a:lvl5pPr>
      <a:lvl6pPr marL="2286000" algn="l" rtl="0" eaLnBrk="1" hangingPunct="1">
        <a:defRPr kern="1200">
          <a:solidFill>
            <a:schemeClr val="tx1"/>
          </a:solidFill>
          <a:latin typeface="+mn-lt"/>
          <a:ea typeface="+mn-ea"/>
          <a:cs typeface="+mn-cs"/>
        </a:defRPr>
      </a:lvl6pPr>
      <a:lvl7pPr marL="2743200" algn="l" rtl="0" eaLnBrk="1" hangingPunct="1">
        <a:defRPr kern="1200">
          <a:solidFill>
            <a:schemeClr val="tx1"/>
          </a:solidFill>
          <a:latin typeface="+mn-lt"/>
          <a:ea typeface="+mn-ea"/>
          <a:cs typeface="+mn-cs"/>
        </a:defRPr>
      </a:lvl7pPr>
      <a:lvl8pPr marL="3200400" algn="l" rtl="0" eaLnBrk="1" hangingPunct="1">
        <a:defRPr kern="1200">
          <a:solidFill>
            <a:schemeClr val="tx1"/>
          </a:solidFill>
          <a:latin typeface="+mn-lt"/>
          <a:ea typeface="+mn-ea"/>
          <a:cs typeface="+mn-cs"/>
        </a:defRPr>
      </a:lvl8pPr>
      <a:lvl9pPr marL="3657600" algn="l" rtl="0" eaLnBrk="1" hangingPunct="1">
        <a:defRPr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p:cNvSpPr>
          <p:nvPr>
            <p:ph type="title"/>
          </p:nvPr>
        </p:nvSpPr>
        <p:spPr>
          <a:xfrm>
            <a:off x="914400" y="666750"/>
            <a:ext cx="7315200" cy="3714750"/>
          </a:xfrm>
        </p:spPr>
        <p:txBody>
          <a:bodyPr>
            <a:normAutofit fontScale="90000"/>
          </a:bodyPr>
          <a:lstStyle/>
          <a:p>
            <a:pPr algn="ctr" eaLnBrk="1" fontAlgn="auto" hangingPunct="1">
              <a:spcAft>
                <a:spcPts val="0"/>
              </a:spcAft>
              <a:defRPr/>
            </a:pPr>
            <a:br>
              <a:rPr lang="en-US" dirty="0"/>
            </a:br>
            <a:br>
              <a:rPr lang="en-US" dirty="0"/>
            </a:br>
            <a:br>
              <a:rPr lang="en-US" dirty="0"/>
            </a:br>
            <a:r>
              <a:rPr lang="en-US" dirty="0"/>
              <a:t>Romans series</a:t>
            </a:r>
            <a:br>
              <a:rPr lang="en-US" dirty="0"/>
            </a:br>
            <a:r>
              <a:rPr lang="en-US" dirty="0"/>
              <a:t>A Discussion on Law </a:t>
            </a:r>
            <a:br>
              <a:rPr lang="en-US" dirty="0"/>
            </a:br>
            <a:br>
              <a:rPr lang="en-US" dirty="0"/>
            </a:br>
            <a:r>
              <a:rPr lang="en-US" sz="3200" dirty="0"/>
              <a:t>12/10/2016</a:t>
            </a:r>
            <a:br>
              <a:rPr lang="en-US" dirty="0"/>
            </a:br>
            <a:br>
              <a:rPr lang="en-US" dirty="0"/>
            </a:br>
            <a:endParaRPr lang="en-US" dirty="0"/>
          </a:p>
        </p:txBody>
      </p:sp>
      <p:sp>
        <p:nvSpPr>
          <p:cNvPr id="2" name="Subtitle 1"/>
          <p:cNvSpPr>
            <a:spLocks noGrp="1"/>
          </p:cNvSpPr>
          <p:nvPr>
            <p:ph type="subTitle" idx="1"/>
          </p:nvPr>
        </p:nvSpPr>
        <p:spPr>
          <a:xfrm>
            <a:off x="2362200" y="4537075"/>
            <a:ext cx="6515100" cy="514350"/>
          </a:xfrm>
        </p:spPr>
        <p:txBody>
          <a:bodyPr>
            <a:normAutofit lnSpcReduction="10000"/>
          </a:bodyPr>
          <a:lstStyle/>
          <a:p>
            <a:pPr eaLnBrk="1" fontAlgn="auto" hangingPunct="1">
              <a:spcAft>
                <a:spcPts val="0"/>
              </a:spcAft>
              <a:buFont typeface="Wingdings"/>
              <a:buNone/>
              <a:defRPr/>
            </a:pPr>
            <a:r>
              <a:rPr lang="en-US" dirty="0"/>
              <a:t>United church of God- DFW</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42" name="TextBox 5"/>
          <p:cNvSpPr txBox="1">
            <a:spLocks noChangeArrowheads="1"/>
          </p:cNvSpPr>
          <p:nvPr/>
        </p:nvSpPr>
        <p:spPr bwMode="auto">
          <a:xfrm>
            <a:off x="228600" y="57150"/>
            <a:ext cx="87630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defRPr>
            </a:lvl1pPr>
            <a:lvl2pPr marL="742950" indent="-285750" eaLnBrk="0" hangingPunct="0">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defRPr>
            </a:lvl2pPr>
            <a:lvl3pPr marL="1143000" indent="-228600" eaLnBrk="0" hangingPunct="0">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defRPr>
            </a:lvl3pPr>
            <a:lvl4pPr marL="1600200" indent="-228600" eaLnBrk="0" hangingPunct="0">
              <a:spcBef>
                <a:spcPts val="400"/>
              </a:spcBef>
              <a:buClr>
                <a:srgbClr val="EB641B"/>
              </a:buClr>
              <a:buSzPct val="75000"/>
              <a:buFont typeface="Wingdings" panose="05000000000000000000" pitchFamily="2" charset="2"/>
              <a:buChar char=""/>
              <a:defRPr sz="2000">
                <a:solidFill>
                  <a:schemeClr val="tx1"/>
                </a:solidFill>
                <a:latin typeface="Tw Cen MT" panose="020B0602020104020603" pitchFamily="34" charset="0"/>
              </a:defRPr>
            </a:lvl4pPr>
            <a:lvl5pPr marL="2057400" indent="-228600" eaLnBrk="0" hangingPunct="0">
              <a:spcBef>
                <a:spcPts val="400"/>
              </a:spcBef>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5pPr>
            <a:lvl6pPr marL="2514600" indent="-228600" eaLnBrk="0" fontAlgn="base" hangingPunct="0">
              <a:spcBef>
                <a:spcPts val="400"/>
              </a:spcBef>
              <a:spcAft>
                <a:spcPct val="0"/>
              </a:spcAft>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6pPr>
            <a:lvl7pPr marL="2971800" indent="-228600" eaLnBrk="0" fontAlgn="base" hangingPunct="0">
              <a:spcBef>
                <a:spcPts val="400"/>
              </a:spcBef>
              <a:spcAft>
                <a:spcPct val="0"/>
              </a:spcAft>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7pPr>
            <a:lvl8pPr marL="3429000" indent="-228600" eaLnBrk="0" fontAlgn="base" hangingPunct="0">
              <a:spcBef>
                <a:spcPts val="400"/>
              </a:spcBef>
              <a:spcAft>
                <a:spcPct val="0"/>
              </a:spcAft>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8pPr>
            <a:lvl9pPr marL="3886200" indent="-228600" eaLnBrk="0" fontAlgn="base" hangingPunct="0">
              <a:spcBef>
                <a:spcPts val="400"/>
              </a:spcBef>
              <a:spcAft>
                <a:spcPct val="0"/>
              </a:spcAft>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9pPr>
          </a:lstStyle>
          <a:p>
            <a:pPr algn="ctr" eaLnBrk="1" hangingPunct="1">
              <a:spcBef>
                <a:spcPct val="0"/>
              </a:spcBef>
              <a:buClrTx/>
              <a:buSzTx/>
              <a:buFontTx/>
              <a:buNone/>
            </a:pPr>
            <a:r>
              <a:rPr lang="en-US" altLang="en-US" sz="3200" dirty="0">
                <a:solidFill>
                  <a:schemeClr val="bg1"/>
                </a:solidFill>
              </a:rPr>
              <a:t>Survey</a:t>
            </a:r>
          </a:p>
        </p:txBody>
      </p:sp>
      <p:graphicFrame>
        <p:nvGraphicFramePr>
          <p:cNvPr id="5" name="Table 4"/>
          <p:cNvGraphicFramePr>
            <a:graphicFrameLocks noGrp="1"/>
          </p:cNvGraphicFramePr>
          <p:nvPr>
            <p:extLst>
              <p:ext uri="{D42A27DB-BD31-4B8C-83A1-F6EECF244321}">
                <p14:modId xmlns:p14="http://schemas.microsoft.com/office/powerpoint/2010/main" val="2282113694"/>
              </p:ext>
            </p:extLst>
          </p:nvPr>
        </p:nvGraphicFramePr>
        <p:xfrm>
          <a:off x="457200" y="1047750"/>
          <a:ext cx="8229600" cy="3931920"/>
        </p:xfrm>
        <a:graphic>
          <a:graphicData uri="http://schemas.openxmlformats.org/drawingml/2006/table">
            <a:tbl>
              <a:tblPr firstRow="1" bandRow="1">
                <a:tableStyleId>{073A0DAA-6AF3-43AB-8588-CEC1D06C72B9}</a:tableStyleId>
              </a:tblPr>
              <a:tblGrid>
                <a:gridCol w="4114800">
                  <a:extLst>
                    <a:ext uri="{9D8B030D-6E8A-4147-A177-3AD203B41FA5}">
                      <a16:colId xmlns:a16="http://schemas.microsoft.com/office/drawing/2014/main" val="796358"/>
                    </a:ext>
                  </a:extLst>
                </a:gridCol>
                <a:gridCol w="4114800">
                  <a:extLst>
                    <a:ext uri="{9D8B030D-6E8A-4147-A177-3AD203B41FA5}">
                      <a16:colId xmlns:a16="http://schemas.microsoft.com/office/drawing/2014/main" val="2968946846"/>
                    </a:ext>
                  </a:extLst>
                </a:gridCol>
              </a:tblGrid>
              <a:tr h="3931920">
                <a:tc>
                  <a:txBody>
                    <a:bodyPr/>
                    <a:lstStyle/>
                    <a:p>
                      <a:r>
                        <a:rPr lang="en-US" sz="2000" b="1" i="0" kern="1200" baseline="30000" dirty="0">
                          <a:solidFill>
                            <a:schemeClr val="lt1"/>
                          </a:solidFill>
                          <a:effectLst/>
                          <a:latin typeface="+mn-lt"/>
                          <a:ea typeface="+mn-ea"/>
                          <a:cs typeface="+mn-cs"/>
                        </a:rPr>
                        <a:t>7 </a:t>
                      </a:r>
                      <a:r>
                        <a:rPr lang="en-US" sz="2800" b="0" i="0" kern="1200" dirty="0">
                          <a:solidFill>
                            <a:schemeClr val="lt1"/>
                          </a:solidFill>
                          <a:effectLst/>
                          <a:latin typeface="+mn-lt"/>
                          <a:ea typeface="+mn-ea"/>
                          <a:cs typeface="+mn-cs"/>
                        </a:rPr>
                        <a:t>Do not be deceived, God is not mocked; for whatever a man sows, that he will also reap. </a:t>
                      </a:r>
                      <a:r>
                        <a:rPr lang="en-US" sz="2800" b="1" i="0" kern="1200" baseline="30000" dirty="0">
                          <a:solidFill>
                            <a:schemeClr val="lt1"/>
                          </a:solidFill>
                          <a:effectLst/>
                          <a:latin typeface="+mn-lt"/>
                          <a:ea typeface="+mn-ea"/>
                          <a:cs typeface="+mn-cs"/>
                        </a:rPr>
                        <a:t>8 </a:t>
                      </a:r>
                      <a:r>
                        <a:rPr lang="en-US" sz="2800" b="0" i="0" kern="1200" dirty="0">
                          <a:solidFill>
                            <a:schemeClr val="lt1"/>
                          </a:solidFill>
                          <a:effectLst/>
                          <a:latin typeface="+mn-lt"/>
                          <a:ea typeface="+mn-ea"/>
                          <a:cs typeface="+mn-cs"/>
                        </a:rPr>
                        <a:t>For he who sows to his flesh will of the flesh reap corruption, but he who sows to the Spirit will of the Spirit reap everlasting life </a:t>
                      </a:r>
                      <a:r>
                        <a:rPr lang="en-US" sz="2000" b="0" i="0" kern="1200" dirty="0">
                          <a:solidFill>
                            <a:schemeClr val="lt1"/>
                          </a:solidFill>
                          <a:effectLst/>
                          <a:latin typeface="+mn-lt"/>
                          <a:ea typeface="+mn-ea"/>
                          <a:cs typeface="+mn-cs"/>
                        </a:rPr>
                        <a:t>(Gal. 6:7-8</a:t>
                      </a:r>
                      <a:r>
                        <a:rPr lang="en-US" sz="1800" kern="1200" baseline="0" dirty="0">
                          <a:effectLst/>
                        </a:rPr>
                        <a:t>)</a:t>
                      </a:r>
                      <a:endParaRPr lang="en-US" sz="18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1" i="0" kern="1200" baseline="30000" dirty="0">
                          <a:solidFill>
                            <a:schemeClr val="lt1"/>
                          </a:solidFill>
                          <a:effectLst/>
                          <a:latin typeface="+mn-lt"/>
                          <a:ea typeface="+mn-ea"/>
                          <a:cs typeface="+mn-cs"/>
                        </a:rPr>
                        <a:t>5 </a:t>
                      </a:r>
                      <a:r>
                        <a:rPr lang="en-US" sz="2800" b="0" i="0" kern="1200" dirty="0">
                          <a:solidFill>
                            <a:schemeClr val="lt1"/>
                          </a:solidFill>
                          <a:effectLst/>
                          <a:latin typeface="+mn-lt"/>
                          <a:ea typeface="+mn-ea"/>
                          <a:cs typeface="+mn-cs"/>
                        </a:rPr>
                        <a:t>But to him who does not work but believes on Him who justifies the ungodly, his faith is accounted for righteousness,</a:t>
                      </a:r>
                      <a:r>
                        <a:rPr kumimoji="0" lang="en-US" sz="2800" b="1" i="0" u="none" strike="noStrike" kern="1200" cap="none" spc="0" normalizeH="0" baseline="0" noProof="0" dirty="0">
                          <a:ln>
                            <a:noFill/>
                          </a:ln>
                          <a:solidFill>
                            <a:prstClr val="white"/>
                          </a:solidFill>
                          <a:effectLst/>
                          <a:uLnTx/>
                          <a:uFillTx/>
                          <a:latin typeface="+mn-lt"/>
                          <a:ea typeface="+mn-ea"/>
                          <a:cs typeface="+mn-cs"/>
                        </a:rPr>
                        <a:t>(</a:t>
                      </a:r>
                      <a:r>
                        <a:rPr kumimoji="0" lang="en-US" sz="1800" b="1" i="0" u="none" strike="noStrike" kern="1200" cap="none" spc="0" normalizeH="0" baseline="0" noProof="0" dirty="0">
                          <a:ln>
                            <a:noFill/>
                          </a:ln>
                          <a:solidFill>
                            <a:prstClr val="white"/>
                          </a:solidFill>
                          <a:effectLst/>
                          <a:uLnTx/>
                          <a:uFillTx/>
                          <a:latin typeface="+mn-lt"/>
                          <a:ea typeface="+mn-ea"/>
                          <a:cs typeface="+mn-cs"/>
                        </a:rPr>
                        <a:t>Romans 4:5)</a:t>
                      </a:r>
                    </a:p>
                    <a:p>
                      <a:endParaRPr lang="en-US" dirty="0"/>
                    </a:p>
                  </a:txBody>
                  <a:tcPr/>
                </a:tc>
                <a:extLst>
                  <a:ext uri="{0D108BD9-81ED-4DB2-BD59-A6C34878D82A}">
                    <a16:rowId xmlns:a16="http://schemas.microsoft.com/office/drawing/2014/main" val="3259064958"/>
                  </a:ext>
                </a:extLst>
              </a:tr>
            </a:tbl>
          </a:graphicData>
        </a:graphic>
      </p:graphicFrame>
    </p:spTree>
    <p:extLst>
      <p:ext uri="{BB962C8B-B14F-4D97-AF65-F5344CB8AC3E}">
        <p14:creationId xmlns:p14="http://schemas.microsoft.com/office/powerpoint/2010/main" val="32972934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42" name="TextBox 5"/>
          <p:cNvSpPr txBox="1">
            <a:spLocks noChangeArrowheads="1"/>
          </p:cNvSpPr>
          <p:nvPr/>
        </p:nvSpPr>
        <p:spPr bwMode="auto">
          <a:xfrm>
            <a:off x="228600" y="57150"/>
            <a:ext cx="87630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defRPr>
            </a:lvl1pPr>
            <a:lvl2pPr marL="742950" indent="-285750" eaLnBrk="0" hangingPunct="0">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defRPr>
            </a:lvl2pPr>
            <a:lvl3pPr marL="1143000" indent="-228600" eaLnBrk="0" hangingPunct="0">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defRPr>
            </a:lvl3pPr>
            <a:lvl4pPr marL="1600200" indent="-228600" eaLnBrk="0" hangingPunct="0">
              <a:spcBef>
                <a:spcPts val="400"/>
              </a:spcBef>
              <a:buClr>
                <a:srgbClr val="EB641B"/>
              </a:buClr>
              <a:buSzPct val="75000"/>
              <a:buFont typeface="Wingdings" panose="05000000000000000000" pitchFamily="2" charset="2"/>
              <a:buChar char=""/>
              <a:defRPr sz="2000">
                <a:solidFill>
                  <a:schemeClr val="tx1"/>
                </a:solidFill>
                <a:latin typeface="Tw Cen MT" panose="020B0602020104020603" pitchFamily="34" charset="0"/>
              </a:defRPr>
            </a:lvl4pPr>
            <a:lvl5pPr marL="2057400" indent="-228600" eaLnBrk="0" hangingPunct="0">
              <a:spcBef>
                <a:spcPts val="400"/>
              </a:spcBef>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5pPr>
            <a:lvl6pPr marL="2514600" indent="-228600" eaLnBrk="0" fontAlgn="base" hangingPunct="0">
              <a:spcBef>
                <a:spcPts val="400"/>
              </a:spcBef>
              <a:spcAft>
                <a:spcPct val="0"/>
              </a:spcAft>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6pPr>
            <a:lvl7pPr marL="2971800" indent="-228600" eaLnBrk="0" fontAlgn="base" hangingPunct="0">
              <a:spcBef>
                <a:spcPts val="400"/>
              </a:spcBef>
              <a:spcAft>
                <a:spcPct val="0"/>
              </a:spcAft>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7pPr>
            <a:lvl8pPr marL="3429000" indent="-228600" eaLnBrk="0" fontAlgn="base" hangingPunct="0">
              <a:spcBef>
                <a:spcPts val="400"/>
              </a:spcBef>
              <a:spcAft>
                <a:spcPct val="0"/>
              </a:spcAft>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8pPr>
            <a:lvl9pPr marL="3886200" indent="-228600" eaLnBrk="0" fontAlgn="base" hangingPunct="0">
              <a:spcBef>
                <a:spcPts val="400"/>
              </a:spcBef>
              <a:spcAft>
                <a:spcPct val="0"/>
              </a:spcAft>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9pPr>
          </a:lstStyle>
          <a:p>
            <a:pPr algn="ctr" eaLnBrk="1" hangingPunct="1">
              <a:spcBef>
                <a:spcPct val="0"/>
              </a:spcBef>
              <a:buClrTx/>
              <a:buSzTx/>
              <a:buFontTx/>
              <a:buNone/>
            </a:pPr>
            <a:r>
              <a:rPr lang="en-US" altLang="en-US" sz="3200" dirty="0">
                <a:solidFill>
                  <a:schemeClr val="bg1"/>
                </a:solidFill>
              </a:rPr>
              <a:t>Survey</a:t>
            </a:r>
          </a:p>
        </p:txBody>
      </p:sp>
      <p:graphicFrame>
        <p:nvGraphicFramePr>
          <p:cNvPr id="5" name="Table 4"/>
          <p:cNvGraphicFramePr>
            <a:graphicFrameLocks noGrp="1"/>
          </p:cNvGraphicFramePr>
          <p:nvPr>
            <p:extLst>
              <p:ext uri="{D42A27DB-BD31-4B8C-83A1-F6EECF244321}">
                <p14:modId xmlns:p14="http://schemas.microsoft.com/office/powerpoint/2010/main" val="734196239"/>
              </p:ext>
            </p:extLst>
          </p:nvPr>
        </p:nvGraphicFramePr>
        <p:xfrm>
          <a:off x="457200" y="1047750"/>
          <a:ext cx="8229600" cy="4023360"/>
        </p:xfrm>
        <a:graphic>
          <a:graphicData uri="http://schemas.openxmlformats.org/drawingml/2006/table">
            <a:tbl>
              <a:tblPr firstRow="1" bandRow="1">
                <a:tableStyleId>{073A0DAA-6AF3-43AB-8588-CEC1D06C72B9}</a:tableStyleId>
              </a:tblPr>
              <a:tblGrid>
                <a:gridCol w="4114800">
                  <a:extLst>
                    <a:ext uri="{9D8B030D-6E8A-4147-A177-3AD203B41FA5}">
                      <a16:colId xmlns:a16="http://schemas.microsoft.com/office/drawing/2014/main" val="796358"/>
                    </a:ext>
                  </a:extLst>
                </a:gridCol>
                <a:gridCol w="4114800">
                  <a:extLst>
                    <a:ext uri="{9D8B030D-6E8A-4147-A177-3AD203B41FA5}">
                      <a16:colId xmlns:a16="http://schemas.microsoft.com/office/drawing/2014/main" val="2968946846"/>
                    </a:ext>
                  </a:extLst>
                </a:gridCol>
              </a:tblGrid>
              <a:tr h="4023360">
                <a:tc>
                  <a:txBody>
                    <a:bodyPr/>
                    <a:lstStyle/>
                    <a:p>
                      <a:r>
                        <a:rPr lang="en-US" sz="2800" b="1" i="0" kern="1200" baseline="30000" dirty="0">
                          <a:solidFill>
                            <a:schemeClr val="lt1"/>
                          </a:solidFill>
                          <a:effectLst/>
                          <a:latin typeface="+mn-lt"/>
                          <a:ea typeface="+mn-ea"/>
                          <a:cs typeface="+mn-cs"/>
                        </a:rPr>
                        <a:t>6 </a:t>
                      </a:r>
                      <a:r>
                        <a:rPr lang="en-US" sz="3000" b="0" i="0" kern="1200" dirty="0">
                          <a:solidFill>
                            <a:schemeClr val="lt1"/>
                          </a:solidFill>
                          <a:effectLst/>
                          <a:latin typeface="+mn-lt"/>
                          <a:ea typeface="+mn-ea"/>
                          <a:cs typeface="+mn-cs"/>
                        </a:rPr>
                        <a:t>Let no one deceive you with empty words, for because of these things the wrath of God comes upon the sons of disobedience.</a:t>
                      </a:r>
                      <a:r>
                        <a:rPr lang="en-US" sz="2800" b="0" i="0" kern="1200" dirty="0">
                          <a:solidFill>
                            <a:schemeClr val="lt1"/>
                          </a:solidFill>
                          <a:effectLst/>
                          <a:latin typeface="+mn-lt"/>
                          <a:ea typeface="+mn-ea"/>
                          <a:cs typeface="+mn-cs"/>
                        </a:rPr>
                        <a:t> </a:t>
                      </a:r>
                      <a:r>
                        <a:rPr lang="en-US" sz="2000" b="0" i="0" kern="1200" dirty="0">
                          <a:solidFill>
                            <a:schemeClr val="lt1"/>
                          </a:solidFill>
                          <a:effectLst/>
                          <a:latin typeface="+mn-lt"/>
                          <a:ea typeface="+mn-ea"/>
                          <a:cs typeface="+mn-cs"/>
                        </a:rPr>
                        <a:t>(Eph. 5:6</a:t>
                      </a:r>
                      <a:r>
                        <a:rPr lang="en-US" sz="1800" kern="1200" baseline="0" dirty="0">
                          <a:effectLst/>
                        </a:rPr>
                        <a:t>)</a:t>
                      </a:r>
                      <a:endParaRPr lang="en-US" sz="18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800" b="1" i="0" kern="1200" baseline="30000" dirty="0">
                          <a:solidFill>
                            <a:schemeClr val="lt1"/>
                          </a:solidFill>
                          <a:effectLst/>
                          <a:latin typeface="+mn-lt"/>
                          <a:ea typeface="+mn-ea"/>
                          <a:cs typeface="+mn-cs"/>
                        </a:rPr>
                        <a:t>11 </a:t>
                      </a:r>
                      <a:r>
                        <a:rPr lang="en-US" sz="3000" b="0" i="0" kern="1200" dirty="0">
                          <a:solidFill>
                            <a:schemeClr val="lt1"/>
                          </a:solidFill>
                          <a:effectLst/>
                          <a:latin typeface="+mn-lt"/>
                          <a:ea typeface="+mn-ea"/>
                          <a:cs typeface="+mn-cs"/>
                        </a:rPr>
                        <a:t>And he received the sign of circumcision, a seal of the righteousness of the faith which </a:t>
                      </a:r>
                      <a:r>
                        <a:rPr lang="en-US" sz="3000" b="0" i="1" kern="1200" dirty="0">
                          <a:solidFill>
                            <a:schemeClr val="lt1"/>
                          </a:solidFill>
                          <a:effectLst/>
                          <a:latin typeface="+mn-lt"/>
                          <a:ea typeface="+mn-ea"/>
                          <a:cs typeface="+mn-cs"/>
                        </a:rPr>
                        <a:t>he had while still</a:t>
                      </a:r>
                      <a:r>
                        <a:rPr lang="en-US" sz="3000" b="0" i="0" kern="1200" dirty="0">
                          <a:solidFill>
                            <a:schemeClr val="lt1"/>
                          </a:solidFill>
                          <a:effectLst/>
                          <a:latin typeface="+mn-lt"/>
                          <a:ea typeface="+mn-ea"/>
                          <a:cs typeface="+mn-cs"/>
                        </a:rPr>
                        <a:t> uncircumcised, that he might be the father of all those who believe</a:t>
                      </a:r>
                      <a:r>
                        <a:rPr lang="en-US" sz="2800" b="0" i="0" kern="1200" dirty="0">
                          <a:solidFill>
                            <a:schemeClr val="lt1"/>
                          </a:solidFill>
                          <a:effectLst/>
                          <a:latin typeface="+mn-lt"/>
                          <a:ea typeface="+mn-ea"/>
                          <a:cs typeface="+mn-cs"/>
                        </a:rPr>
                        <a:t>, (</a:t>
                      </a:r>
                      <a:r>
                        <a:rPr kumimoji="0" lang="en-US" sz="1800" b="1" i="0" u="none" strike="noStrike" kern="1200" cap="none" spc="0" normalizeH="0" baseline="0" noProof="0" dirty="0">
                          <a:ln>
                            <a:noFill/>
                          </a:ln>
                          <a:solidFill>
                            <a:prstClr val="white"/>
                          </a:solidFill>
                          <a:effectLst/>
                          <a:uLnTx/>
                          <a:uFillTx/>
                          <a:latin typeface="+mn-lt"/>
                          <a:ea typeface="+mn-ea"/>
                          <a:cs typeface="+mn-cs"/>
                        </a:rPr>
                        <a:t>Romans 4:11)</a:t>
                      </a:r>
                    </a:p>
                    <a:p>
                      <a:endParaRPr lang="en-US" dirty="0"/>
                    </a:p>
                  </a:txBody>
                  <a:tcPr/>
                </a:tc>
                <a:extLst>
                  <a:ext uri="{0D108BD9-81ED-4DB2-BD59-A6C34878D82A}">
                    <a16:rowId xmlns:a16="http://schemas.microsoft.com/office/drawing/2014/main" val="3259064958"/>
                  </a:ext>
                </a:extLst>
              </a:tr>
            </a:tbl>
          </a:graphicData>
        </a:graphic>
      </p:graphicFrame>
    </p:spTree>
    <p:extLst>
      <p:ext uri="{BB962C8B-B14F-4D97-AF65-F5344CB8AC3E}">
        <p14:creationId xmlns:p14="http://schemas.microsoft.com/office/powerpoint/2010/main" val="13582419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42" name="TextBox 5"/>
          <p:cNvSpPr txBox="1">
            <a:spLocks noChangeArrowheads="1"/>
          </p:cNvSpPr>
          <p:nvPr/>
        </p:nvSpPr>
        <p:spPr bwMode="auto">
          <a:xfrm>
            <a:off x="228600" y="57150"/>
            <a:ext cx="87630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defRPr>
            </a:lvl1pPr>
            <a:lvl2pPr marL="742950" indent="-285750" eaLnBrk="0" hangingPunct="0">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defRPr>
            </a:lvl2pPr>
            <a:lvl3pPr marL="1143000" indent="-228600" eaLnBrk="0" hangingPunct="0">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defRPr>
            </a:lvl3pPr>
            <a:lvl4pPr marL="1600200" indent="-228600" eaLnBrk="0" hangingPunct="0">
              <a:spcBef>
                <a:spcPts val="400"/>
              </a:spcBef>
              <a:buClr>
                <a:srgbClr val="EB641B"/>
              </a:buClr>
              <a:buSzPct val="75000"/>
              <a:buFont typeface="Wingdings" panose="05000000000000000000" pitchFamily="2" charset="2"/>
              <a:buChar char=""/>
              <a:defRPr sz="2000">
                <a:solidFill>
                  <a:schemeClr val="tx1"/>
                </a:solidFill>
                <a:latin typeface="Tw Cen MT" panose="020B0602020104020603" pitchFamily="34" charset="0"/>
              </a:defRPr>
            </a:lvl4pPr>
            <a:lvl5pPr marL="2057400" indent="-228600" eaLnBrk="0" hangingPunct="0">
              <a:spcBef>
                <a:spcPts val="400"/>
              </a:spcBef>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5pPr>
            <a:lvl6pPr marL="2514600" indent="-228600" eaLnBrk="0" fontAlgn="base" hangingPunct="0">
              <a:spcBef>
                <a:spcPts val="400"/>
              </a:spcBef>
              <a:spcAft>
                <a:spcPct val="0"/>
              </a:spcAft>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6pPr>
            <a:lvl7pPr marL="2971800" indent="-228600" eaLnBrk="0" fontAlgn="base" hangingPunct="0">
              <a:spcBef>
                <a:spcPts val="400"/>
              </a:spcBef>
              <a:spcAft>
                <a:spcPct val="0"/>
              </a:spcAft>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7pPr>
            <a:lvl8pPr marL="3429000" indent="-228600" eaLnBrk="0" fontAlgn="base" hangingPunct="0">
              <a:spcBef>
                <a:spcPts val="400"/>
              </a:spcBef>
              <a:spcAft>
                <a:spcPct val="0"/>
              </a:spcAft>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8pPr>
            <a:lvl9pPr marL="3886200" indent="-228600" eaLnBrk="0" fontAlgn="base" hangingPunct="0">
              <a:spcBef>
                <a:spcPts val="400"/>
              </a:spcBef>
              <a:spcAft>
                <a:spcPct val="0"/>
              </a:spcAft>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9pPr>
          </a:lstStyle>
          <a:p>
            <a:pPr algn="ctr" eaLnBrk="1" hangingPunct="1">
              <a:spcBef>
                <a:spcPct val="0"/>
              </a:spcBef>
              <a:buClrTx/>
              <a:buSzTx/>
              <a:buFontTx/>
              <a:buNone/>
            </a:pPr>
            <a:r>
              <a:rPr lang="en-US" altLang="en-US" sz="3200" dirty="0">
                <a:solidFill>
                  <a:schemeClr val="bg1"/>
                </a:solidFill>
              </a:rPr>
              <a:t>Survey</a:t>
            </a:r>
          </a:p>
        </p:txBody>
      </p:sp>
      <p:graphicFrame>
        <p:nvGraphicFramePr>
          <p:cNvPr id="5" name="Table 4"/>
          <p:cNvGraphicFramePr>
            <a:graphicFrameLocks noGrp="1"/>
          </p:cNvGraphicFramePr>
          <p:nvPr>
            <p:extLst>
              <p:ext uri="{D42A27DB-BD31-4B8C-83A1-F6EECF244321}">
                <p14:modId xmlns:p14="http://schemas.microsoft.com/office/powerpoint/2010/main" val="3336550022"/>
              </p:ext>
            </p:extLst>
          </p:nvPr>
        </p:nvGraphicFramePr>
        <p:xfrm>
          <a:off x="457200" y="788670"/>
          <a:ext cx="8229600" cy="4145280"/>
        </p:xfrm>
        <a:graphic>
          <a:graphicData uri="http://schemas.openxmlformats.org/drawingml/2006/table">
            <a:tbl>
              <a:tblPr firstRow="1" bandRow="1">
                <a:tableStyleId>{073A0DAA-6AF3-43AB-8588-CEC1D06C72B9}</a:tableStyleId>
              </a:tblPr>
              <a:tblGrid>
                <a:gridCol w="4114800">
                  <a:extLst>
                    <a:ext uri="{9D8B030D-6E8A-4147-A177-3AD203B41FA5}">
                      <a16:colId xmlns:a16="http://schemas.microsoft.com/office/drawing/2014/main" val="796358"/>
                    </a:ext>
                  </a:extLst>
                </a:gridCol>
                <a:gridCol w="4114800">
                  <a:extLst>
                    <a:ext uri="{9D8B030D-6E8A-4147-A177-3AD203B41FA5}">
                      <a16:colId xmlns:a16="http://schemas.microsoft.com/office/drawing/2014/main" val="2968946846"/>
                    </a:ext>
                  </a:extLst>
                </a:gridCol>
              </a:tblGrid>
              <a:tr h="4145280">
                <a:tc>
                  <a:txBody>
                    <a:bodyPr/>
                    <a:lstStyle/>
                    <a:p>
                      <a:r>
                        <a:rPr lang="en-US" sz="3200" b="1" i="0" kern="1200" baseline="30000" dirty="0">
                          <a:solidFill>
                            <a:schemeClr val="lt1"/>
                          </a:solidFill>
                          <a:effectLst/>
                          <a:latin typeface="+mn-lt"/>
                          <a:ea typeface="+mn-ea"/>
                          <a:cs typeface="+mn-cs"/>
                        </a:rPr>
                        <a:t>23 </a:t>
                      </a:r>
                      <a:r>
                        <a:rPr lang="en-US" sz="3200" b="0" i="0" kern="1200" dirty="0">
                          <a:solidFill>
                            <a:schemeClr val="lt1"/>
                          </a:solidFill>
                          <a:effectLst/>
                          <a:latin typeface="+mn-lt"/>
                          <a:ea typeface="+mn-ea"/>
                          <a:cs typeface="+mn-cs"/>
                        </a:rPr>
                        <a:t>I will kill her children with death, and all the churches shall know that I am He who searches the minds and hearts. And I will give to each one of you according to your works. </a:t>
                      </a:r>
                      <a:r>
                        <a:rPr lang="en-US" sz="2000" b="0" i="0" kern="1200" dirty="0">
                          <a:solidFill>
                            <a:schemeClr val="lt1"/>
                          </a:solidFill>
                          <a:effectLst/>
                          <a:latin typeface="+mn-lt"/>
                          <a:ea typeface="+mn-ea"/>
                          <a:cs typeface="+mn-cs"/>
                        </a:rPr>
                        <a:t>(Rev. 2:23</a:t>
                      </a:r>
                      <a:r>
                        <a:rPr lang="en-US" sz="1800" kern="1200" baseline="0" dirty="0">
                          <a:effectLst/>
                        </a:rPr>
                        <a:t>)</a:t>
                      </a:r>
                      <a:endParaRPr lang="en-US" sz="18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3200" b="1" i="0" kern="1200" baseline="30000" dirty="0">
                          <a:solidFill>
                            <a:schemeClr val="lt1"/>
                          </a:solidFill>
                          <a:effectLst/>
                          <a:latin typeface="+mn-lt"/>
                          <a:ea typeface="+mn-ea"/>
                          <a:cs typeface="+mn-cs"/>
                        </a:rPr>
                        <a:t>16 </a:t>
                      </a:r>
                      <a:r>
                        <a:rPr lang="en-US" sz="2700" b="0" i="0" kern="1200" dirty="0">
                          <a:solidFill>
                            <a:schemeClr val="lt1"/>
                          </a:solidFill>
                          <a:effectLst/>
                          <a:latin typeface="+mn-lt"/>
                          <a:ea typeface="+mn-ea"/>
                          <a:cs typeface="+mn-cs"/>
                        </a:rPr>
                        <a:t>Therefore </a:t>
                      </a:r>
                      <a:r>
                        <a:rPr lang="en-US" sz="2700" b="0" i="1" kern="1200" dirty="0">
                          <a:solidFill>
                            <a:schemeClr val="lt1"/>
                          </a:solidFill>
                          <a:effectLst/>
                          <a:latin typeface="+mn-lt"/>
                          <a:ea typeface="+mn-ea"/>
                          <a:cs typeface="+mn-cs"/>
                        </a:rPr>
                        <a:t>it is</a:t>
                      </a:r>
                      <a:r>
                        <a:rPr lang="en-US" sz="2700" b="0" i="0" kern="1200" dirty="0">
                          <a:solidFill>
                            <a:schemeClr val="lt1"/>
                          </a:solidFill>
                          <a:effectLst/>
                          <a:latin typeface="+mn-lt"/>
                          <a:ea typeface="+mn-ea"/>
                          <a:cs typeface="+mn-cs"/>
                        </a:rPr>
                        <a:t> of faith that </a:t>
                      </a:r>
                      <a:r>
                        <a:rPr lang="en-US" sz="2700" b="0" i="1" kern="1200" dirty="0">
                          <a:solidFill>
                            <a:schemeClr val="lt1"/>
                          </a:solidFill>
                          <a:effectLst/>
                          <a:latin typeface="+mn-lt"/>
                          <a:ea typeface="+mn-ea"/>
                          <a:cs typeface="+mn-cs"/>
                        </a:rPr>
                        <a:t>it might be</a:t>
                      </a:r>
                      <a:r>
                        <a:rPr lang="en-US" sz="2700" b="0" i="0" kern="1200" dirty="0">
                          <a:solidFill>
                            <a:schemeClr val="lt1"/>
                          </a:solidFill>
                          <a:effectLst/>
                          <a:latin typeface="+mn-lt"/>
                          <a:ea typeface="+mn-ea"/>
                          <a:cs typeface="+mn-cs"/>
                        </a:rPr>
                        <a:t> according to grace, so that the promise might be sure to all the seed, not only to those who are of the law, but also to those who are of the faith of Abraham, who is the father of us all</a:t>
                      </a:r>
                      <a:r>
                        <a:rPr lang="en-US" sz="3200" b="0" i="0" kern="1200" dirty="0">
                          <a:solidFill>
                            <a:schemeClr val="lt1"/>
                          </a:solidFill>
                          <a:effectLst/>
                          <a:latin typeface="+mn-lt"/>
                          <a:ea typeface="+mn-ea"/>
                          <a:cs typeface="+mn-cs"/>
                        </a:rPr>
                        <a:t> </a:t>
                      </a:r>
                      <a:r>
                        <a:rPr lang="en-US" sz="2800" b="0" i="0" kern="1200" dirty="0">
                          <a:solidFill>
                            <a:schemeClr val="lt1"/>
                          </a:solidFill>
                          <a:effectLst/>
                          <a:latin typeface="+mn-lt"/>
                          <a:ea typeface="+mn-ea"/>
                          <a:cs typeface="+mn-cs"/>
                        </a:rPr>
                        <a:t>(</a:t>
                      </a:r>
                      <a:r>
                        <a:rPr kumimoji="0" lang="en-US" sz="1800" b="1" i="0" u="none" strike="noStrike" kern="1200" cap="none" spc="0" normalizeH="0" baseline="0" noProof="0" dirty="0">
                          <a:ln>
                            <a:noFill/>
                          </a:ln>
                          <a:solidFill>
                            <a:prstClr val="white"/>
                          </a:solidFill>
                          <a:effectLst/>
                          <a:uLnTx/>
                          <a:uFillTx/>
                          <a:latin typeface="+mn-lt"/>
                          <a:ea typeface="+mn-ea"/>
                          <a:cs typeface="+mn-cs"/>
                        </a:rPr>
                        <a:t>Romans 4:16)</a:t>
                      </a:r>
                    </a:p>
                    <a:p>
                      <a:endParaRPr lang="en-US" dirty="0"/>
                    </a:p>
                  </a:txBody>
                  <a:tcPr/>
                </a:tc>
                <a:extLst>
                  <a:ext uri="{0D108BD9-81ED-4DB2-BD59-A6C34878D82A}">
                    <a16:rowId xmlns:a16="http://schemas.microsoft.com/office/drawing/2014/main" val="3259064958"/>
                  </a:ext>
                </a:extLst>
              </a:tr>
            </a:tbl>
          </a:graphicData>
        </a:graphic>
      </p:graphicFrame>
    </p:spTree>
    <p:extLst>
      <p:ext uri="{BB962C8B-B14F-4D97-AF65-F5344CB8AC3E}">
        <p14:creationId xmlns:p14="http://schemas.microsoft.com/office/powerpoint/2010/main" val="31306572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42" name="TextBox 5"/>
          <p:cNvSpPr txBox="1">
            <a:spLocks noChangeArrowheads="1"/>
          </p:cNvSpPr>
          <p:nvPr/>
        </p:nvSpPr>
        <p:spPr bwMode="auto">
          <a:xfrm>
            <a:off x="228600" y="57150"/>
            <a:ext cx="87630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defRPr>
            </a:lvl1pPr>
            <a:lvl2pPr marL="742950" indent="-285750" eaLnBrk="0" hangingPunct="0">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defRPr>
            </a:lvl2pPr>
            <a:lvl3pPr marL="1143000" indent="-228600" eaLnBrk="0" hangingPunct="0">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defRPr>
            </a:lvl3pPr>
            <a:lvl4pPr marL="1600200" indent="-228600" eaLnBrk="0" hangingPunct="0">
              <a:spcBef>
                <a:spcPts val="400"/>
              </a:spcBef>
              <a:buClr>
                <a:srgbClr val="EB641B"/>
              </a:buClr>
              <a:buSzPct val="75000"/>
              <a:buFont typeface="Wingdings" panose="05000000000000000000" pitchFamily="2" charset="2"/>
              <a:buChar char=""/>
              <a:defRPr sz="2000">
                <a:solidFill>
                  <a:schemeClr val="tx1"/>
                </a:solidFill>
                <a:latin typeface="Tw Cen MT" panose="020B0602020104020603" pitchFamily="34" charset="0"/>
              </a:defRPr>
            </a:lvl4pPr>
            <a:lvl5pPr marL="2057400" indent="-228600" eaLnBrk="0" hangingPunct="0">
              <a:spcBef>
                <a:spcPts val="400"/>
              </a:spcBef>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5pPr>
            <a:lvl6pPr marL="2514600" indent="-228600" eaLnBrk="0" fontAlgn="base" hangingPunct="0">
              <a:spcBef>
                <a:spcPts val="400"/>
              </a:spcBef>
              <a:spcAft>
                <a:spcPct val="0"/>
              </a:spcAft>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6pPr>
            <a:lvl7pPr marL="2971800" indent="-228600" eaLnBrk="0" fontAlgn="base" hangingPunct="0">
              <a:spcBef>
                <a:spcPts val="400"/>
              </a:spcBef>
              <a:spcAft>
                <a:spcPct val="0"/>
              </a:spcAft>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7pPr>
            <a:lvl8pPr marL="3429000" indent="-228600" eaLnBrk="0" fontAlgn="base" hangingPunct="0">
              <a:spcBef>
                <a:spcPts val="400"/>
              </a:spcBef>
              <a:spcAft>
                <a:spcPct val="0"/>
              </a:spcAft>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8pPr>
            <a:lvl9pPr marL="3886200" indent="-228600" eaLnBrk="0" fontAlgn="base" hangingPunct="0">
              <a:spcBef>
                <a:spcPts val="400"/>
              </a:spcBef>
              <a:spcAft>
                <a:spcPct val="0"/>
              </a:spcAft>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9pPr>
          </a:lstStyle>
          <a:p>
            <a:pPr algn="ctr" eaLnBrk="1" hangingPunct="1">
              <a:spcBef>
                <a:spcPct val="0"/>
              </a:spcBef>
              <a:buClrTx/>
              <a:buSzTx/>
              <a:buFontTx/>
              <a:buNone/>
            </a:pPr>
            <a:r>
              <a:rPr lang="en-US" altLang="en-US" sz="3200" dirty="0">
                <a:solidFill>
                  <a:schemeClr val="bg1"/>
                </a:solidFill>
              </a:rPr>
              <a:t>Survey</a:t>
            </a:r>
          </a:p>
        </p:txBody>
      </p:sp>
      <p:graphicFrame>
        <p:nvGraphicFramePr>
          <p:cNvPr id="5" name="Table 4"/>
          <p:cNvGraphicFramePr>
            <a:graphicFrameLocks noGrp="1"/>
          </p:cNvGraphicFramePr>
          <p:nvPr>
            <p:extLst>
              <p:ext uri="{D42A27DB-BD31-4B8C-83A1-F6EECF244321}">
                <p14:modId xmlns:p14="http://schemas.microsoft.com/office/powerpoint/2010/main" val="4071905989"/>
              </p:ext>
            </p:extLst>
          </p:nvPr>
        </p:nvGraphicFramePr>
        <p:xfrm>
          <a:off x="228600" y="590550"/>
          <a:ext cx="8686800" cy="4495800"/>
        </p:xfrm>
        <a:graphic>
          <a:graphicData uri="http://schemas.openxmlformats.org/drawingml/2006/table">
            <a:tbl>
              <a:tblPr firstRow="1" bandRow="1">
                <a:tableStyleId>{073A0DAA-6AF3-43AB-8588-CEC1D06C72B9}</a:tableStyleId>
              </a:tblPr>
              <a:tblGrid>
                <a:gridCol w="4343400">
                  <a:extLst>
                    <a:ext uri="{9D8B030D-6E8A-4147-A177-3AD203B41FA5}">
                      <a16:colId xmlns:a16="http://schemas.microsoft.com/office/drawing/2014/main" val="796358"/>
                    </a:ext>
                  </a:extLst>
                </a:gridCol>
                <a:gridCol w="4343400">
                  <a:extLst>
                    <a:ext uri="{9D8B030D-6E8A-4147-A177-3AD203B41FA5}">
                      <a16:colId xmlns:a16="http://schemas.microsoft.com/office/drawing/2014/main" val="2968946846"/>
                    </a:ext>
                  </a:extLst>
                </a:gridCol>
              </a:tblGrid>
              <a:tr h="4495800">
                <a:tc>
                  <a:txBody>
                    <a:bodyPr/>
                    <a:lstStyle/>
                    <a:p>
                      <a:r>
                        <a:rPr lang="en-US" sz="3200" b="1" i="0" kern="1200" baseline="30000" dirty="0">
                          <a:solidFill>
                            <a:schemeClr val="lt1"/>
                          </a:solidFill>
                          <a:effectLst/>
                          <a:latin typeface="+mn-lt"/>
                          <a:ea typeface="+mn-ea"/>
                          <a:cs typeface="+mn-cs"/>
                        </a:rPr>
                        <a:t>12 </a:t>
                      </a:r>
                      <a:r>
                        <a:rPr lang="en-US" sz="3200" b="0" i="0" kern="1200" dirty="0">
                          <a:solidFill>
                            <a:schemeClr val="lt1"/>
                          </a:solidFill>
                          <a:effectLst/>
                          <a:latin typeface="+mn-lt"/>
                          <a:ea typeface="+mn-ea"/>
                          <a:cs typeface="+mn-cs"/>
                        </a:rPr>
                        <a:t>And the dead were judged according to their works, by the things which were written in the books. </a:t>
                      </a:r>
                      <a:r>
                        <a:rPr lang="en-US" sz="2000" b="0" i="0" kern="1200" dirty="0">
                          <a:solidFill>
                            <a:schemeClr val="lt1"/>
                          </a:solidFill>
                          <a:effectLst/>
                          <a:latin typeface="+mn-lt"/>
                          <a:ea typeface="+mn-ea"/>
                          <a:cs typeface="+mn-cs"/>
                        </a:rPr>
                        <a:t>(Rev. 20:12b</a:t>
                      </a:r>
                      <a:r>
                        <a:rPr lang="en-US" sz="1800" kern="1200" baseline="0" dirty="0">
                          <a:effectLst/>
                        </a:rPr>
                        <a:t>)</a:t>
                      </a:r>
                      <a:endParaRPr lang="en-US" sz="18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800" b="1" i="0" kern="1200" baseline="30000" dirty="0">
                          <a:solidFill>
                            <a:schemeClr val="lt1"/>
                          </a:solidFill>
                          <a:effectLst/>
                          <a:latin typeface="+mn-lt"/>
                          <a:ea typeface="+mn-ea"/>
                          <a:cs typeface="+mn-cs"/>
                        </a:rPr>
                        <a:t>9 </a:t>
                      </a:r>
                      <a:r>
                        <a:rPr lang="en-US" sz="2700" b="0" i="0" kern="1200" dirty="0">
                          <a:solidFill>
                            <a:schemeClr val="lt1"/>
                          </a:solidFill>
                          <a:effectLst/>
                          <a:latin typeface="+mn-lt"/>
                          <a:ea typeface="+mn-ea"/>
                          <a:cs typeface="+mn-cs"/>
                        </a:rPr>
                        <a:t>that if you confess with your mouth the Lord Jesus and believe in your heart that God has raised Him from the dead, you will be saved. </a:t>
                      </a:r>
                      <a:r>
                        <a:rPr lang="en-US" sz="2700" b="1" i="0" kern="1200" baseline="30000" dirty="0">
                          <a:solidFill>
                            <a:schemeClr val="lt1"/>
                          </a:solidFill>
                          <a:effectLst/>
                          <a:latin typeface="+mn-lt"/>
                          <a:ea typeface="+mn-ea"/>
                          <a:cs typeface="+mn-cs"/>
                        </a:rPr>
                        <a:t>10 </a:t>
                      </a:r>
                      <a:r>
                        <a:rPr lang="en-US" sz="2700" b="0" i="0" kern="1200" dirty="0">
                          <a:solidFill>
                            <a:schemeClr val="lt1"/>
                          </a:solidFill>
                          <a:effectLst/>
                          <a:latin typeface="+mn-lt"/>
                          <a:ea typeface="+mn-ea"/>
                          <a:cs typeface="+mn-cs"/>
                        </a:rPr>
                        <a:t>For with the heart one believes unto righteousness, and with the mouth confession is made unto salvation. </a:t>
                      </a:r>
                      <a:r>
                        <a:rPr lang="en-US" sz="2800" b="0" i="0" kern="1200" dirty="0">
                          <a:solidFill>
                            <a:schemeClr val="lt1"/>
                          </a:solidFill>
                          <a:effectLst/>
                          <a:latin typeface="+mn-lt"/>
                          <a:ea typeface="+mn-ea"/>
                          <a:cs typeface="+mn-cs"/>
                        </a:rPr>
                        <a:t>(</a:t>
                      </a:r>
                      <a:r>
                        <a:rPr kumimoji="0" lang="en-US" sz="1800" b="1" i="0" u="none" strike="noStrike" kern="1200" cap="none" spc="0" normalizeH="0" baseline="0" noProof="0" dirty="0">
                          <a:ln>
                            <a:noFill/>
                          </a:ln>
                          <a:solidFill>
                            <a:prstClr val="white"/>
                          </a:solidFill>
                          <a:effectLst/>
                          <a:uLnTx/>
                          <a:uFillTx/>
                          <a:latin typeface="+mn-lt"/>
                          <a:ea typeface="+mn-ea"/>
                          <a:cs typeface="+mn-cs"/>
                        </a:rPr>
                        <a:t>Romans 10:9-10)</a:t>
                      </a:r>
                    </a:p>
                    <a:p>
                      <a:endParaRPr lang="en-US" dirty="0"/>
                    </a:p>
                  </a:txBody>
                  <a:tcPr/>
                </a:tc>
                <a:extLst>
                  <a:ext uri="{0D108BD9-81ED-4DB2-BD59-A6C34878D82A}">
                    <a16:rowId xmlns:a16="http://schemas.microsoft.com/office/drawing/2014/main" val="3259064958"/>
                  </a:ext>
                </a:extLst>
              </a:tr>
            </a:tbl>
          </a:graphicData>
        </a:graphic>
      </p:graphicFrame>
    </p:spTree>
    <p:extLst>
      <p:ext uri="{BB962C8B-B14F-4D97-AF65-F5344CB8AC3E}">
        <p14:creationId xmlns:p14="http://schemas.microsoft.com/office/powerpoint/2010/main" val="759056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42" name="TextBox 5"/>
          <p:cNvSpPr txBox="1">
            <a:spLocks noChangeArrowheads="1"/>
          </p:cNvSpPr>
          <p:nvPr/>
        </p:nvSpPr>
        <p:spPr bwMode="auto">
          <a:xfrm>
            <a:off x="228600" y="57150"/>
            <a:ext cx="87630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defRPr>
            </a:lvl1pPr>
            <a:lvl2pPr marL="742950" indent="-285750" eaLnBrk="0" hangingPunct="0">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defRPr>
            </a:lvl2pPr>
            <a:lvl3pPr marL="1143000" indent="-228600" eaLnBrk="0" hangingPunct="0">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defRPr>
            </a:lvl3pPr>
            <a:lvl4pPr marL="1600200" indent="-228600" eaLnBrk="0" hangingPunct="0">
              <a:spcBef>
                <a:spcPts val="400"/>
              </a:spcBef>
              <a:buClr>
                <a:srgbClr val="EB641B"/>
              </a:buClr>
              <a:buSzPct val="75000"/>
              <a:buFont typeface="Wingdings" panose="05000000000000000000" pitchFamily="2" charset="2"/>
              <a:buChar char=""/>
              <a:defRPr sz="2000">
                <a:solidFill>
                  <a:schemeClr val="tx1"/>
                </a:solidFill>
                <a:latin typeface="Tw Cen MT" panose="020B0602020104020603" pitchFamily="34" charset="0"/>
              </a:defRPr>
            </a:lvl4pPr>
            <a:lvl5pPr marL="2057400" indent="-228600" eaLnBrk="0" hangingPunct="0">
              <a:spcBef>
                <a:spcPts val="400"/>
              </a:spcBef>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5pPr>
            <a:lvl6pPr marL="2514600" indent="-228600" eaLnBrk="0" fontAlgn="base" hangingPunct="0">
              <a:spcBef>
                <a:spcPts val="400"/>
              </a:spcBef>
              <a:spcAft>
                <a:spcPct val="0"/>
              </a:spcAft>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6pPr>
            <a:lvl7pPr marL="2971800" indent="-228600" eaLnBrk="0" fontAlgn="base" hangingPunct="0">
              <a:spcBef>
                <a:spcPts val="400"/>
              </a:spcBef>
              <a:spcAft>
                <a:spcPct val="0"/>
              </a:spcAft>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7pPr>
            <a:lvl8pPr marL="3429000" indent="-228600" eaLnBrk="0" fontAlgn="base" hangingPunct="0">
              <a:spcBef>
                <a:spcPts val="400"/>
              </a:spcBef>
              <a:spcAft>
                <a:spcPct val="0"/>
              </a:spcAft>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8pPr>
            <a:lvl9pPr marL="3886200" indent="-228600" eaLnBrk="0" fontAlgn="base" hangingPunct="0">
              <a:spcBef>
                <a:spcPts val="400"/>
              </a:spcBef>
              <a:spcAft>
                <a:spcPct val="0"/>
              </a:spcAft>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9pPr>
          </a:lstStyle>
          <a:p>
            <a:pPr algn="ctr" eaLnBrk="1" hangingPunct="1">
              <a:spcBef>
                <a:spcPct val="0"/>
              </a:spcBef>
              <a:buClrTx/>
              <a:buSzTx/>
              <a:buFontTx/>
              <a:buNone/>
            </a:pPr>
            <a:r>
              <a:rPr lang="en-US" altLang="en-US" sz="3200" dirty="0">
                <a:solidFill>
                  <a:schemeClr val="bg1"/>
                </a:solidFill>
              </a:rPr>
              <a:t>Faith Establishes the law</a:t>
            </a:r>
          </a:p>
        </p:txBody>
      </p:sp>
      <p:sp>
        <p:nvSpPr>
          <p:cNvPr id="2" name="Rectangle 1"/>
          <p:cNvSpPr/>
          <p:nvPr/>
        </p:nvSpPr>
        <p:spPr>
          <a:xfrm>
            <a:off x="381000" y="742949"/>
            <a:ext cx="8458200" cy="4247317"/>
          </a:xfrm>
          <a:prstGeom prst="rect">
            <a:avLst/>
          </a:prstGeom>
        </p:spPr>
        <p:txBody>
          <a:bodyPr wrap="square">
            <a:spAutoFit/>
          </a:bodyPr>
          <a:lstStyle/>
          <a:p>
            <a:r>
              <a:rPr lang="en-US" sz="3000" dirty="0">
                <a:solidFill>
                  <a:schemeClr val="bg1"/>
                </a:solidFill>
                <a:latin typeface="Georgia" panose="02040502050405020303" pitchFamily="18" charset="0"/>
                <a:ea typeface="Times New Roman" panose="02020603050405020304" pitchFamily="18" charset="0"/>
                <a:cs typeface="Times New Roman" panose="02020603050405020304" pitchFamily="18" charset="0"/>
              </a:rPr>
              <a:t>Biblical scholar Dr. Brad Young explains: “The words ‘place on a firmer footing’ is a far better translation of the meaning of the words in Greek. The Greek term </a:t>
            </a:r>
            <a:r>
              <a:rPr lang="en-US" sz="3000" dirty="0" err="1">
                <a:solidFill>
                  <a:schemeClr val="bg1"/>
                </a:solidFill>
                <a:latin typeface="Georgia" panose="02040502050405020303" pitchFamily="18" charset="0"/>
                <a:ea typeface="Times New Roman" panose="02020603050405020304" pitchFamily="18" charset="0"/>
                <a:cs typeface="Times New Roman" panose="02020603050405020304" pitchFamily="18" charset="0"/>
              </a:rPr>
              <a:t>histemi</a:t>
            </a:r>
            <a:r>
              <a:rPr lang="en-US" sz="3000" dirty="0">
                <a:solidFill>
                  <a:schemeClr val="bg1"/>
                </a:solidFill>
                <a:latin typeface="Georgia" panose="02040502050405020303" pitchFamily="18" charset="0"/>
                <a:ea typeface="Times New Roman" panose="02020603050405020304" pitchFamily="18" charset="0"/>
                <a:cs typeface="Times New Roman" panose="02020603050405020304" pitchFamily="18" charset="0"/>
              </a:rPr>
              <a:t>, ‘stand’ or ‘place on a firmer footing’ is the equivalent of the Hebrew word </a:t>
            </a:r>
            <a:r>
              <a:rPr lang="en-US" sz="3000" dirty="0" err="1">
                <a:solidFill>
                  <a:schemeClr val="bg1"/>
                </a:solidFill>
                <a:latin typeface="Georgia" panose="02040502050405020303" pitchFamily="18" charset="0"/>
                <a:ea typeface="Times New Roman" panose="02020603050405020304" pitchFamily="18" charset="0"/>
                <a:cs typeface="Times New Roman" panose="02020603050405020304" pitchFamily="18" charset="0"/>
              </a:rPr>
              <a:t>kiyem</a:t>
            </a:r>
            <a:r>
              <a:rPr lang="en-US" sz="3000" dirty="0">
                <a:solidFill>
                  <a:schemeClr val="bg1"/>
                </a:solidFill>
                <a:latin typeface="Georgia" panose="02040502050405020303" pitchFamily="18" charset="0"/>
                <a:ea typeface="Times New Roman" panose="02020603050405020304" pitchFamily="18" charset="0"/>
                <a:cs typeface="Times New Roman" panose="02020603050405020304" pitchFamily="18" charset="0"/>
              </a:rPr>
              <a:t>, </a:t>
            </a:r>
            <a:r>
              <a:rPr lang="en-US" sz="3000" dirty="0" err="1">
                <a:solidFill>
                  <a:schemeClr val="bg1"/>
                </a:solidFill>
                <a:latin typeface="Georgia" panose="02040502050405020303" pitchFamily="18" charset="0"/>
                <a:ea typeface="Times New Roman" panose="02020603050405020304" pitchFamily="18" charset="0"/>
                <a:cs typeface="Times New Roman" panose="02020603050405020304" pitchFamily="18" charset="0"/>
              </a:rPr>
              <a:t>‘cause</a:t>
            </a:r>
            <a:r>
              <a:rPr lang="en-US" sz="3000" dirty="0">
                <a:solidFill>
                  <a:schemeClr val="bg1"/>
                </a:solidFill>
                <a:latin typeface="Georgia" panose="02040502050405020303" pitchFamily="18" charset="0"/>
                <a:ea typeface="Times New Roman" panose="02020603050405020304" pitchFamily="18" charset="0"/>
                <a:cs typeface="Times New Roman" panose="02020603050405020304" pitchFamily="18" charset="0"/>
              </a:rPr>
              <a:t> to stand’ or ‘make to stand through proper interpretation.’ Paul desired to place Torah [the law] on a firmer footing through faith” (Paul the Jewish Theologian, 1997, p. 97)</a:t>
            </a:r>
            <a:endParaRPr lang="en-US" sz="3000" dirty="0">
              <a:solidFill>
                <a:schemeClr val="bg1"/>
              </a:solidFill>
            </a:endParaRPr>
          </a:p>
        </p:txBody>
      </p:sp>
    </p:spTree>
    <p:extLst>
      <p:ext uri="{BB962C8B-B14F-4D97-AF65-F5344CB8AC3E}">
        <p14:creationId xmlns:p14="http://schemas.microsoft.com/office/powerpoint/2010/main" val="21797721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42" name="TextBox 5"/>
          <p:cNvSpPr txBox="1">
            <a:spLocks noChangeArrowheads="1"/>
          </p:cNvSpPr>
          <p:nvPr/>
        </p:nvSpPr>
        <p:spPr bwMode="auto">
          <a:xfrm>
            <a:off x="228600" y="57150"/>
            <a:ext cx="87630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defRPr>
            </a:lvl1pPr>
            <a:lvl2pPr marL="742950" indent="-285750" eaLnBrk="0" hangingPunct="0">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defRPr>
            </a:lvl2pPr>
            <a:lvl3pPr marL="1143000" indent="-228600" eaLnBrk="0" hangingPunct="0">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defRPr>
            </a:lvl3pPr>
            <a:lvl4pPr marL="1600200" indent="-228600" eaLnBrk="0" hangingPunct="0">
              <a:spcBef>
                <a:spcPts val="400"/>
              </a:spcBef>
              <a:buClr>
                <a:srgbClr val="EB641B"/>
              </a:buClr>
              <a:buSzPct val="75000"/>
              <a:buFont typeface="Wingdings" panose="05000000000000000000" pitchFamily="2" charset="2"/>
              <a:buChar char=""/>
              <a:defRPr sz="2000">
                <a:solidFill>
                  <a:schemeClr val="tx1"/>
                </a:solidFill>
                <a:latin typeface="Tw Cen MT" panose="020B0602020104020603" pitchFamily="34" charset="0"/>
              </a:defRPr>
            </a:lvl4pPr>
            <a:lvl5pPr marL="2057400" indent="-228600" eaLnBrk="0" hangingPunct="0">
              <a:spcBef>
                <a:spcPts val="400"/>
              </a:spcBef>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5pPr>
            <a:lvl6pPr marL="2514600" indent="-228600" eaLnBrk="0" fontAlgn="base" hangingPunct="0">
              <a:spcBef>
                <a:spcPts val="400"/>
              </a:spcBef>
              <a:spcAft>
                <a:spcPct val="0"/>
              </a:spcAft>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6pPr>
            <a:lvl7pPr marL="2971800" indent="-228600" eaLnBrk="0" fontAlgn="base" hangingPunct="0">
              <a:spcBef>
                <a:spcPts val="400"/>
              </a:spcBef>
              <a:spcAft>
                <a:spcPct val="0"/>
              </a:spcAft>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7pPr>
            <a:lvl8pPr marL="3429000" indent="-228600" eaLnBrk="0" fontAlgn="base" hangingPunct="0">
              <a:spcBef>
                <a:spcPts val="400"/>
              </a:spcBef>
              <a:spcAft>
                <a:spcPct val="0"/>
              </a:spcAft>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8pPr>
            <a:lvl9pPr marL="3886200" indent="-228600" eaLnBrk="0" fontAlgn="base" hangingPunct="0">
              <a:spcBef>
                <a:spcPts val="400"/>
              </a:spcBef>
              <a:spcAft>
                <a:spcPct val="0"/>
              </a:spcAft>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9pPr>
          </a:lstStyle>
          <a:p>
            <a:pPr algn="ctr" eaLnBrk="1" hangingPunct="1">
              <a:spcBef>
                <a:spcPct val="0"/>
              </a:spcBef>
              <a:buClrTx/>
              <a:buSzTx/>
              <a:buFontTx/>
              <a:buNone/>
            </a:pPr>
            <a:r>
              <a:rPr lang="en-US" altLang="en-US" sz="3200" dirty="0">
                <a:solidFill>
                  <a:schemeClr val="bg1"/>
                </a:solidFill>
              </a:rPr>
              <a:t>Faith Establishes the law</a:t>
            </a:r>
          </a:p>
        </p:txBody>
      </p:sp>
      <p:sp>
        <p:nvSpPr>
          <p:cNvPr id="3" name="Rectangle 2"/>
          <p:cNvSpPr/>
          <p:nvPr/>
        </p:nvSpPr>
        <p:spPr>
          <a:xfrm>
            <a:off x="685800" y="1123950"/>
            <a:ext cx="7772400" cy="3539430"/>
          </a:xfrm>
          <a:prstGeom prst="rect">
            <a:avLst/>
          </a:prstGeom>
        </p:spPr>
        <p:txBody>
          <a:bodyPr wrap="square">
            <a:spAutoFit/>
          </a:bodyPr>
          <a:lstStyle/>
          <a:p>
            <a:r>
              <a:rPr lang="en-US" b="1" baseline="30000" dirty="0">
                <a:solidFill>
                  <a:schemeClr val="bg1"/>
                </a:solidFill>
                <a:latin typeface="Georgia" panose="02040502050405020303" pitchFamily="18" charset="0"/>
                <a:ea typeface="Times New Roman" panose="02020603050405020304" pitchFamily="18" charset="0"/>
                <a:cs typeface="Times New Roman" panose="02020603050405020304" pitchFamily="18" charset="0"/>
              </a:rPr>
              <a:t>13 </a:t>
            </a:r>
            <a:r>
              <a:rPr lang="en-US" sz="2800" dirty="0">
                <a:solidFill>
                  <a:schemeClr val="bg1"/>
                </a:solidFill>
                <a:latin typeface="Georgia" panose="02040502050405020303" pitchFamily="18" charset="0"/>
                <a:ea typeface="Times New Roman" panose="02020603050405020304" pitchFamily="18" charset="0"/>
                <a:cs typeface="Times New Roman" panose="02020603050405020304" pitchFamily="18" charset="0"/>
              </a:rPr>
              <a:t>For you, brethren, have been called to liberty; only do not </a:t>
            </a:r>
            <a:r>
              <a:rPr lang="en-US" sz="2800" i="1" dirty="0">
                <a:solidFill>
                  <a:schemeClr val="bg1"/>
                </a:solidFill>
                <a:latin typeface="Georgia" panose="02040502050405020303" pitchFamily="18" charset="0"/>
                <a:ea typeface="Times New Roman" panose="02020603050405020304" pitchFamily="18" charset="0"/>
                <a:cs typeface="Times New Roman" panose="02020603050405020304" pitchFamily="18" charset="0"/>
              </a:rPr>
              <a:t>use</a:t>
            </a:r>
            <a:r>
              <a:rPr lang="en-US" sz="2800" dirty="0">
                <a:solidFill>
                  <a:schemeClr val="bg1"/>
                </a:solidFill>
                <a:latin typeface="Georgia" panose="02040502050405020303" pitchFamily="18" charset="0"/>
                <a:ea typeface="Times New Roman" panose="02020603050405020304" pitchFamily="18" charset="0"/>
                <a:cs typeface="Times New Roman" panose="02020603050405020304" pitchFamily="18" charset="0"/>
              </a:rPr>
              <a:t> liberty as an opportunity for the flesh, but through love serve one another.</a:t>
            </a:r>
            <a:r>
              <a:rPr lang="en-US" sz="2800" b="1" baseline="30000" dirty="0">
                <a:solidFill>
                  <a:schemeClr val="bg1"/>
                </a:solidFill>
                <a:latin typeface="Georgia" panose="02040502050405020303" pitchFamily="18" charset="0"/>
                <a:ea typeface="Times New Roman" panose="02020603050405020304" pitchFamily="18" charset="0"/>
                <a:cs typeface="Times New Roman" panose="02020603050405020304" pitchFamily="18" charset="0"/>
              </a:rPr>
              <a:t>14 </a:t>
            </a:r>
            <a:r>
              <a:rPr lang="en-US" sz="2800" dirty="0">
                <a:solidFill>
                  <a:schemeClr val="bg1"/>
                </a:solidFill>
                <a:latin typeface="Georgia" panose="02040502050405020303" pitchFamily="18" charset="0"/>
                <a:ea typeface="Times New Roman" panose="02020603050405020304" pitchFamily="18" charset="0"/>
                <a:cs typeface="Times New Roman" panose="02020603050405020304" pitchFamily="18" charset="0"/>
              </a:rPr>
              <a:t>For all the law is fulfilled in one word, </a:t>
            </a:r>
            <a:r>
              <a:rPr lang="en-US" sz="2800" i="1" dirty="0">
                <a:solidFill>
                  <a:schemeClr val="bg1"/>
                </a:solidFill>
                <a:latin typeface="Georgia" panose="02040502050405020303" pitchFamily="18" charset="0"/>
                <a:ea typeface="Times New Roman" panose="02020603050405020304" pitchFamily="18" charset="0"/>
                <a:cs typeface="Times New Roman" panose="02020603050405020304" pitchFamily="18" charset="0"/>
              </a:rPr>
              <a:t>even</a:t>
            </a:r>
            <a:r>
              <a:rPr lang="en-US" sz="2800" dirty="0">
                <a:solidFill>
                  <a:schemeClr val="bg1"/>
                </a:solidFill>
                <a:latin typeface="Georgia" panose="02040502050405020303" pitchFamily="18" charset="0"/>
                <a:ea typeface="Times New Roman" panose="02020603050405020304" pitchFamily="18" charset="0"/>
                <a:cs typeface="Times New Roman" panose="02020603050405020304" pitchFamily="18" charset="0"/>
              </a:rPr>
              <a:t> in this: “You shall love your neighbor as yourself.” Ok Paul, how am I going to do this?  V.16 </a:t>
            </a:r>
            <a:r>
              <a:rPr lang="en-US" sz="2800" b="1" baseline="30000" dirty="0">
                <a:solidFill>
                  <a:schemeClr val="bg1"/>
                </a:solidFill>
                <a:latin typeface="Georgia" panose="02040502050405020303" pitchFamily="18" charset="0"/>
                <a:ea typeface="Times New Roman" panose="02020603050405020304" pitchFamily="18" charset="0"/>
                <a:cs typeface="Times New Roman" panose="02020603050405020304" pitchFamily="18" charset="0"/>
              </a:rPr>
              <a:t>16 </a:t>
            </a:r>
            <a:r>
              <a:rPr lang="en-US" sz="2800" dirty="0">
                <a:solidFill>
                  <a:schemeClr val="bg1"/>
                </a:solidFill>
                <a:latin typeface="Georgia" panose="02040502050405020303" pitchFamily="18" charset="0"/>
                <a:ea typeface="Times New Roman" panose="02020603050405020304" pitchFamily="18" charset="0"/>
                <a:cs typeface="Times New Roman" panose="02020603050405020304" pitchFamily="18" charset="0"/>
              </a:rPr>
              <a:t>I say then: Walk in the Spirit, and you shall not fulfill the lust of the flesh </a:t>
            </a:r>
            <a:r>
              <a:rPr lang="en-US" sz="2000" dirty="0">
                <a:solidFill>
                  <a:schemeClr val="bg1"/>
                </a:solidFill>
                <a:latin typeface="Georgia" panose="02040502050405020303" pitchFamily="18" charset="0"/>
                <a:ea typeface="Times New Roman" panose="02020603050405020304" pitchFamily="18" charset="0"/>
                <a:cs typeface="Times New Roman" panose="02020603050405020304" pitchFamily="18" charset="0"/>
              </a:rPr>
              <a:t>(Gal. 5:13-14)</a:t>
            </a:r>
            <a:endParaRPr lang="en-US" sz="2000" dirty="0">
              <a:solidFill>
                <a:schemeClr val="bg1"/>
              </a:solidFill>
            </a:endParaRPr>
          </a:p>
        </p:txBody>
      </p:sp>
    </p:spTree>
    <p:extLst>
      <p:ext uri="{BB962C8B-B14F-4D97-AF65-F5344CB8AC3E}">
        <p14:creationId xmlns:p14="http://schemas.microsoft.com/office/powerpoint/2010/main" val="30992569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42" name="TextBox 5"/>
          <p:cNvSpPr txBox="1">
            <a:spLocks noChangeArrowheads="1"/>
          </p:cNvSpPr>
          <p:nvPr/>
        </p:nvSpPr>
        <p:spPr bwMode="auto">
          <a:xfrm>
            <a:off x="228600" y="57150"/>
            <a:ext cx="87630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defRPr>
            </a:lvl1pPr>
            <a:lvl2pPr marL="742950" indent="-285750" eaLnBrk="0" hangingPunct="0">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defRPr>
            </a:lvl2pPr>
            <a:lvl3pPr marL="1143000" indent="-228600" eaLnBrk="0" hangingPunct="0">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defRPr>
            </a:lvl3pPr>
            <a:lvl4pPr marL="1600200" indent="-228600" eaLnBrk="0" hangingPunct="0">
              <a:spcBef>
                <a:spcPts val="400"/>
              </a:spcBef>
              <a:buClr>
                <a:srgbClr val="EB641B"/>
              </a:buClr>
              <a:buSzPct val="75000"/>
              <a:buFont typeface="Wingdings" panose="05000000000000000000" pitchFamily="2" charset="2"/>
              <a:buChar char=""/>
              <a:defRPr sz="2000">
                <a:solidFill>
                  <a:schemeClr val="tx1"/>
                </a:solidFill>
                <a:latin typeface="Tw Cen MT" panose="020B0602020104020603" pitchFamily="34" charset="0"/>
              </a:defRPr>
            </a:lvl4pPr>
            <a:lvl5pPr marL="2057400" indent="-228600" eaLnBrk="0" hangingPunct="0">
              <a:spcBef>
                <a:spcPts val="400"/>
              </a:spcBef>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5pPr>
            <a:lvl6pPr marL="2514600" indent="-228600" eaLnBrk="0" fontAlgn="base" hangingPunct="0">
              <a:spcBef>
                <a:spcPts val="400"/>
              </a:spcBef>
              <a:spcAft>
                <a:spcPct val="0"/>
              </a:spcAft>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6pPr>
            <a:lvl7pPr marL="2971800" indent="-228600" eaLnBrk="0" fontAlgn="base" hangingPunct="0">
              <a:spcBef>
                <a:spcPts val="400"/>
              </a:spcBef>
              <a:spcAft>
                <a:spcPct val="0"/>
              </a:spcAft>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7pPr>
            <a:lvl8pPr marL="3429000" indent="-228600" eaLnBrk="0" fontAlgn="base" hangingPunct="0">
              <a:spcBef>
                <a:spcPts val="400"/>
              </a:spcBef>
              <a:spcAft>
                <a:spcPct val="0"/>
              </a:spcAft>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8pPr>
            <a:lvl9pPr marL="3886200" indent="-228600" eaLnBrk="0" fontAlgn="base" hangingPunct="0">
              <a:spcBef>
                <a:spcPts val="400"/>
              </a:spcBef>
              <a:spcAft>
                <a:spcPct val="0"/>
              </a:spcAft>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9pPr>
          </a:lstStyle>
          <a:p>
            <a:pPr algn="ctr" eaLnBrk="1" hangingPunct="1">
              <a:spcBef>
                <a:spcPct val="0"/>
              </a:spcBef>
              <a:buClrTx/>
              <a:buSzTx/>
              <a:buFontTx/>
              <a:buNone/>
            </a:pPr>
            <a:r>
              <a:rPr lang="en-US" altLang="en-US" sz="3200" dirty="0">
                <a:solidFill>
                  <a:schemeClr val="bg1"/>
                </a:solidFill>
              </a:rPr>
              <a:t>Faith Establishes the law</a:t>
            </a:r>
          </a:p>
        </p:txBody>
      </p:sp>
      <p:sp>
        <p:nvSpPr>
          <p:cNvPr id="3" name="Rectangle 2"/>
          <p:cNvSpPr/>
          <p:nvPr/>
        </p:nvSpPr>
        <p:spPr>
          <a:xfrm>
            <a:off x="685800" y="1123950"/>
            <a:ext cx="7772400" cy="1569660"/>
          </a:xfrm>
          <a:prstGeom prst="rect">
            <a:avLst/>
          </a:prstGeom>
        </p:spPr>
        <p:txBody>
          <a:bodyPr wrap="square">
            <a:spAutoFit/>
          </a:bodyPr>
          <a:lstStyle/>
          <a:p>
            <a:r>
              <a:rPr lang="en-US" b="1" baseline="30000" dirty="0">
                <a:solidFill>
                  <a:schemeClr val="bg1"/>
                </a:solidFill>
                <a:latin typeface="Georgia" panose="02040502050405020303" pitchFamily="18" charset="0"/>
                <a:ea typeface="Times New Roman" panose="02020603050405020304" pitchFamily="18" charset="0"/>
                <a:cs typeface="Times New Roman" panose="02020603050405020304" pitchFamily="18" charset="0"/>
              </a:rPr>
              <a:t>12 </a:t>
            </a:r>
            <a:r>
              <a:rPr lang="en-US" sz="3200" dirty="0">
                <a:solidFill>
                  <a:schemeClr val="bg1"/>
                </a:solidFill>
              </a:rPr>
              <a:t>Therefore, whatever you want men to do to you, do also to them, for this is the Law and the Prophets </a:t>
            </a:r>
            <a:r>
              <a:rPr lang="en-US" sz="2000" dirty="0">
                <a:solidFill>
                  <a:schemeClr val="bg1"/>
                </a:solidFill>
                <a:latin typeface="Georgia" panose="02040502050405020303" pitchFamily="18" charset="0"/>
                <a:ea typeface="Times New Roman" panose="02020603050405020304" pitchFamily="18" charset="0"/>
                <a:cs typeface="Times New Roman" panose="02020603050405020304" pitchFamily="18" charset="0"/>
              </a:rPr>
              <a:t>(Mt. 7:12)</a:t>
            </a:r>
            <a:endParaRPr lang="en-US" sz="2000" dirty="0">
              <a:solidFill>
                <a:schemeClr val="bg1"/>
              </a:solidFill>
            </a:endParaRPr>
          </a:p>
        </p:txBody>
      </p:sp>
      <p:sp>
        <p:nvSpPr>
          <p:cNvPr id="2" name="Rectangle 1"/>
          <p:cNvSpPr/>
          <p:nvPr/>
        </p:nvSpPr>
        <p:spPr>
          <a:xfrm>
            <a:off x="762000" y="3028950"/>
            <a:ext cx="7315200" cy="1077218"/>
          </a:xfrm>
          <a:prstGeom prst="rect">
            <a:avLst/>
          </a:prstGeom>
        </p:spPr>
        <p:txBody>
          <a:bodyPr wrap="square">
            <a:spAutoFit/>
          </a:bodyPr>
          <a:lstStyle/>
          <a:p>
            <a:r>
              <a:rPr lang="en-US" sz="3200" dirty="0">
                <a:solidFill>
                  <a:schemeClr val="bg1"/>
                </a:solidFill>
                <a:latin typeface="Georgia" panose="02040502050405020303" pitchFamily="18" charset="0"/>
                <a:ea typeface="Times New Roman" panose="02020603050405020304" pitchFamily="18" charset="0"/>
                <a:cs typeface="Times New Roman" panose="02020603050405020304" pitchFamily="18" charset="0"/>
              </a:rPr>
              <a:t>He who does not love does not know God, for God is love </a:t>
            </a:r>
            <a:r>
              <a:rPr lang="en-US" sz="2000" dirty="0">
                <a:solidFill>
                  <a:schemeClr val="bg1"/>
                </a:solidFill>
                <a:latin typeface="Georgia" panose="02040502050405020303" pitchFamily="18" charset="0"/>
                <a:ea typeface="Times New Roman" panose="02020603050405020304" pitchFamily="18" charset="0"/>
                <a:cs typeface="Times New Roman" panose="02020603050405020304" pitchFamily="18" charset="0"/>
              </a:rPr>
              <a:t>(1 Jn. 4:8)</a:t>
            </a:r>
            <a:endParaRPr lang="en-US" sz="2000" dirty="0">
              <a:solidFill>
                <a:schemeClr val="bg1"/>
              </a:solidFill>
            </a:endParaRPr>
          </a:p>
        </p:txBody>
      </p:sp>
    </p:spTree>
    <p:extLst>
      <p:ext uri="{BB962C8B-B14F-4D97-AF65-F5344CB8AC3E}">
        <p14:creationId xmlns:p14="http://schemas.microsoft.com/office/powerpoint/2010/main" val="8595106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42" name="TextBox 5"/>
          <p:cNvSpPr txBox="1">
            <a:spLocks noChangeArrowheads="1"/>
          </p:cNvSpPr>
          <p:nvPr/>
        </p:nvSpPr>
        <p:spPr bwMode="auto">
          <a:xfrm>
            <a:off x="228600" y="57150"/>
            <a:ext cx="87630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defRPr>
            </a:lvl1pPr>
            <a:lvl2pPr marL="742950" indent="-285750" eaLnBrk="0" hangingPunct="0">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defRPr>
            </a:lvl2pPr>
            <a:lvl3pPr marL="1143000" indent="-228600" eaLnBrk="0" hangingPunct="0">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defRPr>
            </a:lvl3pPr>
            <a:lvl4pPr marL="1600200" indent="-228600" eaLnBrk="0" hangingPunct="0">
              <a:spcBef>
                <a:spcPts val="400"/>
              </a:spcBef>
              <a:buClr>
                <a:srgbClr val="EB641B"/>
              </a:buClr>
              <a:buSzPct val="75000"/>
              <a:buFont typeface="Wingdings" panose="05000000000000000000" pitchFamily="2" charset="2"/>
              <a:buChar char=""/>
              <a:defRPr sz="2000">
                <a:solidFill>
                  <a:schemeClr val="tx1"/>
                </a:solidFill>
                <a:latin typeface="Tw Cen MT" panose="020B0602020104020603" pitchFamily="34" charset="0"/>
              </a:defRPr>
            </a:lvl4pPr>
            <a:lvl5pPr marL="2057400" indent="-228600" eaLnBrk="0" hangingPunct="0">
              <a:spcBef>
                <a:spcPts val="400"/>
              </a:spcBef>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5pPr>
            <a:lvl6pPr marL="2514600" indent="-228600" eaLnBrk="0" fontAlgn="base" hangingPunct="0">
              <a:spcBef>
                <a:spcPts val="400"/>
              </a:spcBef>
              <a:spcAft>
                <a:spcPct val="0"/>
              </a:spcAft>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6pPr>
            <a:lvl7pPr marL="2971800" indent="-228600" eaLnBrk="0" fontAlgn="base" hangingPunct="0">
              <a:spcBef>
                <a:spcPts val="400"/>
              </a:spcBef>
              <a:spcAft>
                <a:spcPct val="0"/>
              </a:spcAft>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7pPr>
            <a:lvl8pPr marL="3429000" indent="-228600" eaLnBrk="0" fontAlgn="base" hangingPunct="0">
              <a:spcBef>
                <a:spcPts val="400"/>
              </a:spcBef>
              <a:spcAft>
                <a:spcPct val="0"/>
              </a:spcAft>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8pPr>
            <a:lvl9pPr marL="3886200" indent="-228600" eaLnBrk="0" fontAlgn="base" hangingPunct="0">
              <a:spcBef>
                <a:spcPts val="400"/>
              </a:spcBef>
              <a:spcAft>
                <a:spcPct val="0"/>
              </a:spcAft>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9pPr>
          </a:lstStyle>
          <a:p>
            <a:pPr algn="ctr" eaLnBrk="1" hangingPunct="1">
              <a:spcBef>
                <a:spcPct val="0"/>
              </a:spcBef>
              <a:buClrTx/>
              <a:buSzTx/>
              <a:buFontTx/>
              <a:buNone/>
            </a:pPr>
            <a:r>
              <a:rPr lang="en-US" altLang="en-US" sz="3200" dirty="0">
                <a:solidFill>
                  <a:schemeClr val="bg1"/>
                </a:solidFill>
              </a:rPr>
              <a:t>Faith Establishes the law</a:t>
            </a:r>
          </a:p>
        </p:txBody>
      </p:sp>
      <p:sp>
        <p:nvSpPr>
          <p:cNvPr id="3" name="Rectangle 2"/>
          <p:cNvSpPr/>
          <p:nvPr/>
        </p:nvSpPr>
        <p:spPr>
          <a:xfrm>
            <a:off x="685800" y="1123950"/>
            <a:ext cx="7772400" cy="3539430"/>
          </a:xfrm>
          <a:prstGeom prst="rect">
            <a:avLst/>
          </a:prstGeom>
        </p:spPr>
        <p:txBody>
          <a:bodyPr wrap="square">
            <a:spAutoFit/>
          </a:bodyPr>
          <a:lstStyle/>
          <a:p>
            <a:r>
              <a:rPr lang="en-US" b="1" baseline="30000" dirty="0">
                <a:solidFill>
                  <a:schemeClr val="bg1"/>
                </a:solidFill>
              </a:rPr>
              <a:t>37 </a:t>
            </a:r>
            <a:r>
              <a:rPr lang="en-US" sz="3200" dirty="0">
                <a:solidFill>
                  <a:schemeClr val="bg1"/>
                </a:solidFill>
              </a:rPr>
              <a:t>Jesus replied: “‘Love the Lord your God with all your heart and with all your soul and with all your mind.’ </a:t>
            </a:r>
            <a:r>
              <a:rPr lang="en-US" sz="3200" b="1" baseline="30000" dirty="0">
                <a:solidFill>
                  <a:schemeClr val="bg1"/>
                </a:solidFill>
              </a:rPr>
              <a:t>38 </a:t>
            </a:r>
            <a:r>
              <a:rPr lang="en-US" sz="3200" dirty="0">
                <a:solidFill>
                  <a:schemeClr val="bg1"/>
                </a:solidFill>
              </a:rPr>
              <a:t>This is the first and greatest commandment. </a:t>
            </a:r>
            <a:r>
              <a:rPr lang="en-US" sz="3200" b="1" baseline="30000" dirty="0">
                <a:solidFill>
                  <a:schemeClr val="bg1"/>
                </a:solidFill>
              </a:rPr>
              <a:t>39 </a:t>
            </a:r>
            <a:r>
              <a:rPr lang="en-US" sz="3200" dirty="0">
                <a:solidFill>
                  <a:schemeClr val="bg1"/>
                </a:solidFill>
              </a:rPr>
              <a:t>And the second is like it: ‘Love your neighbor as yourself.’ </a:t>
            </a:r>
            <a:r>
              <a:rPr lang="en-US" sz="3200" b="1" baseline="30000" dirty="0">
                <a:solidFill>
                  <a:schemeClr val="bg1"/>
                </a:solidFill>
              </a:rPr>
              <a:t>40 </a:t>
            </a:r>
            <a:r>
              <a:rPr lang="en-US" sz="3200" dirty="0">
                <a:solidFill>
                  <a:schemeClr val="bg1"/>
                </a:solidFill>
              </a:rPr>
              <a:t>All the Law and the Prophets hang on these two commandments.”  </a:t>
            </a:r>
            <a:r>
              <a:rPr lang="en-US" sz="2000" dirty="0">
                <a:solidFill>
                  <a:schemeClr val="bg1"/>
                </a:solidFill>
                <a:latin typeface="Georgia" panose="02040502050405020303" pitchFamily="18" charset="0"/>
                <a:ea typeface="Times New Roman" panose="02020603050405020304" pitchFamily="18" charset="0"/>
                <a:cs typeface="Times New Roman" panose="02020603050405020304" pitchFamily="18" charset="0"/>
              </a:rPr>
              <a:t>(Mt. 22:37-40)</a:t>
            </a:r>
            <a:endParaRPr lang="en-US" sz="2000" dirty="0">
              <a:solidFill>
                <a:schemeClr val="bg1"/>
              </a:solidFill>
            </a:endParaRPr>
          </a:p>
        </p:txBody>
      </p:sp>
    </p:spTree>
    <p:extLst>
      <p:ext uri="{BB962C8B-B14F-4D97-AF65-F5344CB8AC3E}">
        <p14:creationId xmlns:p14="http://schemas.microsoft.com/office/powerpoint/2010/main" val="18234325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42" name="TextBox 5"/>
          <p:cNvSpPr txBox="1">
            <a:spLocks noChangeArrowheads="1"/>
          </p:cNvSpPr>
          <p:nvPr/>
        </p:nvSpPr>
        <p:spPr bwMode="auto">
          <a:xfrm>
            <a:off x="151731" y="57150"/>
            <a:ext cx="899360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defRPr>
            </a:lvl1pPr>
            <a:lvl2pPr marL="742950" indent="-285750" eaLnBrk="0" hangingPunct="0">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defRPr>
            </a:lvl2pPr>
            <a:lvl3pPr marL="1143000" indent="-228600" eaLnBrk="0" hangingPunct="0">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defRPr>
            </a:lvl3pPr>
            <a:lvl4pPr marL="1600200" indent="-228600" eaLnBrk="0" hangingPunct="0">
              <a:spcBef>
                <a:spcPts val="400"/>
              </a:spcBef>
              <a:buClr>
                <a:srgbClr val="EB641B"/>
              </a:buClr>
              <a:buSzPct val="75000"/>
              <a:buFont typeface="Wingdings" panose="05000000000000000000" pitchFamily="2" charset="2"/>
              <a:buChar char=""/>
              <a:defRPr sz="2000">
                <a:solidFill>
                  <a:schemeClr val="tx1"/>
                </a:solidFill>
                <a:latin typeface="Tw Cen MT" panose="020B0602020104020603" pitchFamily="34" charset="0"/>
              </a:defRPr>
            </a:lvl4pPr>
            <a:lvl5pPr marL="2057400" indent="-228600" eaLnBrk="0" hangingPunct="0">
              <a:spcBef>
                <a:spcPts val="400"/>
              </a:spcBef>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5pPr>
            <a:lvl6pPr marL="2514600" indent="-228600" eaLnBrk="0" fontAlgn="base" hangingPunct="0">
              <a:spcBef>
                <a:spcPts val="400"/>
              </a:spcBef>
              <a:spcAft>
                <a:spcPct val="0"/>
              </a:spcAft>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6pPr>
            <a:lvl7pPr marL="2971800" indent="-228600" eaLnBrk="0" fontAlgn="base" hangingPunct="0">
              <a:spcBef>
                <a:spcPts val="400"/>
              </a:spcBef>
              <a:spcAft>
                <a:spcPct val="0"/>
              </a:spcAft>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7pPr>
            <a:lvl8pPr marL="3429000" indent="-228600" eaLnBrk="0" fontAlgn="base" hangingPunct="0">
              <a:spcBef>
                <a:spcPts val="400"/>
              </a:spcBef>
              <a:spcAft>
                <a:spcPct val="0"/>
              </a:spcAft>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8pPr>
            <a:lvl9pPr marL="3886200" indent="-228600" eaLnBrk="0" fontAlgn="base" hangingPunct="0">
              <a:spcBef>
                <a:spcPts val="400"/>
              </a:spcBef>
              <a:spcAft>
                <a:spcPct val="0"/>
              </a:spcAft>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9pPr>
          </a:lstStyle>
          <a:p>
            <a:pPr algn="ctr" eaLnBrk="1" hangingPunct="1">
              <a:spcBef>
                <a:spcPct val="0"/>
              </a:spcBef>
              <a:buClrTx/>
              <a:buSzTx/>
              <a:buFontTx/>
              <a:buNone/>
            </a:pPr>
            <a:r>
              <a:rPr lang="en-US" altLang="en-US" sz="2800" dirty="0">
                <a:solidFill>
                  <a:schemeClr val="bg1"/>
                </a:solidFill>
              </a:rPr>
              <a:t>Faith Establishes the law</a:t>
            </a:r>
          </a:p>
        </p:txBody>
      </p:sp>
      <p:graphicFrame>
        <p:nvGraphicFramePr>
          <p:cNvPr id="2" name="Table 1"/>
          <p:cNvGraphicFramePr>
            <a:graphicFrameLocks noGrp="1"/>
          </p:cNvGraphicFramePr>
          <p:nvPr>
            <p:extLst>
              <p:ext uri="{D42A27DB-BD31-4B8C-83A1-F6EECF244321}">
                <p14:modId xmlns:p14="http://schemas.microsoft.com/office/powerpoint/2010/main" val="4075321982"/>
              </p:ext>
            </p:extLst>
          </p:nvPr>
        </p:nvGraphicFramePr>
        <p:xfrm>
          <a:off x="990600" y="57150"/>
          <a:ext cx="7162800" cy="5052140"/>
        </p:xfrm>
        <a:graphic>
          <a:graphicData uri="http://schemas.openxmlformats.org/drawingml/2006/table">
            <a:tbl>
              <a:tblPr firstRow="1" firstCol="1" bandRow="1">
                <a:tableStyleId>{22838BEF-8BB2-4498-84A7-C5851F593DF1}</a:tableStyleId>
              </a:tblPr>
              <a:tblGrid>
                <a:gridCol w="3581400">
                  <a:extLst>
                    <a:ext uri="{9D8B030D-6E8A-4147-A177-3AD203B41FA5}">
                      <a16:colId xmlns:a16="http://schemas.microsoft.com/office/drawing/2014/main" val="1831690841"/>
                    </a:ext>
                  </a:extLst>
                </a:gridCol>
                <a:gridCol w="3581400">
                  <a:extLst>
                    <a:ext uri="{9D8B030D-6E8A-4147-A177-3AD203B41FA5}">
                      <a16:colId xmlns:a16="http://schemas.microsoft.com/office/drawing/2014/main" val="2472322290"/>
                    </a:ext>
                  </a:extLst>
                </a:gridCol>
              </a:tblGrid>
              <a:tr h="426720">
                <a:tc>
                  <a:txBody>
                    <a:bodyPr/>
                    <a:lstStyle/>
                    <a:p>
                      <a:pPr marL="0" marR="0" algn="ctr">
                        <a:spcBef>
                          <a:spcPts val="0"/>
                        </a:spcBef>
                        <a:spcAft>
                          <a:spcPts val="0"/>
                        </a:spcAft>
                      </a:pPr>
                      <a:r>
                        <a:rPr lang="en-US" sz="2800">
                          <a:effectLst/>
                        </a:rPr>
                        <a:t>Love God</a:t>
                      </a:r>
                      <a:endParaRPr lang="en-US" sz="2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2800">
                          <a:effectLst/>
                        </a:rPr>
                        <a:t>Love Neighbor</a:t>
                      </a:r>
                      <a:endParaRPr lang="en-US" sz="28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940946025"/>
                  </a:ext>
                </a:extLst>
              </a:tr>
              <a:tr h="822960">
                <a:tc>
                  <a:txBody>
                    <a:bodyPr/>
                    <a:lstStyle/>
                    <a:p>
                      <a:pPr marL="0" marR="0">
                        <a:spcBef>
                          <a:spcPts val="0"/>
                        </a:spcBef>
                        <a:spcAft>
                          <a:spcPts val="0"/>
                        </a:spcAft>
                      </a:pPr>
                      <a:r>
                        <a:rPr lang="en-US" sz="2700" b="0" dirty="0">
                          <a:effectLst/>
                        </a:rPr>
                        <a:t>You shall have no other gods before Me</a:t>
                      </a:r>
                      <a:endParaRPr lang="en-US" sz="2700" b="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2700">
                          <a:effectLst/>
                        </a:rPr>
                        <a:t>Honor our father and mother</a:t>
                      </a:r>
                      <a:endParaRPr lang="en-US" sz="27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258486326"/>
                  </a:ext>
                </a:extLst>
              </a:tr>
              <a:tr h="822960">
                <a:tc>
                  <a:txBody>
                    <a:bodyPr/>
                    <a:lstStyle/>
                    <a:p>
                      <a:pPr marL="0" marR="0">
                        <a:spcBef>
                          <a:spcPts val="0"/>
                        </a:spcBef>
                        <a:spcAft>
                          <a:spcPts val="0"/>
                        </a:spcAft>
                      </a:pPr>
                      <a:r>
                        <a:rPr lang="en-US" sz="2700" b="0">
                          <a:effectLst/>
                        </a:rPr>
                        <a:t>Forbidding worship of idols</a:t>
                      </a:r>
                      <a:endParaRPr lang="en-US" sz="2700" b="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2700">
                          <a:effectLst/>
                        </a:rPr>
                        <a:t>Forbidding murder</a:t>
                      </a:r>
                      <a:endParaRPr lang="en-US" sz="27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289831562"/>
                  </a:ext>
                </a:extLst>
              </a:tr>
              <a:tr h="805653">
                <a:tc>
                  <a:txBody>
                    <a:bodyPr/>
                    <a:lstStyle/>
                    <a:p>
                      <a:pPr marL="0" marR="0">
                        <a:spcBef>
                          <a:spcPts val="0"/>
                        </a:spcBef>
                        <a:spcAft>
                          <a:spcPts val="0"/>
                        </a:spcAft>
                      </a:pPr>
                      <a:r>
                        <a:rPr lang="en-US" sz="2700" b="0" dirty="0">
                          <a:effectLst/>
                        </a:rPr>
                        <a:t>not take His name in vain</a:t>
                      </a:r>
                      <a:endParaRPr lang="en-US" sz="2700" b="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2700">
                          <a:effectLst/>
                        </a:rPr>
                        <a:t>Forbidding adultery</a:t>
                      </a:r>
                      <a:endParaRPr lang="en-US" sz="27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253519852"/>
                  </a:ext>
                </a:extLst>
              </a:tr>
              <a:tr h="1057420">
                <a:tc>
                  <a:txBody>
                    <a:bodyPr/>
                    <a:lstStyle/>
                    <a:p>
                      <a:pPr marL="0" marR="0">
                        <a:spcBef>
                          <a:spcPts val="0"/>
                        </a:spcBef>
                        <a:spcAft>
                          <a:spcPts val="0"/>
                        </a:spcAft>
                      </a:pPr>
                      <a:r>
                        <a:rPr lang="en-US" sz="2700" b="0" dirty="0">
                          <a:effectLst/>
                        </a:rPr>
                        <a:t>Remember His Sabbath day and keep it holy</a:t>
                      </a:r>
                      <a:endParaRPr lang="en-US" sz="2700" b="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2700" dirty="0">
                          <a:effectLst/>
                        </a:rPr>
                        <a:t>Forbidding stealing</a:t>
                      </a:r>
                      <a:endParaRPr lang="en-US" sz="27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8710447"/>
                  </a:ext>
                </a:extLst>
              </a:tr>
              <a:tr h="704947">
                <a:tc>
                  <a:txBody>
                    <a:bodyPr/>
                    <a:lstStyle/>
                    <a:p>
                      <a:pPr marL="0" marR="0">
                        <a:spcBef>
                          <a:spcPts val="0"/>
                        </a:spcBef>
                        <a:spcAft>
                          <a:spcPts val="0"/>
                        </a:spcAft>
                      </a:pPr>
                      <a:r>
                        <a:rPr lang="en-US" sz="2700" dirty="0">
                          <a:effectLst/>
                        </a:rPr>
                        <a:t> </a:t>
                      </a:r>
                      <a:endParaRPr lang="en-US" sz="27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2700">
                          <a:effectLst/>
                        </a:rPr>
                        <a:t>Forbidding false witness</a:t>
                      </a:r>
                      <a:endParaRPr lang="en-US" sz="27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748375262"/>
                  </a:ext>
                </a:extLst>
              </a:tr>
              <a:tr h="411480">
                <a:tc>
                  <a:txBody>
                    <a:bodyPr/>
                    <a:lstStyle/>
                    <a:p>
                      <a:pPr marL="0" marR="0">
                        <a:spcBef>
                          <a:spcPts val="0"/>
                        </a:spcBef>
                        <a:spcAft>
                          <a:spcPts val="0"/>
                        </a:spcAft>
                      </a:pPr>
                      <a:r>
                        <a:rPr lang="en-US" sz="2700" dirty="0">
                          <a:effectLst/>
                        </a:rPr>
                        <a:t> </a:t>
                      </a:r>
                      <a:endParaRPr lang="en-US" sz="27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2700" dirty="0">
                          <a:effectLst/>
                        </a:rPr>
                        <a:t>Forbidding coveting</a:t>
                      </a:r>
                      <a:endParaRPr lang="en-US" sz="27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713485229"/>
                  </a:ext>
                </a:extLst>
              </a:tr>
            </a:tbl>
          </a:graphicData>
        </a:graphic>
      </p:graphicFrame>
    </p:spTree>
    <p:extLst>
      <p:ext uri="{BB962C8B-B14F-4D97-AF65-F5344CB8AC3E}">
        <p14:creationId xmlns:p14="http://schemas.microsoft.com/office/powerpoint/2010/main" val="31378255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42" name="TextBox 5"/>
          <p:cNvSpPr txBox="1">
            <a:spLocks noChangeArrowheads="1"/>
          </p:cNvSpPr>
          <p:nvPr/>
        </p:nvSpPr>
        <p:spPr bwMode="auto">
          <a:xfrm>
            <a:off x="151731" y="57150"/>
            <a:ext cx="899360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defRPr>
            </a:lvl1pPr>
            <a:lvl2pPr marL="742950" indent="-285750" eaLnBrk="0" hangingPunct="0">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defRPr>
            </a:lvl2pPr>
            <a:lvl3pPr marL="1143000" indent="-228600" eaLnBrk="0" hangingPunct="0">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defRPr>
            </a:lvl3pPr>
            <a:lvl4pPr marL="1600200" indent="-228600" eaLnBrk="0" hangingPunct="0">
              <a:spcBef>
                <a:spcPts val="400"/>
              </a:spcBef>
              <a:buClr>
                <a:srgbClr val="EB641B"/>
              </a:buClr>
              <a:buSzPct val="75000"/>
              <a:buFont typeface="Wingdings" panose="05000000000000000000" pitchFamily="2" charset="2"/>
              <a:buChar char=""/>
              <a:defRPr sz="2000">
                <a:solidFill>
                  <a:schemeClr val="tx1"/>
                </a:solidFill>
                <a:latin typeface="Tw Cen MT" panose="020B0602020104020603" pitchFamily="34" charset="0"/>
              </a:defRPr>
            </a:lvl4pPr>
            <a:lvl5pPr marL="2057400" indent="-228600" eaLnBrk="0" hangingPunct="0">
              <a:spcBef>
                <a:spcPts val="400"/>
              </a:spcBef>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5pPr>
            <a:lvl6pPr marL="2514600" indent="-228600" eaLnBrk="0" fontAlgn="base" hangingPunct="0">
              <a:spcBef>
                <a:spcPts val="400"/>
              </a:spcBef>
              <a:spcAft>
                <a:spcPct val="0"/>
              </a:spcAft>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6pPr>
            <a:lvl7pPr marL="2971800" indent="-228600" eaLnBrk="0" fontAlgn="base" hangingPunct="0">
              <a:spcBef>
                <a:spcPts val="400"/>
              </a:spcBef>
              <a:spcAft>
                <a:spcPct val="0"/>
              </a:spcAft>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7pPr>
            <a:lvl8pPr marL="3429000" indent="-228600" eaLnBrk="0" fontAlgn="base" hangingPunct="0">
              <a:spcBef>
                <a:spcPts val="400"/>
              </a:spcBef>
              <a:spcAft>
                <a:spcPct val="0"/>
              </a:spcAft>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8pPr>
            <a:lvl9pPr marL="3886200" indent="-228600" eaLnBrk="0" fontAlgn="base" hangingPunct="0">
              <a:spcBef>
                <a:spcPts val="400"/>
              </a:spcBef>
              <a:spcAft>
                <a:spcPct val="0"/>
              </a:spcAft>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9pPr>
          </a:lstStyle>
          <a:p>
            <a:pPr algn="ctr" eaLnBrk="1" hangingPunct="1">
              <a:spcBef>
                <a:spcPct val="0"/>
              </a:spcBef>
              <a:buClrTx/>
              <a:buSzTx/>
              <a:buFontTx/>
              <a:buNone/>
            </a:pPr>
            <a:r>
              <a:rPr lang="en-US" altLang="en-US" sz="2800" dirty="0">
                <a:solidFill>
                  <a:schemeClr val="bg1"/>
                </a:solidFill>
              </a:rPr>
              <a:t>Faith Establishes the law</a:t>
            </a:r>
          </a:p>
        </p:txBody>
      </p:sp>
      <p:sp>
        <p:nvSpPr>
          <p:cNvPr id="3" name="Rectangle 2"/>
          <p:cNvSpPr/>
          <p:nvPr/>
        </p:nvSpPr>
        <p:spPr>
          <a:xfrm>
            <a:off x="381000" y="742950"/>
            <a:ext cx="8229600" cy="3539430"/>
          </a:xfrm>
          <a:prstGeom prst="rect">
            <a:avLst/>
          </a:prstGeom>
        </p:spPr>
        <p:txBody>
          <a:bodyPr wrap="square">
            <a:spAutoFit/>
          </a:bodyPr>
          <a:lstStyle/>
          <a:p>
            <a:pPr>
              <a:spcBef>
                <a:spcPts val="0"/>
              </a:spcBef>
              <a:spcAft>
                <a:spcPts val="0"/>
              </a:spcAft>
            </a:pPr>
            <a:r>
              <a:rPr lang="en-US" sz="3000" dirty="0">
                <a:solidFill>
                  <a:schemeClr val="bg1"/>
                </a:solidFill>
                <a:latin typeface="Georgia" panose="02040502050405020303" pitchFamily="18" charset="0"/>
                <a:ea typeface="Times New Roman" panose="02020603050405020304" pitchFamily="18" charset="0"/>
              </a:rPr>
              <a:t>For in Christ Jesus neither circumcision nor uncircumcision avails anything, but faith working through love </a:t>
            </a:r>
            <a:r>
              <a:rPr lang="en-US" sz="2000" dirty="0">
                <a:solidFill>
                  <a:schemeClr val="bg1"/>
                </a:solidFill>
                <a:latin typeface="Georgia" panose="02040502050405020303" pitchFamily="18" charset="0"/>
                <a:ea typeface="Times New Roman" panose="02020603050405020304" pitchFamily="18" charset="0"/>
              </a:rPr>
              <a:t>(</a:t>
            </a:r>
            <a:r>
              <a:rPr lang="en-US" sz="2000" dirty="0" err="1">
                <a:solidFill>
                  <a:schemeClr val="bg1"/>
                </a:solidFill>
                <a:latin typeface="Georgia" panose="02040502050405020303" pitchFamily="18" charset="0"/>
                <a:ea typeface="Times New Roman" panose="02020603050405020304" pitchFamily="18" charset="0"/>
              </a:rPr>
              <a:t>Galations</a:t>
            </a:r>
            <a:r>
              <a:rPr lang="en-US" sz="2000" dirty="0">
                <a:solidFill>
                  <a:schemeClr val="bg1"/>
                </a:solidFill>
                <a:latin typeface="Georgia" panose="02040502050405020303" pitchFamily="18" charset="0"/>
                <a:ea typeface="Times New Roman" panose="02020603050405020304" pitchFamily="18" charset="0"/>
              </a:rPr>
              <a:t> 5:6) </a:t>
            </a:r>
          </a:p>
          <a:p>
            <a:pPr>
              <a:spcBef>
                <a:spcPts val="0"/>
              </a:spcBef>
              <a:spcAft>
                <a:spcPts val="0"/>
              </a:spcAft>
            </a:pPr>
            <a:endParaRPr lang="en-US" sz="2800" dirty="0">
              <a:solidFill>
                <a:schemeClr val="bg1"/>
              </a:solidFill>
              <a:latin typeface="Times New Roman" panose="02020603050405020304" pitchFamily="18" charset="0"/>
              <a:ea typeface="Times New Roman" panose="02020603050405020304" pitchFamily="18" charset="0"/>
            </a:endParaRPr>
          </a:p>
          <a:p>
            <a:pPr marL="0" marR="0">
              <a:spcBef>
                <a:spcPts val="0"/>
              </a:spcBef>
              <a:spcAft>
                <a:spcPts val="0"/>
              </a:spcAft>
            </a:pPr>
            <a:r>
              <a:rPr lang="en-US" sz="3000" dirty="0">
                <a:solidFill>
                  <a:schemeClr val="bg1"/>
                </a:solidFill>
                <a:latin typeface="Georgia" panose="02040502050405020303" pitchFamily="18" charset="0"/>
                <a:ea typeface="Times New Roman" panose="02020603050405020304" pitchFamily="18" charset="0"/>
              </a:rPr>
              <a:t>But the fruit of the Spirit is love, joy, peace, longsuffering, kindness, goodness, faithfulness</a:t>
            </a:r>
            <a:r>
              <a:rPr lang="en-US" sz="2800" dirty="0">
                <a:solidFill>
                  <a:schemeClr val="bg1"/>
                </a:solidFill>
                <a:latin typeface="Georgia" panose="02040502050405020303" pitchFamily="18" charset="0"/>
                <a:ea typeface="Times New Roman" panose="02020603050405020304" pitchFamily="18" charset="0"/>
              </a:rPr>
              <a:t> </a:t>
            </a:r>
            <a:r>
              <a:rPr lang="en-US" sz="2000" dirty="0">
                <a:solidFill>
                  <a:schemeClr val="bg1"/>
                </a:solidFill>
                <a:latin typeface="Georgia" panose="02040502050405020303" pitchFamily="18" charset="0"/>
                <a:ea typeface="Times New Roman" panose="02020603050405020304" pitchFamily="18" charset="0"/>
              </a:rPr>
              <a:t>(</a:t>
            </a:r>
            <a:r>
              <a:rPr lang="en-US" sz="2000" dirty="0" err="1">
                <a:solidFill>
                  <a:schemeClr val="bg1"/>
                </a:solidFill>
                <a:latin typeface="Georgia" panose="02040502050405020303" pitchFamily="18" charset="0"/>
                <a:ea typeface="Times New Roman" panose="02020603050405020304" pitchFamily="18" charset="0"/>
              </a:rPr>
              <a:t>Galations</a:t>
            </a:r>
            <a:r>
              <a:rPr lang="en-US" sz="2000" dirty="0">
                <a:solidFill>
                  <a:schemeClr val="bg1"/>
                </a:solidFill>
                <a:latin typeface="Georgia" panose="02040502050405020303" pitchFamily="18" charset="0"/>
                <a:ea typeface="Times New Roman" panose="02020603050405020304" pitchFamily="18" charset="0"/>
              </a:rPr>
              <a:t> 5:22)</a:t>
            </a:r>
            <a:endParaRPr lang="en-US" sz="2000" dirty="0">
              <a:solidFill>
                <a:schemeClr val="bg1"/>
              </a:solidFill>
              <a:latin typeface="Times New Roman" panose="02020603050405020304" pitchFamily="18" charset="0"/>
              <a:ea typeface="Times New Roman" panose="02020603050405020304" pitchFamily="18" charset="0"/>
            </a:endParaRPr>
          </a:p>
          <a:p>
            <a:pPr marL="0" marR="0">
              <a:spcBef>
                <a:spcPts val="0"/>
              </a:spcBef>
              <a:spcAft>
                <a:spcPts val="0"/>
              </a:spcAft>
            </a:pPr>
            <a:r>
              <a:rPr lang="en-US" sz="2800" dirty="0">
                <a:solidFill>
                  <a:schemeClr val="bg1"/>
                </a:solidFill>
                <a:latin typeface="Georgia" panose="02040502050405020303" pitchFamily="18" charset="0"/>
                <a:ea typeface="Times New Roman" panose="02020603050405020304" pitchFamily="18" charset="0"/>
              </a:rPr>
              <a:t> </a:t>
            </a:r>
            <a:endParaRPr lang="en-US" sz="2800" dirty="0">
              <a:solidFill>
                <a:schemeClr val="bg1"/>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8512580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42" name="TextBox 5"/>
          <p:cNvSpPr txBox="1">
            <a:spLocks noChangeArrowheads="1"/>
          </p:cNvSpPr>
          <p:nvPr/>
        </p:nvSpPr>
        <p:spPr bwMode="auto">
          <a:xfrm>
            <a:off x="228600" y="57150"/>
            <a:ext cx="8763000" cy="5016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defRPr>
            </a:lvl1pPr>
            <a:lvl2pPr marL="742950" indent="-285750" eaLnBrk="0" hangingPunct="0">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defRPr>
            </a:lvl2pPr>
            <a:lvl3pPr marL="1143000" indent="-228600" eaLnBrk="0" hangingPunct="0">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defRPr>
            </a:lvl3pPr>
            <a:lvl4pPr marL="1600200" indent="-228600" eaLnBrk="0" hangingPunct="0">
              <a:spcBef>
                <a:spcPts val="400"/>
              </a:spcBef>
              <a:buClr>
                <a:srgbClr val="EB641B"/>
              </a:buClr>
              <a:buSzPct val="75000"/>
              <a:buFont typeface="Wingdings" panose="05000000000000000000" pitchFamily="2" charset="2"/>
              <a:buChar char=""/>
              <a:defRPr sz="2000">
                <a:solidFill>
                  <a:schemeClr val="tx1"/>
                </a:solidFill>
                <a:latin typeface="Tw Cen MT" panose="020B0602020104020603" pitchFamily="34" charset="0"/>
              </a:defRPr>
            </a:lvl4pPr>
            <a:lvl5pPr marL="2057400" indent="-228600" eaLnBrk="0" hangingPunct="0">
              <a:spcBef>
                <a:spcPts val="400"/>
              </a:spcBef>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5pPr>
            <a:lvl6pPr marL="2514600" indent="-228600" eaLnBrk="0" fontAlgn="base" hangingPunct="0">
              <a:spcBef>
                <a:spcPts val="400"/>
              </a:spcBef>
              <a:spcAft>
                <a:spcPct val="0"/>
              </a:spcAft>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6pPr>
            <a:lvl7pPr marL="2971800" indent="-228600" eaLnBrk="0" fontAlgn="base" hangingPunct="0">
              <a:spcBef>
                <a:spcPts val="400"/>
              </a:spcBef>
              <a:spcAft>
                <a:spcPct val="0"/>
              </a:spcAft>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7pPr>
            <a:lvl8pPr marL="3429000" indent="-228600" eaLnBrk="0" fontAlgn="base" hangingPunct="0">
              <a:spcBef>
                <a:spcPts val="400"/>
              </a:spcBef>
              <a:spcAft>
                <a:spcPct val="0"/>
              </a:spcAft>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8pPr>
            <a:lvl9pPr marL="3886200" indent="-228600" eaLnBrk="0" fontAlgn="base" hangingPunct="0">
              <a:spcBef>
                <a:spcPts val="400"/>
              </a:spcBef>
              <a:spcAft>
                <a:spcPct val="0"/>
              </a:spcAft>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9pPr>
          </a:lstStyle>
          <a:p>
            <a:pPr eaLnBrk="1" hangingPunct="1">
              <a:spcBef>
                <a:spcPct val="0"/>
              </a:spcBef>
              <a:buClrTx/>
              <a:buSzTx/>
              <a:buFontTx/>
              <a:buNone/>
            </a:pPr>
            <a:r>
              <a:rPr lang="en-US" altLang="en-US" sz="3200" b="1" baseline="30000" dirty="0">
                <a:solidFill>
                  <a:schemeClr val="bg1"/>
                </a:solidFill>
              </a:rPr>
              <a:t>27 </a:t>
            </a:r>
            <a:r>
              <a:rPr lang="en-US" altLang="en-US" sz="3200" dirty="0">
                <a:solidFill>
                  <a:schemeClr val="bg1"/>
                </a:solidFill>
              </a:rPr>
              <a:t>Where </a:t>
            </a:r>
            <a:r>
              <a:rPr lang="en-US" altLang="en-US" sz="3200" i="1" dirty="0">
                <a:solidFill>
                  <a:schemeClr val="bg1"/>
                </a:solidFill>
              </a:rPr>
              <a:t>is</a:t>
            </a:r>
            <a:r>
              <a:rPr lang="en-US" altLang="en-US" sz="3200" dirty="0">
                <a:solidFill>
                  <a:schemeClr val="bg1"/>
                </a:solidFill>
              </a:rPr>
              <a:t> boasting then? It is excluded. By what law? Of works? No, but by the law of faith. </a:t>
            </a:r>
            <a:r>
              <a:rPr lang="en-US" altLang="en-US" sz="3200" b="1" baseline="30000" dirty="0">
                <a:solidFill>
                  <a:schemeClr val="bg1"/>
                </a:solidFill>
              </a:rPr>
              <a:t>28</a:t>
            </a:r>
            <a:r>
              <a:rPr lang="en-US" altLang="en-US" sz="3200" dirty="0">
                <a:solidFill>
                  <a:schemeClr val="bg1"/>
                </a:solidFill>
              </a:rPr>
              <a:t>Therefore we conclude that a man is justified by faith apart from the deeds of the law. </a:t>
            </a:r>
            <a:r>
              <a:rPr lang="en-US" altLang="en-US" sz="3200" b="1" baseline="30000" dirty="0">
                <a:solidFill>
                  <a:schemeClr val="bg1"/>
                </a:solidFill>
              </a:rPr>
              <a:t>29</a:t>
            </a:r>
            <a:r>
              <a:rPr lang="en-US" altLang="en-US" sz="3200" dirty="0">
                <a:solidFill>
                  <a:schemeClr val="bg1"/>
                </a:solidFill>
              </a:rPr>
              <a:t>Or </a:t>
            </a:r>
            <a:r>
              <a:rPr lang="en-US" altLang="en-US" sz="3200" i="1" dirty="0">
                <a:solidFill>
                  <a:schemeClr val="bg1"/>
                </a:solidFill>
              </a:rPr>
              <a:t>is He</a:t>
            </a:r>
            <a:r>
              <a:rPr lang="en-US" altLang="en-US" sz="3200" dirty="0">
                <a:solidFill>
                  <a:schemeClr val="bg1"/>
                </a:solidFill>
              </a:rPr>
              <a:t> the God of the Jews only? </a:t>
            </a:r>
            <a:r>
              <a:rPr lang="en-US" altLang="en-US" sz="3200" i="1" dirty="0">
                <a:solidFill>
                  <a:schemeClr val="bg1"/>
                </a:solidFill>
              </a:rPr>
              <a:t>Is He</a:t>
            </a:r>
            <a:r>
              <a:rPr lang="en-US" altLang="en-US" sz="3200" dirty="0">
                <a:solidFill>
                  <a:schemeClr val="bg1"/>
                </a:solidFill>
              </a:rPr>
              <a:t> not also the God of the Gentiles? Yes, of the Gentiles also,</a:t>
            </a:r>
            <a:r>
              <a:rPr lang="en-US" altLang="en-US" sz="3200" b="1" baseline="30000" dirty="0">
                <a:solidFill>
                  <a:schemeClr val="bg1"/>
                </a:solidFill>
              </a:rPr>
              <a:t>30</a:t>
            </a:r>
            <a:r>
              <a:rPr lang="en-US" altLang="en-US" sz="3200" dirty="0">
                <a:solidFill>
                  <a:schemeClr val="bg1"/>
                </a:solidFill>
              </a:rPr>
              <a:t>since </a:t>
            </a:r>
            <a:r>
              <a:rPr lang="en-US" altLang="en-US" sz="3200" i="1" dirty="0">
                <a:solidFill>
                  <a:schemeClr val="bg1"/>
                </a:solidFill>
              </a:rPr>
              <a:t>there is</a:t>
            </a:r>
            <a:r>
              <a:rPr lang="en-US" altLang="en-US" sz="3200" dirty="0">
                <a:solidFill>
                  <a:schemeClr val="bg1"/>
                </a:solidFill>
              </a:rPr>
              <a:t> one God who will justify the circumcised by faith and the uncircumcised through faith. </a:t>
            </a:r>
            <a:r>
              <a:rPr lang="en-US" altLang="en-US" sz="3200" b="1" baseline="30000" dirty="0">
                <a:solidFill>
                  <a:schemeClr val="bg1"/>
                </a:solidFill>
              </a:rPr>
              <a:t>31</a:t>
            </a:r>
            <a:r>
              <a:rPr lang="en-US" altLang="en-US" sz="3200" dirty="0">
                <a:solidFill>
                  <a:schemeClr val="bg1"/>
                </a:solidFill>
              </a:rPr>
              <a:t>Do we then make void the law through faith? Certainly not! On the contrary, we establish the law.</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42" name="TextBox 5"/>
          <p:cNvSpPr txBox="1">
            <a:spLocks noChangeArrowheads="1"/>
          </p:cNvSpPr>
          <p:nvPr/>
        </p:nvSpPr>
        <p:spPr bwMode="auto">
          <a:xfrm>
            <a:off x="151731" y="57150"/>
            <a:ext cx="899360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defRPr>
            </a:lvl1pPr>
            <a:lvl2pPr marL="742950" indent="-285750" eaLnBrk="0" hangingPunct="0">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defRPr>
            </a:lvl2pPr>
            <a:lvl3pPr marL="1143000" indent="-228600" eaLnBrk="0" hangingPunct="0">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defRPr>
            </a:lvl3pPr>
            <a:lvl4pPr marL="1600200" indent="-228600" eaLnBrk="0" hangingPunct="0">
              <a:spcBef>
                <a:spcPts val="400"/>
              </a:spcBef>
              <a:buClr>
                <a:srgbClr val="EB641B"/>
              </a:buClr>
              <a:buSzPct val="75000"/>
              <a:buFont typeface="Wingdings" panose="05000000000000000000" pitchFamily="2" charset="2"/>
              <a:buChar char=""/>
              <a:defRPr sz="2000">
                <a:solidFill>
                  <a:schemeClr val="tx1"/>
                </a:solidFill>
                <a:latin typeface="Tw Cen MT" panose="020B0602020104020603" pitchFamily="34" charset="0"/>
              </a:defRPr>
            </a:lvl4pPr>
            <a:lvl5pPr marL="2057400" indent="-228600" eaLnBrk="0" hangingPunct="0">
              <a:spcBef>
                <a:spcPts val="400"/>
              </a:spcBef>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5pPr>
            <a:lvl6pPr marL="2514600" indent="-228600" eaLnBrk="0" fontAlgn="base" hangingPunct="0">
              <a:spcBef>
                <a:spcPts val="400"/>
              </a:spcBef>
              <a:spcAft>
                <a:spcPct val="0"/>
              </a:spcAft>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6pPr>
            <a:lvl7pPr marL="2971800" indent="-228600" eaLnBrk="0" fontAlgn="base" hangingPunct="0">
              <a:spcBef>
                <a:spcPts val="400"/>
              </a:spcBef>
              <a:spcAft>
                <a:spcPct val="0"/>
              </a:spcAft>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7pPr>
            <a:lvl8pPr marL="3429000" indent="-228600" eaLnBrk="0" fontAlgn="base" hangingPunct="0">
              <a:spcBef>
                <a:spcPts val="400"/>
              </a:spcBef>
              <a:spcAft>
                <a:spcPct val="0"/>
              </a:spcAft>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8pPr>
            <a:lvl9pPr marL="3886200" indent="-228600" eaLnBrk="0" fontAlgn="base" hangingPunct="0">
              <a:spcBef>
                <a:spcPts val="400"/>
              </a:spcBef>
              <a:spcAft>
                <a:spcPct val="0"/>
              </a:spcAft>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9pPr>
          </a:lstStyle>
          <a:p>
            <a:pPr algn="ctr" eaLnBrk="1" hangingPunct="1">
              <a:spcBef>
                <a:spcPct val="0"/>
              </a:spcBef>
              <a:buClrTx/>
              <a:buSzTx/>
              <a:buFontTx/>
              <a:buNone/>
            </a:pPr>
            <a:r>
              <a:rPr lang="en-US" altLang="en-US" sz="2800" dirty="0">
                <a:solidFill>
                  <a:schemeClr val="bg1"/>
                </a:solidFill>
              </a:rPr>
              <a:t>Faith Establishes the law</a:t>
            </a:r>
          </a:p>
        </p:txBody>
      </p:sp>
      <p:sp>
        <p:nvSpPr>
          <p:cNvPr id="3" name="Rectangle 2"/>
          <p:cNvSpPr/>
          <p:nvPr/>
        </p:nvSpPr>
        <p:spPr>
          <a:xfrm>
            <a:off x="151731" y="742950"/>
            <a:ext cx="8763669" cy="3662541"/>
          </a:xfrm>
          <a:prstGeom prst="rect">
            <a:avLst/>
          </a:prstGeom>
        </p:spPr>
        <p:txBody>
          <a:bodyPr wrap="square">
            <a:spAutoFit/>
          </a:bodyPr>
          <a:lstStyle/>
          <a:p>
            <a:pPr marL="457200" lvl="0" indent="-457200">
              <a:buFont typeface="Arial" panose="020B0604020202020204" pitchFamily="34" charset="0"/>
              <a:buChar char="•"/>
            </a:pPr>
            <a:r>
              <a:rPr lang="en-US" sz="2900" dirty="0">
                <a:solidFill>
                  <a:schemeClr val="bg1"/>
                </a:solidFill>
              </a:rPr>
              <a:t>We are justified by God through faith in Jesus Christ</a:t>
            </a:r>
          </a:p>
          <a:p>
            <a:pPr marL="457200" lvl="0" indent="-457200">
              <a:buFont typeface="Arial" panose="020B0604020202020204" pitchFamily="34" charset="0"/>
              <a:buChar char="•"/>
            </a:pPr>
            <a:r>
              <a:rPr lang="en-US" sz="2900" dirty="0">
                <a:solidFill>
                  <a:schemeClr val="bg1"/>
                </a:solidFill>
              </a:rPr>
              <a:t>Faith or faithfulness is also a fruit of the Spirit</a:t>
            </a:r>
          </a:p>
          <a:p>
            <a:pPr marL="457200" lvl="0" indent="-457200">
              <a:buFont typeface="Arial" panose="020B0604020202020204" pitchFamily="34" charset="0"/>
              <a:buChar char="•"/>
            </a:pPr>
            <a:r>
              <a:rPr lang="en-US" sz="2900" dirty="0">
                <a:solidFill>
                  <a:schemeClr val="bg1"/>
                </a:solidFill>
              </a:rPr>
              <a:t>The fruit of the Spirit is love</a:t>
            </a:r>
          </a:p>
          <a:p>
            <a:pPr marL="457200" lvl="0" indent="-457200">
              <a:buFont typeface="Arial" panose="020B0604020202020204" pitchFamily="34" charset="0"/>
              <a:buChar char="•"/>
            </a:pPr>
            <a:r>
              <a:rPr lang="en-US" sz="2900" dirty="0">
                <a:solidFill>
                  <a:schemeClr val="bg1"/>
                </a:solidFill>
              </a:rPr>
              <a:t>Faith works through love</a:t>
            </a:r>
          </a:p>
          <a:p>
            <a:pPr marL="457200" lvl="0" indent="-457200">
              <a:buFont typeface="Arial" panose="020B0604020202020204" pitchFamily="34" charset="0"/>
              <a:buChar char="•"/>
            </a:pPr>
            <a:r>
              <a:rPr lang="en-US" sz="2900" dirty="0">
                <a:solidFill>
                  <a:schemeClr val="bg1"/>
                </a:solidFill>
              </a:rPr>
              <a:t>Love is the fulfilling of the law</a:t>
            </a:r>
          </a:p>
          <a:p>
            <a:pPr marL="457200" lvl="0" indent="-457200">
              <a:buFont typeface="Arial" panose="020B0604020202020204" pitchFamily="34" charset="0"/>
              <a:buChar char="•"/>
            </a:pPr>
            <a:r>
              <a:rPr lang="en-US" sz="2900" dirty="0">
                <a:solidFill>
                  <a:schemeClr val="bg1"/>
                </a:solidFill>
              </a:rPr>
              <a:t>Paul therefore denies nullifying the Law when he teaches justification by faith</a:t>
            </a:r>
          </a:p>
          <a:p>
            <a:pPr marL="457200" lvl="0" indent="-457200">
              <a:buFont typeface="Arial" panose="020B0604020202020204" pitchFamily="34" charset="0"/>
              <a:buChar char="•"/>
            </a:pPr>
            <a:r>
              <a:rPr lang="en-US" sz="2900" dirty="0">
                <a:solidFill>
                  <a:schemeClr val="bg1"/>
                </a:solidFill>
              </a:rPr>
              <a:t>Paul affirms faith establishes the law (a firmer footing)</a:t>
            </a:r>
            <a:endParaRPr lang="en-US" sz="2900" dirty="0">
              <a:solidFill>
                <a:schemeClr val="bg1"/>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84535646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42" name="TextBox 5"/>
          <p:cNvSpPr txBox="1">
            <a:spLocks noChangeArrowheads="1"/>
          </p:cNvSpPr>
          <p:nvPr/>
        </p:nvSpPr>
        <p:spPr bwMode="auto">
          <a:xfrm>
            <a:off x="151731" y="57150"/>
            <a:ext cx="899360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defRPr>
            </a:lvl1pPr>
            <a:lvl2pPr marL="742950" indent="-285750" eaLnBrk="0" hangingPunct="0">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defRPr>
            </a:lvl2pPr>
            <a:lvl3pPr marL="1143000" indent="-228600" eaLnBrk="0" hangingPunct="0">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defRPr>
            </a:lvl3pPr>
            <a:lvl4pPr marL="1600200" indent="-228600" eaLnBrk="0" hangingPunct="0">
              <a:spcBef>
                <a:spcPts val="400"/>
              </a:spcBef>
              <a:buClr>
                <a:srgbClr val="EB641B"/>
              </a:buClr>
              <a:buSzPct val="75000"/>
              <a:buFont typeface="Wingdings" panose="05000000000000000000" pitchFamily="2" charset="2"/>
              <a:buChar char=""/>
              <a:defRPr sz="2000">
                <a:solidFill>
                  <a:schemeClr val="tx1"/>
                </a:solidFill>
                <a:latin typeface="Tw Cen MT" panose="020B0602020104020603" pitchFamily="34" charset="0"/>
              </a:defRPr>
            </a:lvl4pPr>
            <a:lvl5pPr marL="2057400" indent="-228600" eaLnBrk="0" hangingPunct="0">
              <a:spcBef>
                <a:spcPts val="400"/>
              </a:spcBef>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5pPr>
            <a:lvl6pPr marL="2514600" indent="-228600" eaLnBrk="0" fontAlgn="base" hangingPunct="0">
              <a:spcBef>
                <a:spcPts val="400"/>
              </a:spcBef>
              <a:spcAft>
                <a:spcPct val="0"/>
              </a:spcAft>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6pPr>
            <a:lvl7pPr marL="2971800" indent="-228600" eaLnBrk="0" fontAlgn="base" hangingPunct="0">
              <a:spcBef>
                <a:spcPts val="400"/>
              </a:spcBef>
              <a:spcAft>
                <a:spcPct val="0"/>
              </a:spcAft>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7pPr>
            <a:lvl8pPr marL="3429000" indent="-228600" eaLnBrk="0" fontAlgn="base" hangingPunct="0">
              <a:spcBef>
                <a:spcPts val="400"/>
              </a:spcBef>
              <a:spcAft>
                <a:spcPct val="0"/>
              </a:spcAft>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8pPr>
            <a:lvl9pPr marL="3886200" indent="-228600" eaLnBrk="0" fontAlgn="base" hangingPunct="0">
              <a:spcBef>
                <a:spcPts val="400"/>
              </a:spcBef>
              <a:spcAft>
                <a:spcPct val="0"/>
              </a:spcAft>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9pPr>
          </a:lstStyle>
          <a:p>
            <a:pPr algn="ctr" eaLnBrk="1" hangingPunct="1">
              <a:spcBef>
                <a:spcPct val="0"/>
              </a:spcBef>
              <a:buClrTx/>
              <a:buSzTx/>
              <a:buFontTx/>
              <a:buNone/>
            </a:pPr>
            <a:r>
              <a:rPr lang="en-US" altLang="en-US" sz="2800" dirty="0">
                <a:solidFill>
                  <a:schemeClr val="bg1"/>
                </a:solidFill>
              </a:rPr>
              <a:t>Negative Use of The Law</a:t>
            </a:r>
          </a:p>
        </p:txBody>
      </p:sp>
      <p:sp>
        <p:nvSpPr>
          <p:cNvPr id="2" name="Rectangle 1"/>
          <p:cNvSpPr/>
          <p:nvPr/>
        </p:nvSpPr>
        <p:spPr>
          <a:xfrm>
            <a:off x="533400" y="1047750"/>
            <a:ext cx="7772400" cy="1569660"/>
          </a:xfrm>
          <a:prstGeom prst="rect">
            <a:avLst/>
          </a:prstGeom>
        </p:spPr>
        <p:txBody>
          <a:bodyPr wrap="square">
            <a:spAutoFit/>
          </a:bodyPr>
          <a:lstStyle/>
          <a:p>
            <a:pPr marL="0" marR="0">
              <a:spcBef>
                <a:spcPts val="0"/>
              </a:spcBef>
              <a:spcAft>
                <a:spcPts val="0"/>
              </a:spcAft>
            </a:pPr>
            <a:r>
              <a:rPr lang="en-US" b="1" baseline="30000" dirty="0">
                <a:solidFill>
                  <a:schemeClr val="bg1"/>
                </a:solidFill>
                <a:latin typeface="Georgia" panose="02040502050405020303" pitchFamily="18" charset="0"/>
                <a:ea typeface="Times New Roman" panose="02020603050405020304" pitchFamily="18" charset="0"/>
              </a:rPr>
              <a:t>21 </a:t>
            </a:r>
            <a:r>
              <a:rPr lang="en-US" sz="3200" dirty="0">
                <a:solidFill>
                  <a:schemeClr val="bg1"/>
                </a:solidFill>
                <a:latin typeface="Georgia" panose="02040502050405020303" pitchFamily="18" charset="0"/>
                <a:ea typeface="Times New Roman" panose="02020603050405020304" pitchFamily="18" charset="0"/>
              </a:rPr>
              <a:t>I do not set aside the grace of God; for if righteousness </a:t>
            </a:r>
            <a:r>
              <a:rPr lang="en-US" sz="3200" i="1" dirty="0">
                <a:solidFill>
                  <a:schemeClr val="bg1"/>
                </a:solidFill>
                <a:latin typeface="Georgia" panose="02040502050405020303" pitchFamily="18" charset="0"/>
                <a:ea typeface="Times New Roman" panose="02020603050405020304" pitchFamily="18" charset="0"/>
              </a:rPr>
              <a:t>comes </a:t>
            </a:r>
            <a:r>
              <a:rPr lang="en-US" sz="3200" dirty="0">
                <a:solidFill>
                  <a:schemeClr val="bg1"/>
                </a:solidFill>
                <a:latin typeface="Georgia" panose="02040502050405020303" pitchFamily="18" charset="0"/>
                <a:ea typeface="Times New Roman" panose="02020603050405020304" pitchFamily="18" charset="0"/>
              </a:rPr>
              <a:t>through the law, then Christ died in vain </a:t>
            </a:r>
            <a:r>
              <a:rPr lang="en-US" dirty="0">
                <a:solidFill>
                  <a:schemeClr val="bg1"/>
                </a:solidFill>
                <a:latin typeface="Georgia" panose="02040502050405020303" pitchFamily="18" charset="0"/>
                <a:ea typeface="Times New Roman" panose="02020603050405020304" pitchFamily="18" charset="0"/>
              </a:rPr>
              <a:t>(</a:t>
            </a:r>
            <a:r>
              <a:rPr lang="en-US" dirty="0" err="1">
                <a:solidFill>
                  <a:schemeClr val="bg1"/>
                </a:solidFill>
                <a:latin typeface="Georgia" panose="02040502050405020303" pitchFamily="18" charset="0"/>
                <a:ea typeface="Times New Roman" panose="02020603050405020304" pitchFamily="18" charset="0"/>
              </a:rPr>
              <a:t>Galations</a:t>
            </a:r>
            <a:r>
              <a:rPr lang="en-US" dirty="0">
                <a:solidFill>
                  <a:schemeClr val="bg1"/>
                </a:solidFill>
                <a:latin typeface="Georgia" panose="02040502050405020303" pitchFamily="18" charset="0"/>
                <a:ea typeface="Times New Roman" panose="02020603050405020304" pitchFamily="18" charset="0"/>
              </a:rPr>
              <a:t> 2:21) </a:t>
            </a:r>
            <a:endParaRPr lang="en-US" sz="1800" dirty="0">
              <a:solidFill>
                <a:schemeClr val="bg1"/>
              </a:solidFill>
              <a:effectLst/>
              <a:latin typeface="Times New Roman" panose="02020603050405020304" pitchFamily="18" charset="0"/>
              <a:ea typeface="Times New Roman" panose="02020603050405020304" pitchFamily="18" charset="0"/>
            </a:endParaRPr>
          </a:p>
        </p:txBody>
      </p:sp>
      <p:sp>
        <p:nvSpPr>
          <p:cNvPr id="4" name="Rectangle 3"/>
          <p:cNvSpPr/>
          <p:nvPr/>
        </p:nvSpPr>
        <p:spPr>
          <a:xfrm>
            <a:off x="685800" y="2876550"/>
            <a:ext cx="7467600" cy="2062103"/>
          </a:xfrm>
          <a:prstGeom prst="rect">
            <a:avLst/>
          </a:prstGeom>
        </p:spPr>
        <p:txBody>
          <a:bodyPr wrap="square">
            <a:spAutoFit/>
          </a:bodyPr>
          <a:lstStyle/>
          <a:p>
            <a:r>
              <a:rPr lang="en-US" b="1" baseline="30000" dirty="0">
                <a:solidFill>
                  <a:schemeClr val="bg1"/>
                </a:solidFill>
                <a:latin typeface="Georgia" panose="02040502050405020303" pitchFamily="18" charset="0"/>
                <a:ea typeface="Times New Roman" panose="02020603050405020304" pitchFamily="18" charset="0"/>
                <a:cs typeface="Times New Roman" panose="02020603050405020304" pitchFamily="18" charset="0"/>
              </a:rPr>
              <a:t>4 </a:t>
            </a:r>
            <a:r>
              <a:rPr lang="en-US" sz="3200" dirty="0">
                <a:solidFill>
                  <a:schemeClr val="bg1"/>
                </a:solidFill>
                <a:latin typeface="Georgia" panose="02040502050405020303" pitchFamily="18" charset="0"/>
                <a:ea typeface="Times New Roman" panose="02020603050405020304" pitchFamily="18" charset="0"/>
                <a:cs typeface="Times New Roman" panose="02020603050405020304" pitchFamily="18" charset="0"/>
              </a:rPr>
              <a:t>You have become estranged from Christ, you who </a:t>
            </a:r>
            <a:r>
              <a:rPr lang="en-US" sz="3200" i="1" dirty="0">
                <a:solidFill>
                  <a:schemeClr val="bg1"/>
                </a:solidFill>
                <a:latin typeface="Georgia" panose="02040502050405020303" pitchFamily="18" charset="0"/>
                <a:ea typeface="Times New Roman" panose="02020603050405020304" pitchFamily="18" charset="0"/>
                <a:cs typeface="Times New Roman" panose="02020603050405020304" pitchFamily="18" charset="0"/>
              </a:rPr>
              <a:t>attempt to</a:t>
            </a:r>
            <a:r>
              <a:rPr lang="en-US" sz="3200" dirty="0">
                <a:solidFill>
                  <a:schemeClr val="bg1"/>
                </a:solidFill>
                <a:latin typeface="Georgia" panose="02040502050405020303" pitchFamily="18" charset="0"/>
                <a:ea typeface="Times New Roman" panose="02020603050405020304" pitchFamily="18" charset="0"/>
                <a:cs typeface="Times New Roman" panose="02020603050405020304" pitchFamily="18" charset="0"/>
              </a:rPr>
              <a:t> be justified by law; you have fallen from grace </a:t>
            </a:r>
            <a:r>
              <a:rPr lang="en-US" dirty="0">
                <a:solidFill>
                  <a:schemeClr val="bg1"/>
                </a:solidFill>
                <a:latin typeface="Georgia" panose="02040502050405020303" pitchFamily="18" charset="0"/>
                <a:ea typeface="Times New Roman" panose="02020603050405020304" pitchFamily="18" charset="0"/>
              </a:rPr>
              <a:t>(</a:t>
            </a:r>
            <a:r>
              <a:rPr lang="en-US" dirty="0" err="1">
                <a:solidFill>
                  <a:schemeClr val="bg1"/>
                </a:solidFill>
                <a:latin typeface="Georgia" panose="02040502050405020303" pitchFamily="18" charset="0"/>
                <a:ea typeface="Times New Roman" panose="02020603050405020304" pitchFamily="18" charset="0"/>
              </a:rPr>
              <a:t>Galations</a:t>
            </a:r>
            <a:r>
              <a:rPr lang="en-US" dirty="0">
                <a:solidFill>
                  <a:schemeClr val="bg1"/>
                </a:solidFill>
                <a:latin typeface="Georgia" panose="02040502050405020303" pitchFamily="18" charset="0"/>
                <a:ea typeface="Times New Roman" panose="02020603050405020304" pitchFamily="18" charset="0"/>
              </a:rPr>
              <a:t> 5:4)</a:t>
            </a:r>
            <a:r>
              <a:rPr lang="en-US" sz="2800" dirty="0">
                <a:solidFill>
                  <a:schemeClr val="bg1"/>
                </a:solidFill>
                <a:latin typeface="Georgia" panose="02040502050405020303" pitchFamily="18" charset="0"/>
                <a:ea typeface="Times New Roman" panose="02020603050405020304" pitchFamily="18" charset="0"/>
              </a:rPr>
              <a:t> </a:t>
            </a:r>
            <a:r>
              <a:rPr lang="en-US" sz="2800" dirty="0">
                <a:solidFill>
                  <a:schemeClr val="bg1"/>
                </a:solidFill>
                <a:latin typeface="Georgia" panose="02040502050405020303" pitchFamily="18" charset="0"/>
                <a:ea typeface="Times New Roman" panose="02020603050405020304" pitchFamily="18" charset="0"/>
                <a:cs typeface="Times New Roman" panose="02020603050405020304" pitchFamily="18" charset="0"/>
              </a:rPr>
              <a:t>.</a:t>
            </a:r>
            <a:endParaRPr lang="en-US" sz="2800" dirty="0">
              <a:solidFill>
                <a:schemeClr val="bg1"/>
              </a:solidFill>
            </a:endParaRPr>
          </a:p>
        </p:txBody>
      </p:sp>
    </p:spTree>
    <p:extLst>
      <p:ext uri="{BB962C8B-B14F-4D97-AF65-F5344CB8AC3E}">
        <p14:creationId xmlns:p14="http://schemas.microsoft.com/office/powerpoint/2010/main" val="256373677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42" name="TextBox 5"/>
          <p:cNvSpPr txBox="1">
            <a:spLocks noChangeArrowheads="1"/>
          </p:cNvSpPr>
          <p:nvPr/>
        </p:nvSpPr>
        <p:spPr bwMode="auto">
          <a:xfrm>
            <a:off x="151731" y="57150"/>
            <a:ext cx="899360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defRPr>
            </a:lvl1pPr>
            <a:lvl2pPr marL="742950" indent="-285750" eaLnBrk="0" hangingPunct="0">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defRPr>
            </a:lvl2pPr>
            <a:lvl3pPr marL="1143000" indent="-228600" eaLnBrk="0" hangingPunct="0">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defRPr>
            </a:lvl3pPr>
            <a:lvl4pPr marL="1600200" indent="-228600" eaLnBrk="0" hangingPunct="0">
              <a:spcBef>
                <a:spcPts val="400"/>
              </a:spcBef>
              <a:buClr>
                <a:srgbClr val="EB641B"/>
              </a:buClr>
              <a:buSzPct val="75000"/>
              <a:buFont typeface="Wingdings" panose="05000000000000000000" pitchFamily="2" charset="2"/>
              <a:buChar char=""/>
              <a:defRPr sz="2000">
                <a:solidFill>
                  <a:schemeClr val="tx1"/>
                </a:solidFill>
                <a:latin typeface="Tw Cen MT" panose="020B0602020104020603" pitchFamily="34" charset="0"/>
              </a:defRPr>
            </a:lvl4pPr>
            <a:lvl5pPr marL="2057400" indent="-228600" eaLnBrk="0" hangingPunct="0">
              <a:spcBef>
                <a:spcPts val="400"/>
              </a:spcBef>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5pPr>
            <a:lvl6pPr marL="2514600" indent="-228600" eaLnBrk="0" fontAlgn="base" hangingPunct="0">
              <a:spcBef>
                <a:spcPts val="400"/>
              </a:spcBef>
              <a:spcAft>
                <a:spcPct val="0"/>
              </a:spcAft>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6pPr>
            <a:lvl7pPr marL="2971800" indent="-228600" eaLnBrk="0" fontAlgn="base" hangingPunct="0">
              <a:spcBef>
                <a:spcPts val="400"/>
              </a:spcBef>
              <a:spcAft>
                <a:spcPct val="0"/>
              </a:spcAft>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7pPr>
            <a:lvl8pPr marL="3429000" indent="-228600" eaLnBrk="0" fontAlgn="base" hangingPunct="0">
              <a:spcBef>
                <a:spcPts val="400"/>
              </a:spcBef>
              <a:spcAft>
                <a:spcPct val="0"/>
              </a:spcAft>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8pPr>
            <a:lvl9pPr marL="3886200" indent="-228600" eaLnBrk="0" fontAlgn="base" hangingPunct="0">
              <a:spcBef>
                <a:spcPts val="400"/>
              </a:spcBef>
              <a:spcAft>
                <a:spcPct val="0"/>
              </a:spcAft>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9pPr>
          </a:lstStyle>
          <a:p>
            <a:pPr algn="ctr" eaLnBrk="1" hangingPunct="1">
              <a:spcBef>
                <a:spcPct val="0"/>
              </a:spcBef>
              <a:buClrTx/>
              <a:buSzTx/>
              <a:buFontTx/>
              <a:buNone/>
            </a:pPr>
            <a:r>
              <a:rPr lang="en-US" altLang="en-US" sz="2800" dirty="0">
                <a:solidFill>
                  <a:schemeClr val="bg1"/>
                </a:solidFill>
              </a:rPr>
              <a:t>Positive Use of The Law</a:t>
            </a:r>
          </a:p>
        </p:txBody>
      </p:sp>
      <p:sp>
        <p:nvSpPr>
          <p:cNvPr id="2" name="Rectangle 1"/>
          <p:cNvSpPr/>
          <p:nvPr/>
        </p:nvSpPr>
        <p:spPr>
          <a:xfrm>
            <a:off x="673894" y="778014"/>
            <a:ext cx="7772400" cy="1938992"/>
          </a:xfrm>
          <a:prstGeom prst="rect">
            <a:avLst/>
          </a:prstGeom>
        </p:spPr>
        <p:txBody>
          <a:bodyPr wrap="square">
            <a:spAutoFit/>
          </a:bodyPr>
          <a:lstStyle/>
          <a:p>
            <a:pPr marL="0" marR="0">
              <a:spcBef>
                <a:spcPts val="0"/>
              </a:spcBef>
              <a:spcAft>
                <a:spcPts val="0"/>
              </a:spcAft>
            </a:pPr>
            <a:r>
              <a:rPr lang="en-US" sz="2800" b="1" baseline="30000" dirty="0">
                <a:solidFill>
                  <a:schemeClr val="bg1"/>
                </a:solidFill>
              </a:rPr>
              <a:t>12 </a:t>
            </a:r>
            <a:r>
              <a:rPr lang="en-US" sz="3000" dirty="0">
                <a:solidFill>
                  <a:schemeClr val="bg1"/>
                </a:solidFill>
              </a:rPr>
              <a:t>Therefore the law </a:t>
            </a:r>
            <a:r>
              <a:rPr lang="en-US" sz="3000" i="1" dirty="0">
                <a:solidFill>
                  <a:schemeClr val="bg1"/>
                </a:solidFill>
              </a:rPr>
              <a:t>is</a:t>
            </a:r>
            <a:r>
              <a:rPr lang="en-US" sz="3000" dirty="0">
                <a:solidFill>
                  <a:schemeClr val="bg1"/>
                </a:solidFill>
              </a:rPr>
              <a:t> holy, and the commandment holy and just and good…</a:t>
            </a:r>
            <a:r>
              <a:rPr lang="en-US" sz="3000" b="1" baseline="30000" dirty="0">
                <a:solidFill>
                  <a:schemeClr val="bg1"/>
                </a:solidFill>
              </a:rPr>
              <a:t>22 </a:t>
            </a:r>
            <a:r>
              <a:rPr lang="en-US" sz="3000" dirty="0">
                <a:solidFill>
                  <a:schemeClr val="bg1"/>
                </a:solidFill>
              </a:rPr>
              <a:t>For I delight in the law of God according to the inward man </a:t>
            </a:r>
            <a:r>
              <a:rPr lang="en-US" sz="2000" dirty="0">
                <a:solidFill>
                  <a:schemeClr val="bg1"/>
                </a:solidFill>
                <a:latin typeface="Georgia" panose="02040502050405020303" pitchFamily="18" charset="0"/>
                <a:ea typeface="Times New Roman" panose="02020603050405020304" pitchFamily="18" charset="0"/>
              </a:rPr>
              <a:t>(</a:t>
            </a:r>
            <a:r>
              <a:rPr lang="en-US" sz="2000" dirty="0">
                <a:solidFill>
                  <a:schemeClr val="bg1"/>
                </a:solidFill>
              </a:rPr>
              <a:t>Romans 7:12, 22</a:t>
            </a:r>
            <a:r>
              <a:rPr lang="en-US" sz="2000" dirty="0">
                <a:solidFill>
                  <a:schemeClr val="bg1"/>
                </a:solidFill>
                <a:latin typeface="Georgia" panose="02040502050405020303" pitchFamily="18" charset="0"/>
                <a:ea typeface="Times New Roman" panose="02020603050405020304" pitchFamily="18" charset="0"/>
              </a:rPr>
              <a:t>) </a:t>
            </a:r>
            <a:endParaRPr lang="en-US" sz="2000" dirty="0">
              <a:solidFill>
                <a:schemeClr val="bg1"/>
              </a:solidFill>
              <a:effectLst/>
              <a:latin typeface="Times New Roman" panose="02020603050405020304" pitchFamily="18" charset="0"/>
              <a:ea typeface="Times New Roman" panose="02020603050405020304" pitchFamily="18" charset="0"/>
            </a:endParaRPr>
          </a:p>
        </p:txBody>
      </p:sp>
      <p:sp>
        <p:nvSpPr>
          <p:cNvPr id="4" name="Rectangle 3"/>
          <p:cNvSpPr/>
          <p:nvPr/>
        </p:nvSpPr>
        <p:spPr>
          <a:xfrm>
            <a:off x="685800" y="2876550"/>
            <a:ext cx="7467600" cy="1569660"/>
          </a:xfrm>
          <a:prstGeom prst="rect">
            <a:avLst/>
          </a:prstGeom>
        </p:spPr>
        <p:txBody>
          <a:bodyPr wrap="square">
            <a:spAutoFit/>
          </a:bodyPr>
          <a:lstStyle/>
          <a:p>
            <a:r>
              <a:rPr lang="en-US" altLang="en-US" sz="3200" b="1" baseline="30000" dirty="0">
                <a:solidFill>
                  <a:schemeClr val="bg1"/>
                </a:solidFill>
              </a:rPr>
              <a:t>31</a:t>
            </a:r>
            <a:r>
              <a:rPr lang="en-US" altLang="en-US" sz="3200" dirty="0">
                <a:solidFill>
                  <a:schemeClr val="bg1"/>
                </a:solidFill>
              </a:rPr>
              <a:t>Do we then make void the law through faith? Certainly not! On the contrary, we establish the law</a:t>
            </a:r>
            <a:r>
              <a:rPr lang="en-US" altLang="en-US" sz="2000" dirty="0">
                <a:solidFill>
                  <a:schemeClr val="bg1"/>
                </a:solidFill>
              </a:rPr>
              <a:t> (Rom. 3:31).</a:t>
            </a:r>
            <a:endParaRPr lang="en-US" sz="2000" dirty="0">
              <a:solidFill>
                <a:schemeClr val="bg1"/>
              </a:solidFill>
            </a:endParaRPr>
          </a:p>
        </p:txBody>
      </p:sp>
    </p:spTree>
    <p:extLst>
      <p:ext uri="{BB962C8B-B14F-4D97-AF65-F5344CB8AC3E}">
        <p14:creationId xmlns:p14="http://schemas.microsoft.com/office/powerpoint/2010/main" val="31466641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42" name="TextBox 5"/>
          <p:cNvSpPr txBox="1">
            <a:spLocks noChangeArrowheads="1"/>
          </p:cNvSpPr>
          <p:nvPr/>
        </p:nvSpPr>
        <p:spPr bwMode="auto">
          <a:xfrm>
            <a:off x="151731" y="57150"/>
            <a:ext cx="899360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defRPr>
            </a:lvl1pPr>
            <a:lvl2pPr marL="742950" indent="-285750" eaLnBrk="0" hangingPunct="0">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defRPr>
            </a:lvl2pPr>
            <a:lvl3pPr marL="1143000" indent="-228600" eaLnBrk="0" hangingPunct="0">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defRPr>
            </a:lvl3pPr>
            <a:lvl4pPr marL="1600200" indent="-228600" eaLnBrk="0" hangingPunct="0">
              <a:spcBef>
                <a:spcPts val="400"/>
              </a:spcBef>
              <a:buClr>
                <a:srgbClr val="EB641B"/>
              </a:buClr>
              <a:buSzPct val="75000"/>
              <a:buFont typeface="Wingdings" panose="05000000000000000000" pitchFamily="2" charset="2"/>
              <a:buChar char=""/>
              <a:defRPr sz="2000">
                <a:solidFill>
                  <a:schemeClr val="tx1"/>
                </a:solidFill>
                <a:latin typeface="Tw Cen MT" panose="020B0602020104020603" pitchFamily="34" charset="0"/>
              </a:defRPr>
            </a:lvl4pPr>
            <a:lvl5pPr marL="2057400" indent="-228600" eaLnBrk="0" hangingPunct="0">
              <a:spcBef>
                <a:spcPts val="400"/>
              </a:spcBef>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5pPr>
            <a:lvl6pPr marL="2514600" indent="-228600" eaLnBrk="0" fontAlgn="base" hangingPunct="0">
              <a:spcBef>
                <a:spcPts val="400"/>
              </a:spcBef>
              <a:spcAft>
                <a:spcPct val="0"/>
              </a:spcAft>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6pPr>
            <a:lvl7pPr marL="2971800" indent="-228600" eaLnBrk="0" fontAlgn="base" hangingPunct="0">
              <a:spcBef>
                <a:spcPts val="400"/>
              </a:spcBef>
              <a:spcAft>
                <a:spcPct val="0"/>
              </a:spcAft>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7pPr>
            <a:lvl8pPr marL="3429000" indent="-228600" eaLnBrk="0" fontAlgn="base" hangingPunct="0">
              <a:spcBef>
                <a:spcPts val="400"/>
              </a:spcBef>
              <a:spcAft>
                <a:spcPct val="0"/>
              </a:spcAft>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8pPr>
            <a:lvl9pPr marL="3886200" indent="-228600" eaLnBrk="0" fontAlgn="base" hangingPunct="0">
              <a:spcBef>
                <a:spcPts val="400"/>
              </a:spcBef>
              <a:spcAft>
                <a:spcPct val="0"/>
              </a:spcAft>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9pPr>
          </a:lstStyle>
          <a:p>
            <a:pPr algn="ctr" eaLnBrk="1" hangingPunct="1">
              <a:spcBef>
                <a:spcPct val="0"/>
              </a:spcBef>
              <a:buClrTx/>
              <a:buSzTx/>
              <a:buFontTx/>
              <a:buNone/>
            </a:pPr>
            <a:r>
              <a:rPr lang="en-US" altLang="en-US" sz="2800" dirty="0">
                <a:solidFill>
                  <a:schemeClr val="bg1"/>
                </a:solidFill>
              </a:rPr>
              <a:t>Fulfilling The Law</a:t>
            </a:r>
          </a:p>
        </p:txBody>
      </p:sp>
      <p:sp>
        <p:nvSpPr>
          <p:cNvPr id="2" name="Rectangle 1"/>
          <p:cNvSpPr/>
          <p:nvPr/>
        </p:nvSpPr>
        <p:spPr>
          <a:xfrm>
            <a:off x="304800" y="778014"/>
            <a:ext cx="8458200" cy="3970318"/>
          </a:xfrm>
          <a:prstGeom prst="rect">
            <a:avLst/>
          </a:prstGeom>
        </p:spPr>
        <p:txBody>
          <a:bodyPr wrap="square">
            <a:spAutoFit/>
          </a:bodyPr>
          <a:lstStyle/>
          <a:p>
            <a:pPr marL="0" marR="0">
              <a:spcBef>
                <a:spcPts val="0"/>
              </a:spcBef>
              <a:spcAft>
                <a:spcPts val="0"/>
              </a:spcAft>
            </a:pPr>
            <a:r>
              <a:rPr lang="en-US" sz="2800" b="1" baseline="30000" dirty="0">
                <a:solidFill>
                  <a:schemeClr val="bg1"/>
                </a:solidFill>
              </a:rPr>
              <a:t>8</a:t>
            </a:r>
            <a:r>
              <a:rPr lang="en-US" sz="2800" dirty="0">
                <a:solidFill>
                  <a:schemeClr val="bg1"/>
                </a:solidFill>
              </a:rPr>
              <a:t> Owe no one anything except to love one another, for he who loves another has fulfilled the law. </a:t>
            </a:r>
            <a:r>
              <a:rPr lang="en-US" sz="2800" b="1" baseline="30000" dirty="0">
                <a:solidFill>
                  <a:schemeClr val="bg1"/>
                </a:solidFill>
              </a:rPr>
              <a:t>9 </a:t>
            </a:r>
            <a:r>
              <a:rPr lang="en-US" sz="2800" dirty="0">
                <a:solidFill>
                  <a:schemeClr val="bg1"/>
                </a:solidFill>
              </a:rPr>
              <a:t>For the commandments, “You shall not commit adultery,” “You shall not murder,” “You shall not steal,” “You shall not bear false witness,” “You shall not covet,” and if </a:t>
            </a:r>
            <a:r>
              <a:rPr lang="en-US" sz="2800" i="1" dirty="0">
                <a:solidFill>
                  <a:schemeClr val="bg1"/>
                </a:solidFill>
              </a:rPr>
              <a:t>there is </a:t>
            </a:r>
            <a:r>
              <a:rPr lang="en-US" sz="2800" dirty="0">
                <a:solidFill>
                  <a:schemeClr val="bg1"/>
                </a:solidFill>
              </a:rPr>
              <a:t>any other commandment, are </a:t>
            </a:r>
            <a:r>
              <a:rPr lang="en-US" sz="2800" i="1" dirty="0">
                <a:solidFill>
                  <a:schemeClr val="bg1"/>
                </a:solidFill>
              </a:rPr>
              <a:t>all</a:t>
            </a:r>
            <a:r>
              <a:rPr lang="en-US" sz="2800" dirty="0">
                <a:solidFill>
                  <a:schemeClr val="bg1"/>
                </a:solidFill>
              </a:rPr>
              <a:t> summed up in this saying, namely, “You shall love your neighbor as yourself.” </a:t>
            </a:r>
            <a:r>
              <a:rPr lang="en-US" sz="2800" b="1" baseline="30000" dirty="0">
                <a:solidFill>
                  <a:schemeClr val="bg1"/>
                </a:solidFill>
              </a:rPr>
              <a:t>10 </a:t>
            </a:r>
            <a:r>
              <a:rPr lang="en-US" sz="2800" dirty="0">
                <a:solidFill>
                  <a:schemeClr val="bg1"/>
                </a:solidFill>
              </a:rPr>
              <a:t>Love does no harm to a neighbor; therefore love </a:t>
            </a:r>
            <a:r>
              <a:rPr lang="en-US" sz="2800" i="1" dirty="0">
                <a:solidFill>
                  <a:schemeClr val="bg1"/>
                </a:solidFill>
              </a:rPr>
              <a:t>is</a:t>
            </a:r>
            <a:r>
              <a:rPr lang="en-US" sz="2800" dirty="0">
                <a:solidFill>
                  <a:schemeClr val="bg1"/>
                </a:solidFill>
              </a:rPr>
              <a:t> the fulfillment of the law. </a:t>
            </a:r>
            <a:r>
              <a:rPr lang="en-US" sz="2400" dirty="0">
                <a:solidFill>
                  <a:schemeClr val="bg1"/>
                </a:solidFill>
                <a:latin typeface="Georgia" panose="02040502050405020303" pitchFamily="18" charset="0"/>
                <a:ea typeface="Times New Roman" panose="02020603050405020304" pitchFamily="18" charset="0"/>
              </a:rPr>
              <a:t>(</a:t>
            </a:r>
            <a:r>
              <a:rPr lang="en-US" sz="2400" dirty="0">
                <a:solidFill>
                  <a:schemeClr val="bg1"/>
                </a:solidFill>
              </a:rPr>
              <a:t>Romans 13:8-10</a:t>
            </a:r>
            <a:r>
              <a:rPr lang="en-US" sz="2400" dirty="0">
                <a:solidFill>
                  <a:schemeClr val="bg1"/>
                </a:solidFill>
                <a:latin typeface="Georgia" panose="02040502050405020303" pitchFamily="18" charset="0"/>
                <a:ea typeface="Times New Roman" panose="02020603050405020304" pitchFamily="18" charset="0"/>
              </a:rPr>
              <a:t>) </a:t>
            </a:r>
            <a:endParaRPr lang="en-US" sz="2400" dirty="0">
              <a:solidFill>
                <a:schemeClr val="bg1"/>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3814267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42" name="TextBox 5"/>
          <p:cNvSpPr txBox="1">
            <a:spLocks noChangeArrowheads="1"/>
          </p:cNvSpPr>
          <p:nvPr/>
        </p:nvSpPr>
        <p:spPr bwMode="auto">
          <a:xfrm>
            <a:off x="151731" y="57150"/>
            <a:ext cx="899360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defRPr>
            </a:lvl1pPr>
            <a:lvl2pPr marL="742950" indent="-285750" eaLnBrk="0" hangingPunct="0">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defRPr>
            </a:lvl2pPr>
            <a:lvl3pPr marL="1143000" indent="-228600" eaLnBrk="0" hangingPunct="0">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defRPr>
            </a:lvl3pPr>
            <a:lvl4pPr marL="1600200" indent="-228600" eaLnBrk="0" hangingPunct="0">
              <a:spcBef>
                <a:spcPts val="400"/>
              </a:spcBef>
              <a:buClr>
                <a:srgbClr val="EB641B"/>
              </a:buClr>
              <a:buSzPct val="75000"/>
              <a:buFont typeface="Wingdings" panose="05000000000000000000" pitchFamily="2" charset="2"/>
              <a:buChar char=""/>
              <a:defRPr sz="2000">
                <a:solidFill>
                  <a:schemeClr val="tx1"/>
                </a:solidFill>
                <a:latin typeface="Tw Cen MT" panose="020B0602020104020603" pitchFamily="34" charset="0"/>
              </a:defRPr>
            </a:lvl4pPr>
            <a:lvl5pPr marL="2057400" indent="-228600" eaLnBrk="0" hangingPunct="0">
              <a:spcBef>
                <a:spcPts val="400"/>
              </a:spcBef>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5pPr>
            <a:lvl6pPr marL="2514600" indent="-228600" eaLnBrk="0" fontAlgn="base" hangingPunct="0">
              <a:spcBef>
                <a:spcPts val="400"/>
              </a:spcBef>
              <a:spcAft>
                <a:spcPct val="0"/>
              </a:spcAft>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6pPr>
            <a:lvl7pPr marL="2971800" indent="-228600" eaLnBrk="0" fontAlgn="base" hangingPunct="0">
              <a:spcBef>
                <a:spcPts val="400"/>
              </a:spcBef>
              <a:spcAft>
                <a:spcPct val="0"/>
              </a:spcAft>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7pPr>
            <a:lvl8pPr marL="3429000" indent="-228600" eaLnBrk="0" fontAlgn="base" hangingPunct="0">
              <a:spcBef>
                <a:spcPts val="400"/>
              </a:spcBef>
              <a:spcAft>
                <a:spcPct val="0"/>
              </a:spcAft>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8pPr>
            <a:lvl9pPr marL="3886200" indent="-228600" eaLnBrk="0" fontAlgn="base" hangingPunct="0">
              <a:spcBef>
                <a:spcPts val="400"/>
              </a:spcBef>
              <a:spcAft>
                <a:spcPct val="0"/>
              </a:spcAft>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9pPr>
          </a:lstStyle>
          <a:p>
            <a:pPr algn="ctr" eaLnBrk="1" hangingPunct="1">
              <a:spcBef>
                <a:spcPct val="0"/>
              </a:spcBef>
              <a:buClrTx/>
              <a:buSzTx/>
              <a:buFontTx/>
              <a:buNone/>
            </a:pPr>
            <a:r>
              <a:rPr lang="en-US" altLang="en-US" sz="2800" dirty="0">
                <a:solidFill>
                  <a:schemeClr val="bg1"/>
                </a:solidFill>
              </a:rPr>
              <a:t>Fulfilling The Law</a:t>
            </a:r>
          </a:p>
        </p:txBody>
      </p:sp>
      <p:sp>
        <p:nvSpPr>
          <p:cNvPr id="2" name="Rectangle 1"/>
          <p:cNvSpPr/>
          <p:nvPr/>
        </p:nvSpPr>
        <p:spPr>
          <a:xfrm>
            <a:off x="304800" y="778014"/>
            <a:ext cx="8458200" cy="1754326"/>
          </a:xfrm>
          <a:prstGeom prst="rect">
            <a:avLst/>
          </a:prstGeom>
        </p:spPr>
        <p:txBody>
          <a:bodyPr wrap="square">
            <a:spAutoFit/>
          </a:bodyPr>
          <a:lstStyle/>
          <a:p>
            <a:pPr marL="0" marR="0">
              <a:spcBef>
                <a:spcPts val="0"/>
              </a:spcBef>
              <a:spcAft>
                <a:spcPts val="0"/>
              </a:spcAft>
            </a:pPr>
            <a:r>
              <a:rPr lang="en-US" sz="3600" b="1" baseline="30000" dirty="0">
                <a:solidFill>
                  <a:schemeClr val="bg1"/>
                </a:solidFill>
              </a:rPr>
              <a:t>6 </a:t>
            </a:r>
            <a:r>
              <a:rPr lang="en-US" sz="3600" dirty="0">
                <a:solidFill>
                  <a:schemeClr val="bg1"/>
                </a:solidFill>
              </a:rPr>
              <a:t>For in Christ Jesus neither circumcision nor uncircumcision avails anything, but faith working through love </a:t>
            </a:r>
            <a:r>
              <a:rPr lang="en-US" sz="3600" dirty="0">
                <a:solidFill>
                  <a:schemeClr val="bg1"/>
                </a:solidFill>
                <a:latin typeface="Georgia" panose="02040502050405020303" pitchFamily="18" charset="0"/>
                <a:ea typeface="Times New Roman" panose="02020603050405020304" pitchFamily="18" charset="0"/>
              </a:rPr>
              <a:t>(</a:t>
            </a:r>
            <a:r>
              <a:rPr lang="en-US" sz="2400" dirty="0">
                <a:solidFill>
                  <a:schemeClr val="bg1"/>
                </a:solidFill>
              </a:rPr>
              <a:t>Gal. 5:6</a:t>
            </a:r>
            <a:r>
              <a:rPr lang="en-US" sz="2400" dirty="0">
                <a:solidFill>
                  <a:schemeClr val="bg1"/>
                </a:solidFill>
                <a:latin typeface="Georgia" panose="02040502050405020303" pitchFamily="18" charset="0"/>
                <a:ea typeface="Times New Roman" panose="02020603050405020304" pitchFamily="18" charset="0"/>
              </a:rPr>
              <a:t>). </a:t>
            </a:r>
            <a:endParaRPr lang="en-US" sz="2400" dirty="0">
              <a:solidFill>
                <a:schemeClr val="bg1"/>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64596051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42" name="TextBox 5"/>
          <p:cNvSpPr txBox="1">
            <a:spLocks noChangeArrowheads="1"/>
          </p:cNvSpPr>
          <p:nvPr/>
        </p:nvSpPr>
        <p:spPr bwMode="auto">
          <a:xfrm>
            <a:off x="151731" y="57150"/>
            <a:ext cx="899360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defRPr>
            </a:lvl1pPr>
            <a:lvl2pPr marL="742950" indent="-285750" eaLnBrk="0" hangingPunct="0">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defRPr>
            </a:lvl2pPr>
            <a:lvl3pPr marL="1143000" indent="-228600" eaLnBrk="0" hangingPunct="0">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defRPr>
            </a:lvl3pPr>
            <a:lvl4pPr marL="1600200" indent="-228600" eaLnBrk="0" hangingPunct="0">
              <a:spcBef>
                <a:spcPts val="400"/>
              </a:spcBef>
              <a:buClr>
                <a:srgbClr val="EB641B"/>
              </a:buClr>
              <a:buSzPct val="75000"/>
              <a:buFont typeface="Wingdings" panose="05000000000000000000" pitchFamily="2" charset="2"/>
              <a:buChar char=""/>
              <a:defRPr sz="2000">
                <a:solidFill>
                  <a:schemeClr val="tx1"/>
                </a:solidFill>
                <a:latin typeface="Tw Cen MT" panose="020B0602020104020603" pitchFamily="34" charset="0"/>
              </a:defRPr>
            </a:lvl4pPr>
            <a:lvl5pPr marL="2057400" indent="-228600" eaLnBrk="0" hangingPunct="0">
              <a:spcBef>
                <a:spcPts val="400"/>
              </a:spcBef>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5pPr>
            <a:lvl6pPr marL="2514600" indent="-228600" eaLnBrk="0" fontAlgn="base" hangingPunct="0">
              <a:spcBef>
                <a:spcPts val="400"/>
              </a:spcBef>
              <a:spcAft>
                <a:spcPct val="0"/>
              </a:spcAft>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6pPr>
            <a:lvl7pPr marL="2971800" indent="-228600" eaLnBrk="0" fontAlgn="base" hangingPunct="0">
              <a:spcBef>
                <a:spcPts val="400"/>
              </a:spcBef>
              <a:spcAft>
                <a:spcPct val="0"/>
              </a:spcAft>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7pPr>
            <a:lvl8pPr marL="3429000" indent="-228600" eaLnBrk="0" fontAlgn="base" hangingPunct="0">
              <a:spcBef>
                <a:spcPts val="400"/>
              </a:spcBef>
              <a:spcAft>
                <a:spcPct val="0"/>
              </a:spcAft>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8pPr>
            <a:lvl9pPr marL="3886200" indent="-228600" eaLnBrk="0" fontAlgn="base" hangingPunct="0">
              <a:spcBef>
                <a:spcPts val="400"/>
              </a:spcBef>
              <a:spcAft>
                <a:spcPct val="0"/>
              </a:spcAft>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9pPr>
          </a:lstStyle>
          <a:p>
            <a:pPr algn="ctr" eaLnBrk="1" hangingPunct="1">
              <a:spcBef>
                <a:spcPct val="0"/>
              </a:spcBef>
              <a:buClrTx/>
              <a:buSzTx/>
              <a:buFontTx/>
              <a:buNone/>
            </a:pPr>
            <a:r>
              <a:rPr lang="en-US" altLang="en-US" sz="2800" dirty="0">
                <a:solidFill>
                  <a:schemeClr val="bg1"/>
                </a:solidFill>
              </a:rPr>
              <a:t>Fulfilling The Law</a:t>
            </a:r>
          </a:p>
        </p:txBody>
      </p:sp>
      <p:sp>
        <p:nvSpPr>
          <p:cNvPr id="2" name="Rectangle 1"/>
          <p:cNvSpPr/>
          <p:nvPr/>
        </p:nvSpPr>
        <p:spPr>
          <a:xfrm>
            <a:off x="304800" y="666750"/>
            <a:ext cx="8458200" cy="4401205"/>
          </a:xfrm>
          <a:prstGeom prst="rect">
            <a:avLst/>
          </a:prstGeom>
        </p:spPr>
        <p:txBody>
          <a:bodyPr wrap="square">
            <a:spAutoFit/>
          </a:bodyPr>
          <a:lstStyle/>
          <a:p>
            <a:pPr marL="0" marR="0">
              <a:spcBef>
                <a:spcPts val="0"/>
              </a:spcBef>
              <a:spcAft>
                <a:spcPts val="0"/>
              </a:spcAft>
            </a:pPr>
            <a:r>
              <a:rPr lang="en-US" sz="2800" b="1" baseline="30000" dirty="0">
                <a:solidFill>
                  <a:schemeClr val="bg1"/>
                </a:solidFill>
              </a:rPr>
              <a:t>3</a:t>
            </a:r>
            <a:r>
              <a:rPr lang="en-US" sz="2800" dirty="0">
                <a:solidFill>
                  <a:schemeClr val="bg1"/>
                </a:solidFill>
              </a:rPr>
              <a:t>As I urged you when I went into Macedonia—remain in Ephesus that you may charge some that they teach no other doctrine, </a:t>
            </a:r>
            <a:r>
              <a:rPr lang="en-US" sz="2800" b="1" baseline="30000" dirty="0">
                <a:solidFill>
                  <a:schemeClr val="bg1"/>
                </a:solidFill>
              </a:rPr>
              <a:t>4 </a:t>
            </a:r>
            <a:r>
              <a:rPr lang="en-US" sz="2800" dirty="0">
                <a:solidFill>
                  <a:schemeClr val="bg1"/>
                </a:solidFill>
              </a:rPr>
              <a:t>nor give heed to fables and endless genealogies, which cause disputes rather than godly edification which is in faith. </a:t>
            </a:r>
            <a:r>
              <a:rPr lang="en-US" sz="2800" b="1" baseline="30000" dirty="0">
                <a:solidFill>
                  <a:schemeClr val="bg1"/>
                </a:solidFill>
              </a:rPr>
              <a:t>5 </a:t>
            </a:r>
            <a:r>
              <a:rPr lang="en-US" sz="2800" u="sng" dirty="0">
                <a:solidFill>
                  <a:schemeClr val="bg1"/>
                </a:solidFill>
              </a:rPr>
              <a:t>Now the purpose of the commandment is love from a pure heart, </a:t>
            </a:r>
            <a:r>
              <a:rPr lang="en-US" sz="2800" i="1" u="sng" dirty="0">
                <a:solidFill>
                  <a:schemeClr val="bg1"/>
                </a:solidFill>
              </a:rPr>
              <a:t>from</a:t>
            </a:r>
            <a:r>
              <a:rPr lang="en-US" sz="2800" u="sng" dirty="0">
                <a:solidFill>
                  <a:schemeClr val="bg1"/>
                </a:solidFill>
              </a:rPr>
              <a:t> a good conscience, and </a:t>
            </a:r>
            <a:r>
              <a:rPr lang="en-US" sz="2800" i="1" u="sng" dirty="0">
                <a:solidFill>
                  <a:schemeClr val="bg1"/>
                </a:solidFill>
              </a:rPr>
              <a:t>from</a:t>
            </a:r>
            <a:r>
              <a:rPr lang="en-US" sz="2800" u="sng" dirty="0">
                <a:solidFill>
                  <a:schemeClr val="bg1"/>
                </a:solidFill>
              </a:rPr>
              <a:t> sincere faith</a:t>
            </a:r>
            <a:r>
              <a:rPr lang="en-US" sz="2800" dirty="0">
                <a:solidFill>
                  <a:schemeClr val="bg1"/>
                </a:solidFill>
              </a:rPr>
              <a:t>, </a:t>
            </a:r>
            <a:r>
              <a:rPr lang="en-US" sz="2800" b="1" baseline="30000" dirty="0">
                <a:solidFill>
                  <a:schemeClr val="bg1"/>
                </a:solidFill>
              </a:rPr>
              <a:t>6 </a:t>
            </a:r>
            <a:r>
              <a:rPr lang="en-US" sz="2800" dirty="0">
                <a:solidFill>
                  <a:schemeClr val="bg1"/>
                </a:solidFill>
              </a:rPr>
              <a:t>from which some, having strayed, have turned aside to idle talk, </a:t>
            </a:r>
            <a:r>
              <a:rPr lang="en-US" sz="2800" b="1" baseline="30000" dirty="0">
                <a:solidFill>
                  <a:schemeClr val="bg1"/>
                </a:solidFill>
              </a:rPr>
              <a:t>7 </a:t>
            </a:r>
            <a:r>
              <a:rPr lang="en-US" sz="2800" dirty="0">
                <a:solidFill>
                  <a:schemeClr val="bg1"/>
                </a:solidFill>
              </a:rPr>
              <a:t>desiring to be teachers of the law, understanding neither what they say nor the things which they affirm </a:t>
            </a:r>
            <a:r>
              <a:rPr lang="en-US" sz="2800" dirty="0">
                <a:solidFill>
                  <a:schemeClr val="bg1"/>
                </a:solidFill>
                <a:latin typeface="Georgia" panose="02040502050405020303" pitchFamily="18" charset="0"/>
                <a:ea typeface="Times New Roman" panose="02020603050405020304" pitchFamily="18" charset="0"/>
              </a:rPr>
              <a:t>(1 Tim. 1:3-7).</a:t>
            </a:r>
            <a:r>
              <a:rPr lang="en-US" sz="2400" dirty="0">
                <a:solidFill>
                  <a:schemeClr val="bg1"/>
                </a:solidFill>
                <a:latin typeface="Georgia" panose="02040502050405020303" pitchFamily="18" charset="0"/>
                <a:ea typeface="Times New Roman" panose="02020603050405020304" pitchFamily="18" charset="0"/>
              </a:rPr>
              <a:t> </a:t>
            </a:r>
            <a:endParaRPr lang="en-US" sz="2400" dirty="0">
              <a:solidFill>
                <a:schemeClr val="bg1"/>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03919168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42" name="TextBox 5"/>
          <p:cNvSpPr txBox="1">
            <a:spLocks noChangeArrowheads="1"/>
          </p:cNvSpPr>
          <p:nvPr/>
        </p:nvSpPr>
        <p:spPr bwMode="auto">
          <a:xfrm>
            <a:off x="151731" y="57150"/>
            <a:ext cx="899360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defRPr>
            </a:lvl1pPr>
            <a:lvl2pPr marL="742950" indent="-285750" eaLnBrk="0" hangingPunct="0">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defRPr>
            </a:lvl2pPr>
            <a:lvl3pPr marL="1143000" indent="-228600" eaLnBrk="0" hangingPunct="0">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defRPr>
            </a:lvl3pPr>
            <a:lvl4pPr marL="1600200" indent="-228600" eaLnBrk="0" hangingPunct="0">
              <a:spcBef>
                <a:spcPts val="400"/>
              </a:spcBef>
              <a:buClr>
                <a:srgbClr val="EB641B"/>
              </a:buClr>
              <a:buSzPct val="75000"/>
              <a:buFont typeface="Wingdings" panose="05000000000000000000" pitchFamily="2" charset="2"/>
              <a:buChar char=""/>
              <a:defRPr sz="2000">
                <a:solidFill>
                  <a:schemeClr val="tx1"/>
                </a:solidFill>
                <a:latin typeface="Tw Cen MT" panose="020B0602020104020603" pitchFamily="34" charset="0"/>
              </a:defRPr>
            </a:lvl4pPr>
            <a:lvl5pPr marL="2057400" indent="-228600" eaLnBrk="0" hangingPunct="0">
              <a:spcBef>
                <a:spcPts val="400"/>
              </a:spcBef>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5pPr>
            <a:lvl6pPr marL="2514600" indent="-228600" eaLnBrk="0" fontAlgn="base" hangingPunct="0">
              <a:spcBef>
                <a:spcPts val="400"/>
              </a:spcBef>
              <a:spcAft>
                <a:spcPct val="0"/>
              </a:spcAft>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6pPr>
            <a:lvl7pPr marL="2971800" indent="-228600" eaLnBrk="0" fontAlgn="base" hangingPunct="0">
              <a:spcBef>
                <a:spcPts val="400"/>
              </a:spcBef>
              <a:spcAft>
                <a:spcPct val="0"/>
              </a:spcAft>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7pPr>
            <a:lvl8pPr marL="3429000" indent="-228600" eaLnBrk="0" fontAlgn="base" hangingPunct="0">
              <a:spcBef>
                <a:spcPts val="400"/>
              </a:spcBef>
              <a:spcAft>
                <a:spcPct val="0"/>
              </a:spcAft>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8pPr>
            <a:lvl9pPr marL="3886200" indent="-228600" eaLnBrk="0" fontAlgn="base" hangingPunct="0">
              <a:spcBef>
                <a:spcPts val="400"/>
              </a:spcBef>
              <a:spcAft>
                <a:spcPct val="0"/>
              </a:spcAft>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9pPr>
          </a:lstStyle>
          <a:p>
            <a:pPr algn="ctr" eaLnBrk="1" hangingPunct="1">
              <a:spcBef>
                <a:spcPct val="0"/>
              </a:spcBef>
              <a:buClrTx/>
              <a:buSzTx/>
              <a:buFontTx/>
              <a:buNone/>
            </a:pPr>
            <a:r>
              <a:rPr lang="en-US" altLang="en-US" sz="2800" dirty="0">
                <a:solidFill>
                  <a:schemeClr val="bg1"/>
                </a:solidFill>
              </a:rPr>
              <a:t>Judged by Works</a:t>
            </a:r>
          </a:p>
        </p:txBody>
      </p:sp>
      <p:sp>
        <p:nvSpPr>
          <p:cNvPr id="3" name="Rectangle 2"/>
          <p:cNvSpPr/>
          <p:nvPr/>
        </p:nvSpPr>
        <p:spPr>
          <a:xfrm>
            <a:off x="76200" y="514350"/>
            <a:ext cx="8915400" cy="4524315"/>
          </a:xfrm>
          <a:prstGeom prst="rect">
            <a:avLst/>
          </a:prstGeom>
        </p:spPr>
        <p:txBody>
          <a:bodyPr wrap="square">
            <a:spAutoFit/>
          </a:bodyPr>
          <a:lstStyle/>
          <a:p>
            <a:pPr marL="0" marR="0">
              <a:spcBef>
                <a:spcPts val="0"/>
              </a:spcBef>
              <a:spcAft>
                <a:spcPts val="0"/>
              </a:spcAft>
            </a:pPr>
            <a:r>
              <a:rPr lang="en-US" b="1" baseline="30000" dirty="0">
                <a:solidFill>
                  <a:schemeClr val="bg1"/>
                </a:solidFill>
                <a:latin typeface="Georgia" panose="02040502050405020303" pitchFamily="18" charset="0"/>
                <a:ea typeface="Times New Roman" panose="02020603050405020304" pitchFamily="18" charset="0"/>
              </a:rPr>
              <a:t>11 </a:t>
            </a:r>
            <a:r>
              <a:rPr lang="en-US" sz="2400" dirty="0">
                <a:solidFill>
                  <a:schemeClr val="bg1"/>
                </a:solidFill>
                <a:latin typeface="Georgia" panose="02040502050405020303" pitchFamily="18" charset="0"/>
                <a:ea typeface="Times New Roman" panose="02020603050405020304" pitchFamily="18" charset="0"/>
              </a:rPr>
              <a:t>Then I saw a great white throne and Him who sat on it, from whose face the earth and the heaven fled away. And there was found no place for them. </a:t>
            </a:r>
            <a:r>
              <a:rPr lang="en-US" sz="2400" b="1" baseline="30000" dirty="0">
                <a:solidFill>
                  <a:schemeClr val="bg1"/>
                </a:solidFill>
                <a:latin typeface="Georgia" panose="02040502050405020303" pitchFamily="18" charset="0"/>
                <a:ea typeface="Times New Roman" panose="02020603050405020304" pitchFamily="18" charset="0"/>
              </a:rPr>
              <a:t>12 </a:t>
            </a:r>
            <a:r>
              <a:rPr lang="en-US" sz="2400" dirty="0">
                <a:solidFill>
                  <a:schemeClr val="bg1"/>
                </a:solidFill>
                <a:latin typeface="Georgia" panose="02040502050405020303" pitchFamily="18" charset="0"/>
                <a:ea typeface="Times New Roman" panose="02020603050405020304" pitchFamily="18" charset="0"/>
              </a:rPr>
              <a:t>And I saw the dead, small and great, standing before God, and books were opened. And another book was opened, which is </a:t>
            </a:r>
            <a:r>
              <a:rPr lang="en-US" sz="2400" i="1" dirty="0">
                <a:solidFill>
                  <a:schemeClr val="bg1"/>
                </a:solidFill>
                <a:latin typeface="Georgia" panose="02040502050405020303" pitchFamily="18" charset="0"/>
                <a:ea typeface="Times New Roman" panose="02020603050405020304" pitchFamily="18" charset="0"/>
              </a:rPr>
              <a:t>the Book</a:t>
            </a:r>
            <a:r>
              <a:rPr lang="en-US" sz="2400" dirty="0">
                <a:solidFill>
                  <a:schemeClr val="bg1"/>
                </a:solidFill>
                <a:latin typeface="Georgia" panose="02040502050405020303" pitchFamily="18" charset="0"/>
                <a:ea typeface="Times New Roman" panose="02020603050405020304" pitchFamily="18" charset="0"/>
              </a:rPr>
              <a:t> of Life. And the dead were judged according to their works, by the things which were written in the books. </a:t>
            </a:r>
            <a:r>
              <a:rPr lang="en-US" sz="2400" b="1" baseline="30000" dirty="0">
                <a:solidFill>
                  <a:schemeClr val="bg1"/>
                </a:solidFill>
                <a:latin typeface="Georgia" panose="02040502050405020303" pitchFamily="18" charset="0"/>
                <a:ea typeface="Times New Roman" panose="02020603050405020304" pitchFamily="18" charset="0"/>
              </a:rPr>
              <a:t>13 </a:t>
            </a:r>
            <a:r>
              <a:rPr lang="en-US" sz="2400" dirty="0">
                <a:solidFill>
                  <a:schemeClr val="bg1"/>
                </a:solidFill>
                <a:latin typeface="Georgia" panose="02040502050405020303" pitchFamily="18" charset="0"/>
                <a:ea typeface="Times New Roman" panose="02020603050405020304" pitchFamily="18" charset="0"/>
              </a:rPr>
              <a:t>The sea gave up the dead who were in it, and Death and Hades delivered up the dead who were in them. And they were judged, each one according to his works. </a:t>
            </a:r>
            <a:r>
              <a:rPr lang="en-US" sz="2400" b="1" baseline="30000" dirty="0">
                <a:solidFill>
                  <a:schemeClr val="bg1"/>
                </a:solidFill>
                <a:latin typeface="Georgia" panose="02040502050405020303" pitchFamily="18" charset="0"/>
                <a:ea typeface="Times New Roman" panose="02020603050405020304" pitchFamily="18" charset="0"/>
              </a:rPr>
              <a:t>14 </a:t>
            </a:r>
            <a:r>
              <a:rPr lang="en-US" sz="2400" dirty="0">
                <a:solidFill>
                  <a:schemeClr val="bg1"/>
                </a:solidFill>
                <a:latin typeface="Georgia" panose="02040502050405020303" pitchFamily="18" charset="0"/>
                <a:ea typeface="Times New Roman" panose="02020603050405020304" pitchFamily="18" charset="0"/>
              </a:rPr>
              <a:t>Then Death and Hades were cast into the lake of fire. This is the second death. </a:t>
            </a:r>
            <a:r>
              <a:rPr lang="en-US" sz="2400" b="1" baseline="30000" dirty="0">
                <a:solidFill>
                  <a:schemeClr val="bg1"/>
                </a:solidFill>
                <a:latin typeface="Georgia" panose="02040502050405020303" pitchFamily="18" charset="0"/>
                <a:ea typeface="Times New Roman" panose="02020603050405020304" pitchFamily="18" charset="0"/>
              </a:rPr>
              <a:t>15 </a:t>
            </a:r>
            <a:r>
              <a:rPr lang="en-US" sz="2400" dirty="0">
                <a:solidFill>
                  <a:schemeClr val="bg1"/>
                </a:solidFill>
                <a:latin typeface="Georgia" panose="02040502050405020303" pitchFamily="18" charset="0"/>
                <a:ea typeface="Times New Roman" panose="02020603050405020304" pitchFamily="18" charset="0"/>
              </a:rPr>
              <a:t>And anyone not found written in the Book of Life was cast into the lake of fire </a:t>
            </a:r>
            <a:r>
              <a:rPr lang="en-US" dirty="0">
                <a:solidFill>
                  <a:schemeClr val="bg1"/>
                </a:solidFill>
                <a:latin typeface="Georgia" panose="02040502050405020303" pitchFamily="18" charset="0"/>
                <a:ea typeface="Times New Roman" panose="02020603050405020304" pitchFamily="18" charset="0"/>
              </a:rPr>
              <a:t>(Rev. 20:11-15).</a:t>
            </a:r>
            <a:endParaRPr lang="en-US" sz="1800" dirty="0">
              <a:solidFill>
                <a:schemeClr val="bg1"/>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19947767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42" name="TextBox 5"/>
          <p:cNvSpPr txBox="1">
            <a:spLocks noChangeArrowheads="1"/>
          </p:cNvSpPr>
          <p:nvPr/>
        </p:nvSpPr>
        <p:spPr bwMode="auto">
          <a:xfrm>
            <a:off x="151731" y="57150"/>
            <a:ext cx="899360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defRPr>
            </a:lvl1pPr>
            <a:lvl2pPr marL="742950" indent="-285750" eaLnBrk="0" hangingPunct="0">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defRPr>
            </a:lvl2pPr>
            <a:lvl3pPr marL="1143000" indent="-228600" eaLnBrk="0" hangingPunct="0">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defRPr>
            </a:lvl3pPr>
            <a:lvl4pPr marL="1600200" indent="-228600" eaLnBrk="0" hangingPunct="0">
              <a:spcBef>
                <a:spcPts val="400"/>
              </a:spcBef>
              <a:buClr>
                <a:srgbClr val="EB641B"/>
              </a:buClr>
              <a:buSzPct val="75000"/>
              <a:buFont typeface="Wingdings" panose="05000000000000000000" pitchFamily="2" charset="2"/>
              <a:buChar char=""/>
              <a:defRPr sz="2000">
                <a:solidFill>
                  <a:schemeClr val="tx1"/>
                </a:solidFill>
                <a:latin typeface="Tw Cen MT" panose="020B0602020104020603" pitchFamily="34" charset="0"/>
              </a:defRPr>
            </a:lvl4pPr>
            <a:lvl5pPr marL="2057400" indent="-228600" eaLnBrk="0" hangingPunct="0">
              <a:spcBef>
                <a:spcPts val="400"/>
              </a:spcBef>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5pPr>
            <a:lvl6pPr marL="2514600" indent="-228600" eaLnBrk="0" fontAlgn="base" hangingPunct="0">
              <a:spcBef>
                <a:spcPts val="400"/>
              </a:spcBef>
              <a:spcAft>
                <a:spcPct val="0"/>
              </a:spcAft>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6pPr>
            <a:lvl7pPr marL="2971800" indent="-228600" eaLnBrk="0" fontAlgn="base" hangingPunct="0">
              <a:spcBef>
                <a:spcPts val="400"/>
              </a:spcBef>
              <a:spcAft>
                <a:spcPct val="0"/>
              </a:spcAft>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7pPr>
            <a:lvl8pPr marL="3429000" indent="-228600" eaLnBrk="0" fontAlgn="base" hangingPunct="0">
              <a:spcBef>
                <a:spcPts val="400"/>
              </a:spcBef>
              <a:spcAft>
                <a:spcPct val="0"/>
              </a:spcAft>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8pPr>
            <a:lvl9pPr marL="3886200" indent="-228600" eaLnBrk="0" fontAlgn="base" hangingPunct="0">
              <a:spcBef>
                <a:spcPts val="400"/>
              </a:spcBef>
              <a:spcAft>
                <a:spcPct val="0"/>
              </a:spcAft>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9pPr>
          </a:lstStyle>
          <a:p>
            <a:pPr algn="ctr" eaLnBrk="1" hangingPunct="1">
              <a:spcBef>
                <a:spcPct val="0"/>
              </a:spcBef>
              <a:buClrTx/>
              <a:buSzTx/>
              <a:buFontTx/>
              <a:buNone/>
            </a:pPr>
            <a:r>
              <a:rPr lang="en-US" altLang="en-US" sz="2800" dirty="0">
                <a:solidFill>
                  <a:schemeClr val="bg1"/>
                </a:solidFill>
              </a:rPr>
              <a:t>Be Careful</a:t>
            </a:r>
          </a:p>
        </p:txBody>
      </p:sp>
      <p:sp>
        <p:nvSpPr>
          <p:cNvPr id="3" name="Rectangle 2"/>
          <p:cNvSpPr/>
          <p:nvPr/>
        </p:nvSpPr>
        <p:spPr>
          <a:xfrm>
            <a:off x="76200" y="514350"/>
            <a:ext cx="8991600" cy="4324261"/>
          </a:xfrm>
          <a:prstGeom prst="rect">
            <a:avLst/>
          </a:prstGeom>
        </p:spPr>
        <p:txBody>
          <a:bodyPr wrap="square">
            <a:spAutoFit/>
          </a:bodyPr>
          <a:lstStyle/>
          <a:p>
            <a:pPr marL="0" marR="0">
              <a:spcBef>
                <a:spcPts val="0"/>
              </a:spcBef>
              <a:spcAft>
                <a:spcPts val="0"/>
              </a:spcAft>
            </a:pPr>
            <a:r>
              <a:rPr lang="en-US" b="1" baseline="30000" dirty="0">
                <a:solidFill>
                  <a:schemeClr val="bg1"/>
                </a:solidFill>
              </a:rPr>
              <a:t>9 </a:t>
            </a:r>
            <a:r>
              <a:rPr lang="en-US" sz="2500" dirty="0">
                <a:solidFill>
                  <a:schemeClr val="bg1"/>
                </a:solidFill>
              </a:rPr>
              <a:t>Also He spoke this parable to some who trusted in themselves that they were righteous, and despised others: </a:t>
            </a:r>
            <a:r>
              <a:rPr lang="en-US" sz="2500" b="1" baseline="30000" dirty="0">
                <a:solidFill>
                  <a:schemeClr val="bg1"/>
                </a:solidFill>
              </a:rPr>
              <a:t>10 </a:t>
            </a:r>
            <a:r>
              <a:rPr lang="en-US" sz="2500" dirty="0">
                <a:solidFill>
                  <a:schemeClr val="bg1"/>
                </a:solidFill>
              </a:rPr>
              <a:t>“Two men went up to the temple to pray, one a Pharisee and the other a tax collector. </a:t>
            </a:r>
            <a:r>
              <a:rPr lang="en-US" sz="2500" b="1" baseline="30000" dirty="0">
                <a:solidFill>
                  <a:schemeClr val="bg1"/>
                </a:solidFill>
              </a:rPr>
              <a:t>11 </a:t>
            </a:r>
            <a:r>
              <a:rPr lang="en-US" sz="2500" dirty="0">
                <a:solidFill>
                  <a:schemeClr val="bg1"/>
                </a:solidFill>
              </a:rPr>
              <a:t>The Pharisee stood and prayed thus with himself, ‘God, I thank You that I am not like other men—extortioners, unjust, adulterers, or even as this tax collector. </a:t>
            </a:r>
            <a:r>
              <a:rPr lang="en-US" sz="2500" b="1" baseline="30000" dirty="0">
                <a:solidFill>
                  <a:schemeClr val="bg1"/>
                </a:solidFill>
              </a:rPr>
              <a:t>12 </a:t>
            </a:r>
            <a:r>
              <a:rPr lang="en-US" sz="2500" dirty="0">
                <a:solidFill>
                  <a:schemeClr val="bg1"/>
                </a:solidFill>
              </a:rPr>
              <a:t>I fast twice a week; I give tithes of all that I possess.’</a:t>
            </a:r>
            <a:r>
              <a:rPr lang="en-US" sz="2500" b="1" baseline="30000" dirty="0">
                <a:solidFill>
                  <a:schemeClr val="bg1"/>
                </a:solidFill>
              </a:rPr>
              <a:t>13 </a:t>
            </a:r>
            <a:r>
              <a:rPr lang="en-US" sz="2500" dirty="0">
                <a:solidFill>
                  <a:schemeClr val="bg1"/>
                </a:solidFill>
              </a:rPr>
              <a:t>And the tax collector, standing afar off, would not so much as raise </a:t>
            </a:r>
            <a:r>
              <a:rPr lang="en-US" sz="2500" i="1" dirty="0">
                <a:solidFill>
                  <a:schemeClr val="bg1"/>
                </a:solidFill>
              </a:rPr>
              <a:t>his </a:t>
            </a:r>
            <a:r>
              <a:rPr lang="en-US" sz="2500" dirty="0">
                <a:solidFill>
                  <a:schemeClr val="bg1"/>
                </a:solidFill>
              </a:rPr>
              <a:t>eyes to heaven, but beat his breast, saying, ‘God, be merciful to me a sinner!’ </a:t>
            </a:r>
            <a:r>
              <a:rPr lang="en-US" sz="2500" b="1" baseline="30000" dirty="0">
                <a:solidFill>
                  <a:schemeClr val="bg1"/>
                </a:solidFill>
              </a:rPr>
              <a:t>14 </a:t>
            </a:r>
            <a:r>
              <a:rPr lang="en-US" sz="2500" dirty="0">
                <a:solidFill>
                  <a:schemeClr val="bg1"/>
                </a:solidFill>
              </a:rPr>
              <a:t>I tell you, this man went down to his house justified </a:t>
            </a:r>
            <a:r>
              <a:rPr lang="en-US" sz="2500" i="1" dirty="0">
                <a:solidFill>
                  <a:schemeClr val="bg1"/>
                </a:solidFill>
              </a:rPr>
              <a:t>rather </a:t>
            </a:r>
            <a:r>
              <a:rPr lang="en-US" sz="2500" dirty="0">
                <a:solidFill>
                  <a:schemeClr val="bg1"/>
                </a:solidFill>
              </a:rPr>
              <a:t>than the other; for everyone who exalts himself will be humbled, and he who humbles himself will be exalted.”</a:t>
            </a:r>
            <a:r>
              <a:rPr lang="en-US" sz="2500" dirty="0">
                <a:solidFill>
                  <a:schemeClr val="bg1"/>
                </a:solidFill>
                <a:latin typeface="Georgia" panose="02040502050405020303" pitchFamily="18" charset="0"/>
                <a:ea typeface="Times New Roman" panose="02020603050405020304" pitchFamily="18" charset="0"/>
              </a:rPr>
              <a:t>(Lk 18:9-14</a:t>
            </a:r>
            <a:r>
              <a:rPr lang="en-US" dirty="0">
                <a:solidFill>
                  <a:schemeClr val="bg1"/>
                </a:solidFill>
                <a:latin typeface="Georgia" panose="02040502050405020303" pitchFamily="18" charset="0"/>
                <a:ea typeface="Times New Roman" panose="02020603050405020304" pitchFamily="18" charset="0"/>
              </a:rPr>
              <a:t>).</a:t>
            </a:r>
            <a:endParaRPr lang="en-US" sz="1800" dirty="0">
              <a:solidFill>
                <a:schemeClr val="bg1"/>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9589066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Rectangle 2"/>
          <p:cNvSpPr/>
          <p:nvPr/>
        </p:nvSpPr>
        <p:spPr>
          <a:xfrm>
            <a:off x="76200" y="0"/>
            <a:ext cx="8991600" cy="5170646"/>
          </a:xfrm>
          <a:prstGeom prst="rect">
            <a:avLst/>
          </a:prstGeom>
        </p:spPr>
        <p:txBody>
          <a:bodyPr wrap="square">
            <a:spAutoFit/>
          </a:bodyPr>
          <a:lstStyle/>
          <a:p>
            <a:pPr marL="0" marR="0">
              <a:spcBef>
                <a:spcPts val="0"/>
              </a:spcBef>
              <a:spcAft>
                <a:spcPts val="0"/>
              </a:spcAft>
            </a:pPr>
            <a:r>
              <a:rPr lang="en-US" sz="2200" b="1" baseline="30000" dirty="0">
                <a:solidFill>
                  <a:schemeClr val="bg1"/>
                </a:solidFill>
              </a:rPr>
              <a:t>9</a:t>
            </a:r>
            <a:r>
              <a:rPr lang="en-US" sz="2200" dirty="0">
                <a:solidFill>
                  <a:schemeClr val="bg1"/>
                </a:solidFill>
              </a:rPr>
              <a:t>Finally, my brethren, rejoice in the Lord. For me to write the same things to you </a:t>
            </a:r>
            <a:r>
              <a:rPr lang="en-US" sz="2200" i="1" dirty="0">
                <a:solidFill>
                  <a:schemeClr val="bg1"/>
                </a:solidFill>
              </a:rPr>
              <a:t>is</a:t>
            </a:r>
            <a:r>
              <a:rPr lang="en-US" sz="2200" dirty="0">
                <a:solidFill>
                  <a:schemeClr val="bg1"/>
                </a:solidFill>
              </a:rPr>
              <a:t> not tedious, but for you </a:t>
            </a:r>
            <a:r>
              <a:rPr lang="en-US" sz="2200" i="1" dirty="0">
                <a:solidFill>
                  <a:schemeClr val="bg1"/>
                </a:solidFill>
              </a:rPr>
              <a:t>it is</a:t>
            </a:r>
            <a:r>
              <a:rPr lang="en-US" sz="2200" dirty="0">
                <a:solidFill>
                  <a:schemeClr val="bg1"/>
                </a:solidFill>
              </a:rPr>
              <a:t> safe. </a:t>
            </a:r>
            <a:r>
              <a:rPr lang="en-US" sz="2200" b="1" baseline="30000" dirty="0">
                <a:solidFill>
                  <a:schemeClr val="bg1"/>
                </a:solidFill>
              </a:rPr>
              <a:t>2 </a:t>
            </a:r>
            <a:r>
              <a:rPr lang="en-US" sz="2200" dirty="0">
                <a:solidFill>
                  <a:schemeClr val="bg1"/>
                </a:solidFill>
              </a:rPr>
              <a:t>Beware of dogs, beware of evil workers, beware of the mutilation! </a:t>
            </a:r>
            <a:r>
              <a:rPr lang="en-US" sz="2200" b="1" baseline="30000" dirty="0">
                <a:solidFill>
                  <a:schemeClr val="bg1"/>
                </a:solidFill>
              </a:rPr>
              <a:t>3 </a:t>
            </a:r>
            <a:r>
              <a:rPr lang="en-US" sz="2200" dirty="0">
                <a:solidFill>
                  <a:schemeClr val="bg1"/>
                </a:solidFill>
              </a:rPr>
              <a:t>For we are the circumcision, who worship God in the Spirit, rejoice in Christ Jesus, and have no confidence in the flesh, </a:t>
            </a:r>
            <a:r>
              <a:rPr lang="en-US" sz="2200" b="1" baseline="30000" dirty="0">
                <a:solidFill>
                  <a:schemeClr val="bg1"/>
                </a:solidFill>
              </a:rPr>
              <a:t>4 </a:t>
            </a:r>
            <a:r>
              <a:rPr lang="en-US" sz="2200" dirty="0">
                <a:solidFill>
                  <a:schemeClr val="bg1"/>
                </a:solidFill>
              </a:rPr>
              <a:t>though I also might have confidence in the flesh. If anyone else thinks he may have confidence in the flesh, I more so: </a:t>
            </a:r>
            <a:r>
              <a:rPr lang="en-US" sz="2200" b="1" baseline="30000" dirty="0">
                <a:solidFill>
                  <a:schemeClr val="bg1"/>
                </a:solidFill>
              </a:rPr>
              <a:t>5 </a:t>
            </a:r>
            <a:r>
              <a:rPr lang="en-US" sz="2200" dirty="0">
                <a:solidFill>
                  <a:schemeClr val="bg1"/>
                </a:solidFill>
              </a:rPr>
              <a:t>circumcised the eighth day, of the stock of Israel, </a:t>
            </a:r>
            <a:r>
              <a:rPr lang="en-US" sz="2200" i="1" dirty="0">
                <a:solidFill>
                  <a:schemeClr val="bg1"/>
                </a:solidFill>
              </a:rPr>
              <a:t>of</a:t>
            </a:r>
            <a:r>
              <a:rPr lang="en-US" sz="2200" dirty="0">
                <a:solidFill>
                  <a:schemeClr val="bg1"/>
                </a:solidFill>
              </a:rPr>
              <a:t> the tribe of Benjamin, a Hebrew of the Hebrews; concerning the law, a Pharisee; </a:t>
            </a:r>
            <a:r>
              <a:rPr lang="en-US" sz="2200" b="1" baseline="30000" dirty="0">
                <a:solidFill>
                  <a:schemeClr val="bg1"/>
                </a:solidFill>
              </a:rPr>
              <a:t>6 </a:t>
            </a:r>
            <a:r>
              <a:rPr lang="en-US" sz="2200" dirty="0">
                <a:solidFill>
                  <a:schemeClr val="bg1"/>
                </a:solidFill>
              </a:rPr>
              <a:t>concerning zeal, persecuting the church; concerning the righteousness which is in the law, blameless. </a:t>
            </a:r>
            <a:r>
              <a:rPr lang="en-US" sz="2200" b="1" baseline="30000" dirty="0">
                <a:solidFill>
                  <a:schemeClr val="bg1"/>
                </a:solidFill>
              </a:rPr>
              <a:t>7 </a:t>
            </a:r>
            <a:r>
              <a:rPr lang="en-US" sz="2200" dirty="0">
                <a:solidFill>
                  <a:schemeClr val="bg1"/>
                </a:solidFill>
              </a:rPr>
              <a:t>But what things were gain to me, these I have counted loss for Christ.</a:t>
            </a:r>
            <a:r>
              <a:rPr lang="en-US" sz="2200" b="1" baseline="30000" dirty="0">
                <a:solidFill>
                  <a:schemeClr val="bg1"/>
                </a:solidFill>
              </a:rPr>
              <a:t>8 </a:t>
            </a:r>
            <a:r>
              <a:rPr lang="en-US" sz="2200" dirty="0">
                <a:solidFill>
                  <a:schemeClr val="bg1"/>
                </a:solidFill>
              </a:rPr>
              <a:t>Yet indeed I also count all things loss for the excellence of the knowledge of Christ Jesus my Lord, for whom I have suffered the loss of all things, and count them as rubbish, that I may gain Christ </a:t>
            </a:r>
            <a:r>
              <a:rPr lang="en-US" sz="2200" b="1" baseline="30000" dirty="0">
                <a:solidFill>
                  <a:schemeClr val="bg1"/>
                </a:solidFill>
              </a:rPr>
              <a:t>9 </a:t>
            </a:r>
            <a:r>
              <a:rPr lang="en-US" sz="2200" dirty="0">
                <a:solidFill>
                  <a:schemeClr val="bg1"/>
                </a:solidFill>
              </a:rPr>
              <a:t>and be found in Him, not having my own righteousness, which </a:t>
            </a:r>
            <a:r>
              <a:rPr lang="en-US" sz="2200" i="1" dirty="0">
                <a:solidFill>
                  <a:schemeClr val="bg1"/>
                </a:solidFill>
              </a:rPr>
              <a:t>is</a:t>
            </a:r>
            <a:r>
              <a:rPr lang="en-US" sz="2200" dirty="0">
                <a:solidFill>
                  <a:schemeClr val="bg1"/>
                </a:solidFill>
              </a:rPr>
              <a:t> from the law, but that which </a:t>
            </a:r>
            <a:r>
              <a:rPr lang="en-US" sz="2200" i="1" dirty="0">
                <a:solidFill>
                  <a:schemeClr val="bg1"/>
                </a:solidFill>
              </a:rPr>
              <a:t>is</a:t>
            </a:r>
            <a:r>
              <a:rPr lang="en-US" sz="2200" dirty="0">
                <a:solidFill>
                  <a:schemeClr val="bg1"/>
                </a:solidFill>
              </a:rPr>
              <a:t> through faith in Christ, the righteousness which is from God by faith; (Phil. 3:1-9</a:t>
            </a:r>
            <a:r>
              <a:rPr lang="en-US" sz="2200" dirty="0">
                <a:solidFill>
                  <a:schemeClr val="bg1"/>
                </a:solidFill>
                <a:latin typeface="Georgia" panose="02040502050405020303" pitchFamily="18" charset="0"/>
                <a:ea typeface="Times New Roman" panose="02020603050405020304" pitchFamily="18" charset="0"/>
              </a:rPr>
              <a:t>).</a:t>
            </a:r>
            <a:endParaRPr lang="en-US" sz="2200" dirty="0">
              <a:solidFill>
                <a:schemeClr val="bg1"/>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658966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42" name="TextBox 5"/>
          <p:cNvSpPr txBox="1">
            <a:spLocks noChangeArrowheads="1"/>
          </p:cNvSpPr>
          <p:nvPr/>
        </p:nvSpPr>
        <p:spPr bwMode="auto">
          <a:xfrm>
            <a:off x="228600" y="57150"/>
            <a:ext cx="87630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defRPr>
            </a:lvl1pPr>
            <a:lvl2pPr marL="742950" indent="-285750" eaLnBrk="0" hangingPunct="0">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defRPr>
            </a:lvl2pPr>
            <a:lvl3pPr marL="1143000" indent="-228600" eaLnBrk="0" hangingPunct="0">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defRPr>
            </a:lvl3pPr>
            <a:lvl4pPr marL="1600200" indent="-228600" eaLnBrk="0" hangingPunct="0">
              <a:spcBef>
                <a:spcPts val="400"/>
              </a:spcBef>
              <a:buClr>
                <a:srgbClr val="EB641B"/>
              </a:buClr>
              <a:buSzPct val="75000"/>
              <a:buFont typeface="Wingdings" panose="05000000000000000000" pitchFamily="2" charset="2"/>
              <a:buChar char=""/>
              <a:defRPr sz="2000">
                <a:solidFill>
                  <a:schemeClr val="tx1"/>
                </a:solidFill>
                <a:latin typeface="Tw Cen MT" panose="020B0602020104020603" pitchFamily="34" charset="0"/>
              </a:defRPr>
            </a:lvl4pPr>
            <a:lvl5pPr marL="2057400" indent="-228600" eaLnBrk="0" hangingPunct="0">
              <a:spcBef>
                <a:spcPts val="400"/>
              </a:spcBef>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5pPr>
            <a:lvl6pPr marL="2514600" indent="-228600" eaLnBrk="0" fontAlgn="base" hangingPunct="0">
              <a:spcBef>
                <a:spcPts val="400"/>
              </a:spcBef>
              <a:spcAft>
                <a:spcPct val="0"/>
              </a:spcAft>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6pPr>
            <a:lvl7pPr marL="2971800" indent="-228600" eaLnBrk="0" fontAlgn="base" hangingPunct="0">
              <a:spcBef>
                <a:spcPts val="400"/>
              </a:spcBef>
              <a:spcAft>
                <a:spcPct val="0"/>
              </a:spcAft>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7pPr>
            <a:lvl8pPr marL="3429000" indent="-228600" eaLnBrk="0" fontAlgn="base" hangingPunct="0">
              <a:spcBef>
                <a:spcPts val="400"/>
              </a:spcBef>
              <a:spcAft>
                <a:spcPct val="0"/>
              </a:spcAft>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8pPr>
            <a:lvl9pPr marL="3886200" indent="-228600" eaLnBrk="0" fontAlgn="base" hangingPunct="0">
              <a:spcBef>
                <a:spcPts val="400"/>
              </a:spcBef>
              <a:spcAft>
                <a:spcPct val="0"/>
              </a:spcAft>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9pPr>
          </a:lstStyle>
          <a:p>
            <a:pPr algn="ctr" eaLnBrk="1" hangingPunct="1">
              <a:spcBef>
                <a:spcPct val="0"/>
              </a:spcBef>
              <a:buClrTx/>
              <a:buSzTx/>
              <a:buFontTx/>
              <a:buNone/>
            </a:pPr>
            <a:r>
              <a:rPr lang="en-US" altLang="en-US" sz="3200" dirty="0">
                <a:solidFill>
                  <a:schemeClr val="bg1"/>
                </a:solidFill>
              </a:rPr>
              <a:t>Summary of verses</a:t>
            </a:r>
          </a:p>
        </p:txBody>
      </p:sp>
      <p:sp>
        <p:nvSpPr>
          <p:cNvPr id="2" name="TextBox 1"/>
          <p:cNvSpPr txBox="1"/>
          <p:nvPr/>
        </p:nvSpPr>
        <p:spPr>
          <a:xfrm>
            <a:off x="487681" y="925831"/>
            <a:ext cx="8275319" cy="3539430"/>
          </a:xfrm>
          <a:prstGeom prst="rect">
            <a:avLst/>
          </a:prstGeom>
          <a:noFill/>
        </p:spPr>
        <p:txBody>
          <a:bodyPr wrap="square" rtlCol="0">
            <a:spAutoFit/>
          </a:bodyPr>
          <a:lstStyle/>
          <a:p>
            <a:pPr marL="457200" lvl="0" indent="-457200">
              <a:buFont typeface="Arial" panose="020B0604020202020204" pitchFamily="34" charset="0"/>
              <a:buChar char="•"/>
            </a:pPr>
            <a:r>
              <a:rPr lang="en-US" sz="3200" dirty="0">
                <a:solidFill>
                  <a:schemeClr val="bg1"/>
                </a:solidFill>
              </a:rPr>
              <a:t>The law of faith prevents boasting</a:t>
            </a:r>
          </a:p>
          <a:p>
            <a:pPr marL="457200" lvl="0" indent="-457200">
              <a:buFont typeface="Arial" panose="020B0604020202020204" pitchFamily="34" charset="0"/>
              <a:buChar char="•"/>
            </a:pPr>
            <a:r>
              <a:rPr lang="en-US" sz="3200" dirty="0">
                <a:solidFill>
                  <a:schemeClr val="bg1"/>
                </a:solidFill>
              </a:rPr>
              <a:t>We are justified by faith, not works of the law</a:t>
            </a:r>
          </a:p>
          <a:p>
            <a:pPr marL="457200" lvl="0" indent="-457200">
              <a:buFont typeface="Arial" panose="020B0604020202020204" pitchFamily="34" charset="0"/>
              <a:buChar char="•"/>
            </a:pPr>
            <a:r>
              <a:rPr lang="en-US" sz="3200" dirty="0">
                <a:solidFill>
                  <a:schemeClr val="bg1"/>
                </a:solidFill>
              </a:rPr>
              <a:t>The unity of God demands a single means of justification</a:t>
            </a:r>
          </a:p>
          <a:p>
            <a:pPr marL="457200" lvl="0" indent="-457200">
              <a:buFont typeface="Arial" panose="020B0604020202020204" pitchFamily="34" charset="0"/>
              <a:buChar char="•"/>
            </a:pPr>
            <a:r>
              <a:rPr lang="en-US" sz="3200" dirty="0">
                <a:solidFill>
                  <a:schemeClr val="bg1"/>
                </a:solidFill>
              </a:rPr>
              <a:t>Faith does not void the law</a:t>
            </a:r>
          </a:p>
          <a:p>
            <a:pPr marL="457200" lvl="0" indent="-457200">
              <a:buFont typeface="Arial" panose="020B0604020202020204" pitchFamily="34" charset="0"/>
              <a:buChar char="•"/>
            </a:pPr>
            <a:r>
              <a:rPr lang="en-US" sz="3200" dirty="0">
                <a:solidFill>
                  <a:schemeClr val="bg1"/>
                </a:solidFill>
              </a:rPr>
              <a:t>Faith establishes the law </a:t>
            </a:r>
          </a:p>
          <a:p>
            <a:pPr marL="285750" indent="-285750">
              <a:buFont typeface="Arial" panose="020B0604020202020204" pitchFamily="34" charset="0"/>
              <a:buChar char="•"/>
            </a:pPr>
            <a:endParaRPr lang="en-US" sz="3200" dirty="0">
              <a:solidFill>
                <a:schemeClr val="bg1"/>
              </a:solidFill>
            </a:endParaRPr>
          </a:p>
        </p:txBody>
      </p:sp>
    </p:spTree>
    <p:extLst>
      <p:ext uri="{BB962C8B-B14F-4D97-AF65-F5344CB8AC3E}">
        <p14:creationId xmlns:p14="http://schemas.microsoft.com/office/powerpoint/2010/main" val="27381802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graphicFrame>
        <p:nvGraphicFramePr>
          <p:cNvPr id="6" name="Table 5"/>
          <p:cNvGraphicFramePr>
            <a:graphicFrameLocks noGrp="1"/>
          </p:cNvGraphicFramePr>
          <p:nvPr>
            <p:extLst>
              <p:ext uri="{D42A27DB-BD31-4B8C-83A1-F6EECF244321}">
                <p14:modId xmlns:p14="http://schemas.microsoft.com/office/powerpoint/2010/main" val="1292188179"/>
              </p:ext>
            </p:extLst>
          </p:nvPr>
        </p:nvGraphicFramePr>
        <p:xfrm>
          <a:off x="0" y="-19050"/>
          <a:ext cx="9144000" cy="5162553"/>
        </p:xfrm>
        <a:graphic>
          <a:graphicData uri="http://schemas.openxmlformats.org/drawingml/2006/table">
            <a:tbl>
              <a:tblPr firstRow="1" firstCol="1" bandRow="1">
                <a:tableStyleId>{69CF1AB2-1976-4502-BF36-3FF5EA218861}</a:tableStyleId>
              </a:tblPr>
              <a:tblGrid>
                <a:gridCol w="4572000">
                  <a:extLst>
                    <a:ext uri="{9D8B030D-6E8A-4147-A177-3AD203B41FA5}">
                      <a16:colId xmlns:a16="http://schemas.microsoft.com/office/drawing/2014/main" val="1875953706"/>
                    </a:ext>
                  </a:extLst>
                </a:gridCol>
                <a:gridCol w="4572000">
                  <a:extLst>
                    <a:ext uri="{9D8B030D-6E8A-4147-A177-3AD203B41FA5}">
                      <a16:colId xmlns:a16="http://schemas.microsoft.com/office/drawing/2014/main" val="2679286971"/>
                    </a:ext>
                  </a:extLst>
                </a:gridCol>
              </a:tblGrid>
              <a:tr h="387147">
                <a:tc>
                  <a:txBody>
                    <a:bodyPr/>
                    <a:lstStyle/>
                    <a:p>
                      <a:pPr marL="0" marR="0" algn="ctr">
                        <a:spcBef>
                          <a:spcPts val="0"/>
                        </a:spcBef>
                        <a:spcAft>
                          <a:spcPts val="0"/>
                        </a:spcAft>
                      </a:pPr>
                      <a:r>
                        <a:rPr lang="en-US" sz="2400" dirty="0">
                          <a:effectLst/>
                        </a:rPr>
                        <a:t>Justification by Works</a:t>
                      </a:r>
                      <a:endParaRPr lang="en-US" sz="24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2400" dirty="0">
                          <a:effectLst/>
                        </a:rPr>
                        <a:t>Justification by Faith</a:t>
                      </a:r>
                      <a:endParaRPr lang="en-US" sz="24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520893280"/>
                  </a:ext>
                </a:extLst>
              </a:tr>
              <a:tr h="367339">
                <a:tc>
                  <a:txBody>
                    <a:bodyPr/>
                    <a:lstStyle/>
                    <a:p>
                      <a:pPr marL="0" marR="0">
                        <a:spcBef>
                          <a:spcPts val="0"/>
                        </a:spcBef>
                        <a:spcAft>
                          <a:spcPts val="0"/>
                        </a:spcAft>
                      </a:pPr>
                      <a:r>
                        <a:rPr lang="en-US" sz="2400" b="0">
                          <a:effectLst/>
                        </a:rPr>
                        <a:t>James 2:24</a:t>
                      </a:r>
                      <a:endParaRPr lang="en-US" sz="2400" b="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2400">
                          <a:effectLst/>
                        </a:rPr>
                        <a:t>Romans 3:20</a:t>
                      </a:r>
                      <a:endParaRPr lang="en-US" sz="24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666930689"/>
                  </a:ext>
                </a:extLst>
              </a:tr>
              <a:tr h="367339">
                <a:tc>
                  <a:txBody>
                    <a:bodyPr/>
                    <a:lstStyle/>
                    <a:p>
                      <a:pPr marL="0" marR="0">
                        <a:spcBef>
                          <a:spcPts val="0"/>
                        </a:spcBef>
                        <a:spcAft>
                          <a:spcPts val="0"/>
                        </a:spcAft>
                      </a:pPr>
                      <a:r>
                        <a:rPr lang="en-US" sz="2400" b="0">
                          <a:effectLst/>
                        </a:rPr>
                        <a:t>Jeremiah 17:10</a:t>
                      </a:r>
                      <a:endParaRPr lang="en-US" sz="2400" b="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2400">
                          <a:effectLst/>
                        </a:rPr>
                        <a:t>Rom. 3:22</a:t>
                      </a:r>
                      <a:endParaRPr lang="en-US" sz="24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754172025"/>
                  </a:ext>
                </a:extLst>
              </a:tr>
              <a:tr h="367339">
                <a:tc>
                  <a:txBody>
                    <a:bodyPr/>
                    <a:lstStyle/>
                    <a:p>
                      <a:pPr marL="0" marR="0">
                        <a:spcBef>
                          <a:spcPts val="0"/>
                        </a:spcBef>
                        <a:spcAft>
                          <a:spcPts val="0"/>
                        </a:spcAft>
                      </a:pPr>
                      <a:r>
                        <a:rPr lang="en-US" sz="2400" b="0" dirty="0">
                          <a:effectLst/>
                        </a:rPr>
                        <a:t>Jeremiah 32:19</a:t>
                      </a:r>
                      <a:endParaRPr lang="en-US" sz="2400" b="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2400">
                          <a:effectLst/>
                        </a:rPr>
                        <a:t>Rom. 3:24</a:t>
                      </a:r>
                      <a:endParaRPr lang="en-US" sz="24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194951132"/>
                  </a:ext>
                </a:extLst>
              </a:tr>
              <a:tr h="367339">
                <a:tc>
                  <a:txBody>
                    <a:bodyPr/>
                    <a:lstStyle/>
                    <a:p>
                      <a:pPr marL="0" marR="0">
                        <a:spcBef>
                          <a:spcPts val="0"/>
                        </a:spcBef>
                        <a:spcAft>
                          <a:spcPts val="0"/>
                        </a:spcAft>
                      </a:pPr>
                      <a:r>
                        <a:rPr lang="en-US" sz="2400" b="0">
                          <a:effectLst/>
                        </a:rPr>
                        <a:t>Ezekiel 33:20</a:t>
                      </a:r>
                      <a:endParaRPr lang="en-US" sz="2400" b="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2400">
                          <a:effectLst/>
                        </a:rPr>
                        <a:t>Rom. 3:28-30</a:t>
                      </a:r>
                      <a:endParaRPr lang="en-US" sz="24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921732165"/>
                  </a:ext>
                </a:extLst>
              </a:tr>
              <a:tr h="367339">
                <a:tc>
                  <a:txBody>
                    <a:bodyPr/>
                    <a:lstStyle/>
                    <a:p>
                      <a:pPr marL="0" marR="0">
                        <a:spcBef>
                          <a:spcPts val="0"/>
                        </a:spcBef>
                        <a:spcAft>
                          <a:spcPts val="0"/>
                        </a:spcAft>
                      </a:pPr>
                      <a:r>
                        <a:rPr lang="en-US" sz="2400" b="0">
                          <a:effectLst/>
                        </a:rPr>
                        <a:t>2 Cor. 5:10</a:t>
                      </a:r>
                      <a:endParaRPr lang="en-US" sz="2400" b="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2400">
                          <a:effectLst/>
                        </a:rPr>
                        <a:t>Rom. 4:3</a:t>
                      </a:r>
                      <a:endParaRPr lang="en-US" sz="24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984247034"/>
                  </a:ext>
                </a:extLst>
              </a:tr>
              <a:tr h="367339">
                <a:tc>
                  <a:txBody>
                    <a:bodyPr/>
                    <a:lstStyle/>
                    <a:p>
                      <a:pPr marL="0" marR="0">
                        <a:spcBef>
                          <a:spcPts val="0"/>
                        </a:spcBef>
                        <a:spcAft>
                          <a:spcPts val="0"/>
                        </a:spcAft>
                      </a:pPr>
                      <a:r>
                        <a:rPr lang="en-US" sz="2400" b="0">
                          <a:effectLst/>
                        </a:rPr>
                        <a:t>Galatians 6:7-8</a:t>
                      </a:r>
                      <a:endParaRPr lang="en-US" sz="2400" b="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2400">
                          <a:effectLst/>
                        </a:rPr>
                        <a:t>Rom. 4:5</a:t>
                      </a:r>
                      <a:endParaRPr lang="en-US" sz="24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716417479"/>
                  </a:ext>
                </a:extLst>
              </a:tr>
              <a:tr h="367339">
                <a:tc>
                  <a:txBody>
                    <a:bodyPr/>
                    <a:lstStyle/>
                    <a:p>
                      <a:pPr marL="0" marR="0">
                        <a:spcBef>
                          <a:spcPts val="0"/>
                        </a:spcBef>
                        <a:spcAft>
                          <a:spcPts val="0"/>
                        </a:spcAft>
                      </a:pPr>
                      <a:r>
                        <a:rPr lang="en-US" sz="2400" b="0">
                          <a:effectLst/>
                        </a:rPr>
                        <a:t>Ephesians 5:6</a:t>
                      </a:r>
                      <a:endParaRPr lang="en-US" sz="2400" b="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2400">
                          <a:effectLst/>
                        </a:rPr>
                        <a:t>Rom. 4:11</a:t>
                      </a:r>
                      <a:endParaRPr lang="en-US" sz="24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695304086"/>
                  </a:ext>
                </a:extLst>
              </a:tr>
              <a:tr h="367339">
                <a:tc>
                  <a:txBody>
                    <a:bodyPr/>
                    <a:lstStyle/>
                    <a:p>
                      <a:pPr marL="0" marR="0">
                        <a:spcBef>
                          <a:spcPts val="0"/>
                        </a:spcBef>
                        <a:spcAft>
                          <a:spcPts val="0"/>
                        </a:spcAft>
                      </a:pPr>
                      <a:r>
                        <a:rPr lang="en-US" sz="2400" b="0">
                          <a:effectLst/>
                        </a:rPr>
                        <a:t>Revelation 2:23</a:t>
                      </a:r>
                      <a:endParaRPr lang="en-US" sz="2400" b="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2400">
                          <a:effectLst/>
                        </a:rPr>
                        <a:t>Rom. 4:16</a:t>
                      </a:r>
                      <a:endParaRPr lang="en-US" sz="24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08102599"/>
                  </a:ext>
                </a:extLst>
              </a:tr>
              <a:tr h="367339">
                <a:tc>
                  <a:txBody>
                    <a:bodyPr/>
                    <a:lstStyle/>
                    <a:p>
                      <a:pPr marL="0" marR="0">
                        <a:spcBef>
                          <a:spcPts val="0"/>
                        </a:spcBef>
                        <a:spcAft>
                          <a:spcPts val="0"/>
                        </a:spcAft>
                      </a:pPr>
                      <a:r>
                        <a:rPr lang="en-US" sz="2400" b="0">
                          <a:effectLst/>
                        </a:rPr>
                        <a:t>Revelation 20:12</a:t>
                      </a:r>
                      <a:endParaRPr lang="en-US" sz="2400" b="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2400" dirty="0">
                          <a:effectLst/>
                        </a:rPr>
                        <a:t>Rom. 10:9-10</a:t>
                      </a:r>
                      <a:endParaRPr lang="en-US" sz="24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835883644"/>
                  </a:ext>
                </a:extLst>
              </a:tr>
              <a:tr h="1469355">
                <a:tc>
                  <a:txBody>
                    <a:bodyPr/>
                    <a:lstStyle/>
                    <a:p>
                      <a:pPr marL="0" marR="0">
                        <a:spcBef>
                          <a:spcPts val="0"/>
                        </a:spcBef>
                        <a:spcAft>
                          <a:spcPts val="0"/>
                        </a:spcAft>
                      </a:pPr>
                      <a:r>
                        <a:rPr lang="en-US" sz="2400" b="0" dirty="0">
                          <a:effectLst/>
                        </a:rPr>
                        <a:t>Job 34:10-12; Ps. 28:4; Jer. 25:14; 51:24; Hos. 12:2; Matt. 25:31-46; John 5:28-29; 2 Cor. 11:15; Eph. 6:8; 2 Tim. 4:14</a:t>
                      </a:r>
                      <a:endParaRPr lang="en-US" sz="2400" b="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2400" dirty="0">
                          <a:effectLst/>
                        </a:rPr>
                        <a:t>Rom. 5:1; Rom. 5:9; Rom. 9:30; Rom. 11:6; Gal. 2:16; Gal. 2:21; Gal.3:5-6; Gal. 3:22; Gal. 3:24; Eph. 2:8; Phil. 3:9</a:t>
                      </a:r>
                      <a:endParaRPr lang="en-US" sz="24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478876515"/>
                  </a:ext>
                </a:extLst>
              </a:tr>
            </a:tbl>
          </a:graphicData>
        </a:graphic>
      </p:graphicFrame>
    </p:spTree>
    <p:extLst>
      <p:ext uri="{BB962C8B-B14F-4D97-AF65-F5344CB8AC3E}">
        <p14:creationId xmlns:p14="http://schemas.microsoft.com/office/powerpoint/2010/main" val="22721776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42" name="TextBox 5"/>
          <p:cNvSpPr txBox="1">
            <a:spLocks noChangeArrowheads="1"/>
          </p:cNvSpPr>
          <p:nvPr/>
        </p:nvSpPr>
        <p:spPr bwMode="auto">
          <a:xfrm>
            <a:off x="228600" y="57150"/>
            <a:ext cx="87630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defRPr>
            </a:lvl1pPr>
            <a:lvl2pPr marL="742950" indent="-285750" eaLnBrk="0" hangingPunct="0">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defRPr>
            </a:lvl2pPr>
            <a:lvl3pPr marL="1143000" indent="-228600" eaLnBrk="0" hangingPunct="0">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defRPr>
            </a:lvl3pPr>
            <a:lvl4pPr marL="1600200" indent="-228600" eaLnBrk="0" hangingPunct="0">
              <a:spcBef>
                <a:spcPts val="400"/>
              </a:spcBef>
              <a:buClr>
                <a:srgbClr val="EB641B"/>
              </a:buClr>
              <a:buSzPct val="75000"/>
              <a:buFont typeface="Wingdings" panose="05000000000000000000" pitchFamily="2" charset="2"/>
              <a:buChar char=""/>
              <a:defRPr sz="2000">
                <a:solidFill>
                  <a:schemeClr val="tx1"/>
                </a:solidFill>
                <a:latin typeface="Tw Cen MT" panose="020B0602020104020603" pitchFamily="34" charset="0"/>
              </a:defRPr>
            </a:lvl4pPr>
            <a:lvl5pPr marL="2057400" indent="-228600" eaLnBrk="0" hangingPunct="0">
              <a:spcBef>
                <a:spcPts val="400"/>
              </a:spcBef>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5pPr>
            <a:lvl6pPr marL="2514600" indent="-228600" eaLnBrk="0" fontAlgn="base" hangingPunct="0">
              <a:spcBef>
                <a:spcPts val="400"/>
              </a:spcBef>
              <a:spcAft>
                <a:spcPct val="0"/>
              </a:spcAft>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6pPr>
            <a:lvl7pPr marL="2971800" indent="-228600" eaLnBrk="0" fontAlgn="base" hangingPunct="0">
              <a:spcBef>
                <a:spcPts val="400"/>
              </a:spcBef>
              <a:spcAft>
                <a:spcPct val="0"/>
              </a:spcAft>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7pPr>
            <a:lvl8pPr marL="3429000" indent="-228600" eaLnBrk="0" fontAlgn="base" hangingPunct="0">
              <a:spcBef>
                <a:spcPts val="400"/>
              </a:spcBef>
              <a:spcAft>
                <a:spcPct val="0"/>
              </a:spcAft>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8pPr>
            <a:lvl9pPr marL="3886200" indent="-228600" eaLnBrk="0" fontAlgn="base" hangingPunct="0">
              <a:spcBef>
                <a:spcPts val="400"/>
              </a:spcBef>
              <a:spcAft>
                <a:spcPct val="0"/>
              </a:spcAft>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9pPr>
          </a:lstStyle>
          <a:p>
            <a:pPr algn="ctr" eaLnBrk="1" hangingPunct="1">
              <a:spcBef>
                <a:spcPct val="0"/>
              </a:spcBef>
              <a:buClrTx/>
              <a:buSzTx/>
              <a:buFontTx/>
              <a:buNone/>
            </a:pPr>
            <a:r>
              <a:rPr lang="en-US" altLang="en-US" sz="3200" dirty="0">
                <a:solidFill>
                  <a:schemeClr val="bg1"/>
                </a:solidFill>
              </a:rPr>
              <a:t>Survey</a:t>
            </a:r>
          </a:p>
        </p:txBody>
      </p:sp>
      <p:graphicFrame>
        <p:nvGraphicFramePr>
          <p:cNvPr id="5" name="Table 4"/>
          <p:cNvGraphicFramePr>
            <a:graphicFrameLocks noGrp="1"/>
          </p:cNvGraphicFramePr>
          <p:nvPr>
            <p:extLst>
              <p:ext uri="{D42A27DB-BD31-4B8C-83A1-F6EECF244321}">
                <p14:modId xmlns:p14="http://schemas.microsoft.com/office/powerpoint/2010/main" val="3134589621"/>
              </p:ext>
            </p:extLst>
          </p:nvPr>
        </p:nvGraphicFramePr>
        <p:xfrm>
          <a:off x="457200" y="1047750"/>
          <a:ext cx="8229600" cy="2316480"/>
        </p:xfrm>
        <a:graphic>
          <a:graphicData uri="http://schemas.openxmlformats.org/drawingml/2006/table">
            <a:tbl>
              <a:tblPr firstRow="1" bandRow="1">
                <a:tableStyleId>{073A0DAA-6AF3-43AB-8588-CEC1D06C72B9}</a:tableStyleId>
              </a:tblPr>
              <a:tblGrid>
                <a:gridCol w="4114800">
                  <a:extLst>
                    <a:ext uri="{9D8B030D-6E8A-4147-A177-3AD203B41FA5}">
                      <a16:colId xmlns:a16="http://schemas.microsoft.com/office/drawing/2014/main" val="796358"/>
                    </a:ext>
                  </a:extLst>
                </a:gridCol>
                <a:gridCol w="4114800">
                  <a:extLst>
                    <a:ext uri="{9D8B030D-6E8A-4147-A177-3AD203B41FA5}">
                      <a16:colId xmlns:a16="http://schemas.microsoft.com/office/drawing/2014/main" val="2968946846"/>
                    </a:ext>
                  </a:extLst>
                </a:gridCol>
              </a:tblGrid>
              <a:tr h="2316480">
                <a:tc>
                  <a:txBody>
                    <a:bodyPr/>
                    <a:lstStyle/>
                    <a:p>
                      <a:r>
                        <a:rPr lang="en-US" sz="2000" kern="1200" baseline="30000" dirty="0">
                          <a:effectLst/>
                        </a:rPr>
                        <a:t>24</a:t>
                      </a:r>
                      <a:r>
                        <a:rPr lang="en-US" sz="2800" kern="1200" baseline="30000" dirty="0">
                          <a:effectLst/>
                        </a:rPr>
                        <a:t> </a:t>
                      </a:r>
                      <a:r>
                        <a:rPr lang="en-US" sz="3200" kern="1200" dirty="0">
                          <a:effectLst/>
                        </a:rPr>
                        <a:t>You see then that a man is justified by works, and not by faith only</a:t>
                      </a:r>
                      <a:r>
                        <a:rPr lang="en-US" sz="3200" kern="1200" baseline="0" dirty="0">
                          <a:effectLst/>
                        </a:rPr>
                        <a:t> </a:t>
                      </a:r>
                      <a:r>
                        <a:rPr lang="en-US" sz="1800" kern="1200" baseline="0" dirty="0">
                          <a:effectLst/>
                        </a:rPr>
                        <a:t>(James 2:24)</a:t>
                      </a:r>
                      <a:endParaRPr lang="en-US" sz="18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1" i="0" kern="1200" baseline="30000" dirty="0">
                          <a:solidFill>
                            <a:schemeClr val="lt1"/>
                          </a:solidFill>
                          <a:effectLst/>
                          <a:latin typeface="+mn-lt"/>
                          <a:ea typeface="+mn-ea"/>
                          <a:cs typeface="+mn-cs"/>
                        </a:rPr>
                        <a:t>20</a:t>
                      </a:r>
                      <a:r>
                        <a:rPr lang="en-US" sz="2800" b="1" i="0" kern="1200" baseline="30000" dirty="0">
                          <a:solidFill>
                            <a:schemeClr val="lt1"/>
                          </a:solidFill>
                          <a:effectLst/>
                          <a:latin typeface="+mn-lt"/>
                          <a:ea typeface="+mn-ea"/>
                          <a:cs typeface="+mn-cs"/>
                        </a:rPr>
                        <a:t> </a:t>
                      </a:r>
                      <a:r>
                        <a:rPr lang="en-US" sz="3200" b="0" i="0" kern="1200" dirty="0">
                          <a:solidFill>
                            <a:schemeClr val="lt1"/>
                          </a:solidFill>
                          <a:effectLst/>
                          <a:latin typeface="+mn-lt"/>
                          <a:ea typeface="+mn-ea"/>
                          <a:cs typeface="+mn-cs"/>
                        </a:rPr>
                        <a:t>Therefore by the deeds of the law no flesh will be justified in His sight</a:t>
                      </a:r>
                      <a:r>
                        <a:rPr kumimoji="0" lang="en-US" sz="1800" b="1" i="0" u="none" strike="noStrike" kern="1200" cap="none" spc="0" normalizeH="0" baseline="0" noProof="0" dirty="0">
                          <a:ln>
                            <a:noFill/>
                          </a:ln>
                          <a:solidFill>
                            <a:prstClr val="white"/>
                          </a:solidFill>
                          <a:effectLst/>
                          <a:uLnTx/>
                          <a:uFillTx/>
                          <a:latin typeface="+mn-lt"/>
                          <a:ea typeface="+mn-ea"/>
                          <a:cs typeface="+mn-cs"/>
                        </a:rPr>
                        <a:t>(Romans 3:20)</a:t>
                      </a:r>
                    </a:p>
                    <a:p>
                      <a:endParaRPr lang="en-US" dirty="0"/>
                    </a:p>
                  </a:txBody>
                  <a:tcPr/>
                </a:tc>
                <a:extLst>
                  <a:ext uri="{0D108BD9-81ED-4DB2-BD59-A6C34878D82A}">
                    <a16:rowId xmlns:a16="http://schemas.microsoft.com/office/drawing/2014/main" val="3259064958"/>
                  </a:ext>
                </a:extLst>
              </a:tr>
            </a:tbl>
          </a:graphicData>
        </a:graphic>
      </p:graphicFrame>
    </p:spTree>
    <p:extLst>
      <p:ext uri="{BB962C8B-B14F-4D97-AF65-F5344CB8AC3E}">
        <p14:creationId xmlns:p14="http://schemas.microsoft.com/office/powerpoint/2010/main" val="8939615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42" name="TextBox 5"/>
          <p:cNvSpPr txBox="1">
            <a:spLocks noChangeArrowheads="1"/>
          </p:cNvSpPr>
          <p:nvPr/>
        </p:nvSpPr>
        <p:spPr bwMode="auto">
          <a:xfrm>
            <a:off x="228600" y="57150"/>
            <a:ext cx="87630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defRPr>
            </a:lvl1pPr>
            <a:lvl2pPr marL="742950" indent="-285750" eaLnBrk="0" hangingPunct="0">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defRPr>
            </a:lvl2pPr>
            <a:lvl3pPr marL="1143000" indent="-228600" eaLnBrk="0" hangingPunct="0">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defRPr>
            </a:lvl3pPr>
            <a:lvl4pPr marL="1600200" indent="-228600" eaLnBrk="0" hangingPunct="0">
              <a:spcBef>
                <a:spcPts val="400"/>
              </a:spcBef>
              <a:buClr>
                <a:srgbClr val="EB641B"/>
              </a:buClr>
              <a:buSzPct val="75000"/>
              <a:buFont typeface="Wingdings" panose="05000000000000000000" pitchFamily="2" charset="2"/>
              <a:buChar char=""/>
              <a:defRPr sz="2000">
                <a:solidFill>
                  <a:schemeClr val="tx1"/>
                </a:solidFill>
                <a:latin typeface="Tw Cen MT" panose="020B0602020104020603" pitchFamily="34" charset="0"/>
              </a:defRPr>
            </a:lvl4pPr>
            <a:lvl5pPr marL="2057400" indent="-228600" eaLnBrk="0" hangingPunct="0">
              <a:spcBef>
                <a:spcPts val="400"/>
              </a:spcBef>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5pPr>
            <a:lvl6pPr marL="2514600" indent="-228600" eaLnBrk="0" fontAlgn="base" hangingPunct="0">
              <a:spcBef>
                <a:spcPts val="400"/>
              </a:spcBef>
              <a:spcAft>
                <a:spcPct val="0"/>
              </a:spcAft>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6pPr>
            <a:lvl7pPr marL="2971800" indent="-228600" eaLnBrk="0" fontAlgn="base" hangingPunct="0">
              <a:spcBef>
                <a:spcPts val="400"/>
              </a:spcBef>
              <a:spcAft>
                <a:spcPct val="0"/>
              </a:spcAft>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7pPr>
            <a:lvl8pPr marL="3429000" indent="-228600" eaLnBrk="0" fontAlgn="base" hangingPunct="0">
              <a:spcBef>
                <a:spcPts val="400"/>
              </a:spcBef>
              <a:spcAft>
                <a:spcPct val="0"/>
              </a:spcAft>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8pPr>
            <a:lvl9pPr marL="3886200" indent="-228600" eaLnBrk="0" fontAlgn="base" hangingPunct="0">
              <a:spcBef>
                <a:spcPts val="400"/>
              </a:spcBef>
              <a:spcAft>
                <a:spcPct val="0"/>
              </a:spcAft>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9pPr>
          </a:lstStyle>
          <a:p>
            <a:pPr algn="ctr" eaLnBrk="1" hangingPunct="1">
              <a:spcBef>
                <a:spcPct val="0"/>
              </a:spcBef>
              <a:buClrTx/>
              <a:buSzTx/>
              <a:buFontTx/>
              <a:buNone/>
            </a:pPr>
            <a:r>
              <a:rPr lang="en-US" altLang="en-US" sz="3200" dirty="0">
                <a:solidFill>
                  <a:schemeClr val="bg1"/>
                </a:solidFill>
              </a:rPr>
              <a:t>Survey</a:t>
            </a:r>
          </a:p>
        </p:txBody>
      </p:sp>
      <p:graphicFrame>
        <p:nvGraphicFramePr>
          <p:cNvPr id="5" name="Table 4"/>
          <p:cNvGraphicFramePr>
            <a:graphicFrameLocks noGrp="1"/>
          </p:cNvGraphicFramePr>
          <p:nvPr>
            <p:extLst>
              <p:ext uri="{D42A27DB-BD31-4B8C-83A1-F6EECF244321}">
                <p14:modId xmlns:p14="http://schemas.microsoft.com/office/powerpoint/2010/main" val="555308923"/>
              </p:ext>
            </p:extLst>
          </p:nvPr>
        </p:nvGraphicFramePr>
        <p:xfrm>
          <a:off x="457200" y="1047750"/>
          <a:ext cx="8229600" cy="3505200"/>
        </p:xfrm>
        <a:graphic>
          <a:graphicData uri="http://schemas.openxmlformats.org/drawingml/2006/table">
            <a:tbl>
              <a:tblPr firstRow="1" bandRow="1">
                <a:tableStyleId>{073A0DAA-6AF3-43AB-8588-CEC1D06C72B9}</a:tableStyleId>
              </a:tblPr>
              <a:tblGrid>
                <a:gridCol w="4114800">
                  <a:extLst>
                    <a:ext uri="{9D8B030D-6E8A-4147-A177-3AD203B41FA5}">
                      <a16:colId xmlns:a16="http://schemas.microsoft.com/office/drawing/2014/main" val="796358"/>
                    </a:ext>
                  </a:extLst>
                </a:gridCol>
                <a:gridCol w="4114800">
                  <a:extLst>
                    <a:ext uri="{9D8B030D-6E8A-4147-A177-3AD203B41FA5}">
                      <a16:colId xmlns:a16="http://schemas.microsoft.com/office/drawing/2014/main" val="2968946846"/>
                    </a:ext>
                  </a:extLst>
                </a:gridCol>
              </a:tblGrid>
              <a:tr h="3505200">
                <a:tc>
                  <a:txBody>
                    <a:bodyPr/>
                    <a:lstStyle/>
                    <a:p>
                      <a:r>
                        <a:rPr lang="en-US" sz="2000" b="1" i="0" kern="1200" baseline="30000" dirty="0">
                          <a:solidFill>
                            <a:schemeClr val="lt1"/>
                          </a:solidFill>
                          <a:effectLst/>
                          <a:latin typeface="+mn-lt"/>
                          <a:ea typeface="+mn-ea"/>
                          <a:cs typeface="+mn-cs"/>
                        </a:rPr>
                        <a:t>10 </a:t>
                      </a:r>
                      <a:r>
                        <a:rPr lang="en-US" sz="3200" b="0" i="0" kern="1200" dirty="0">
                          <a:solidFill>
                            <a:schemeClr val="lt1"/>
                          </a:solidFill>
                          <a:effectLst/>
                          <a:latin typeface="+mn-lt"/>
                          <a:ea typeface="+mn-ea"/>
                          <a:cs typeface="+mn-cs"/>
                        </a:rPr>
                        <a:t>I, the </a:t>
                      </a:r>
                      <a:r>
                        <a:rPr lang="en-US" sz="3200" b="0" i="0" kern="1200" cap="small" dirty="0">
                          <a:solidFill>
                            <a:schemeClr val="lt1"/>
                          </a:solidFill>
                          <a:effectLst/>
                          <a:latin typeface="+mn-lt"/>
                          <a:ea typeface="+mn-ea"/>
                          <a:cs typeface="+mn-cs"/>
                        </a:rPr>
                        <a:t>Lord</a:t>
                      </a:r>
                      <a:r>
                        <a:rPr lang="en-US" sz="3200" b="0" i="0" kern="1200" dirty="0">
                          <a:solidFill>
                            <a:schemeClr val="lt1"/>
                          </a:solidFill>
                          <a:effectLst/>
                          <a:latin typeface="+mn-lt"/>
                          <a:ea typeface="+mn-ea"/>
                          <a:cs typeface="+mn-cs"/>
                        </a:rPr>
                        <a:t>, search the heart, </a:t>
                      </a:r>
                      <a:r>
                        <a:rPr lang="en-US" sz="3200" b="0" i="1" kern="1200" dirty="0">
                          <a:solidFill>
                            <a:schemeClr val="lt1"/>
                          </a:solidFill>
                          <a:effectLst/>
                          <a:latin typeface="+mn-lt"/>
                          <a:ea typeface="+mn-ea"/>
                          <a:cs typeface="+mn-cs"/>
                        </a:rPr>
                        <a:t>I</a:t>
                      </a:r>
                      <a:r>
                        <a:rPr lang="en-US" sz="3200" b="0" i="0" kern="1200" dirty="0">
                          <a:solidFill>
                            <a:schemeClr val="lt1"/>
                          </a:solidFill>
                          <a:effectLst/>
                          <a:latin typeface="+mn-lt"/>
                          <a:ea typeface="+mn-ea"/>
                          <a:cs typeface="+mn-cs"/>
                        </a:rPr>
                        <a:t> test the mind,</a:t>
                      </a:r>
                      <a:br>
                        <a:rPr lang="en-US" sz="3200" dirty="0"/>
                      </a:br>
                      <a:r>
                        <a:rPr lang="en-US" sz="3200" b="0" i="0" kern="1200" dirty="0">
                          <a:solidFill>
                            <a:schemeClr val="lt1"/>
                          </a:solidFill>
                          <a:effectLst/>
                          <a:latin typeface="+mn-lt"/>
                          <a:ea typeface="+mn-ea"/>
                          <a:cs typeface="+mn-cs"/>
                        </a:rPr>
                        <a:t>Even to give every man according to his ways,</a:t>
                      </a:r>
                      <a:br>
                        <a:rPr lang="en-US" sz="3200" dirty="0"/>
                      </a:br>
                      <a:r>
                        <a:rPr lang="en-US" sz="3200" b="0" i="0" kern="1200" dirty="0">
                          <a:solidFill>
                            <a:schemeClr val="lt1"/>
                          </a:solidFill>
                          <a:effectLst/>
                          <a:latin typeface="+mn-lt"/>
                          <a:ea typeface="+mn-ea"/>
                          <a:cs typeface="+mn-cs"/>
                        </a:rPr>
                        <a:t>According to the fruit of his doings.</a:t>
                      </a:r>
                      <a:r>
                        <a:rPr lang="en-US" sz="1800" kern="1200" baseline="0" dirty="0">
                          <a:effectLst/>
                        </a:rPr>
                        <a:t>(Jeremiah 17:10)</a:t>
                      </a:r>
                      <a:endParaRPr lang="en-US" sz="18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1" i="0" kern="1200" baseline="30000" dirty="0">
                          <a:solidFill>
                            <a:schemeClr val="lt1"/>
                          </a:solidFill>
                          <a:effectLst/>
                          <a:latin typeface="+mn-lt"/>
                          <a:ea typeface="+mn-ea"/>
                          <a:cs typeface="+mn-cs"/>
                        </a:rPr>
                        <a:t>22 </a:t>
                      </a:r>
                      <a:r>
                        <a:rPr lang="en-US" sz="3200" b="0" i="0" kern="1200" dirty="0">
                          <a:solidFill>
                            <a:schemeClr val="lt1"/>
                          </a:solidFill>
                          <a:effectLst/>
                          <a:latin typeface="+mn-lt"/>
                          <a:ea typeface="+mn-ea"/>
                          <a:cs typeface="+mn-cs"/>
                        </a:rPr>
                        <a:t>even the righteousness of God, through faith in Jesus Christ, to all and on all who believe. For there is no difference;</a:t>
                      </a:r>
                      <a:r>
                        <a:rPr lang="en-US" sz="2000" b="0" i="0" kern="1200" dirty="0">
                          <a:solidFill>
                            <a:schemeClr val="lt1"/>
                          </a:solidFill>
                          <a:effectLst/>
                          <a:latin typeface="+mn-lt"/>
                          <a:ea typeface="+mn-ea"/>
                          <a:cs typeface="+mn-cs"/>
                        </a:rPr>
                        <a:t> </a:t>
                      </a:r>
                      <a:r>
                        <a:rPr kumimoji="0" lang="en-US" sz="1800" b="1" i="0" u="none" strike="noStrike" kern="1200" cap="none" spc="0" normalizeH="0" baseline="0" noProof="0" dirty="0">
                          <a:ln>
                            <a:noFill/>
                          </a:ln>
                          <a:solidFill>
                            <a:prstClr val="white"/>
                          </a:solidFill>
                          <a:effectLst/>
                          <a:uLnTx/>
                          <a:uFillTx/>
                          <a:latin typeface="+mn-lt"/>
                          <a:ea typeface="+mn-ea"/>
                          <a:cs typeface="+mn-cs"/>
                        </a:rPr>
                        <a:t>(Romans 3:22)</a:t>
                      </a:r>
                    </a:p>
                    <a:p>
                      <a:endParaRPr lang="en-US" dirty="0"/>
                    </a:p>
                  </a:txBody>
                  <a:tcPr/>
                </a:tc>
                <a:extLst>
                  <a:ext uri="{0D108BD9-81ED-4DB2-BD59-A6C34878D82A}">
                    <a16:rowId xmlns:a16="http://schemas.microsoft.com/office/drawing/2014/main" val="3259064958"/>
                  </a:ext>
                </a:extLst>
              </a:tr>
            </a:tbl>
          </a:graphicData>
        </a:graphic>
      </p:graphicFrame>
    </p:spTree>
    <p:extLst>
      <p:ext uri="{BB962C8B-B14F-4D97-AF65-F5344CB8AC3E}">
        <p14:creationId xmlns:p14="http://schemas.microsoft.com/office/powerpoint/2010/main" val="41629009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42" name="TextBox 5"/>
          <p:cNvSpPr txBox="1">
            <a:spLocks noChangeArrowheads="1"/>
          </p:cNvSpPr>
          <p:nvPr/>
        </p:nvSpPr>
        <p:spPr bwMode="auto">
          <a:xfrm>
            <a:off x="228600" y="57150"/>
            <a:ext cx="87630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defRPr>
            </a:lvl1pPr>
            <a:lvl2pPr marL="742950" indent="-285750" eaLnBrk="0" hangingPunct="0">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defRPr>
            </a:lvl2pPr>
            <a:lvl3pPr marL="1143000" indent="-228600" eaLnBrk="0" hangingPunct="0">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defRPr>
            </a:lvl3pPr>
            <a:lvl4pPr marL="1600200" indent="-228600" eaLnBrk="0" hangingPunct="0">
              <a:spcBef>
                <a:spcPts val="400"/>
              </a:spcBef>
              <a:buClr>
                <a:srgbClr val="EB641B"/>
              </a:buClr>
              <a:buSzPct val="75000"/>
              <a:buFont typeface="Wingdings" panose="05000000000000000000" pitchFamily="2" charset="2"/>
              <a:buChar char=""/>
              <a:defRPr sz="2000">
                <a:solidFill>
                  <a:schemeClr val="tx1"/>
                </a:solidFill>
                <a:latin typeface="Tw Cen MT" panose="020B0602020104020603" pitchFamily="34" charset="0"/>
              </a:defRPr>
            </a:lvl4pPr>
            <a:lvl5pPr marL="2057400" indent="-228600" eaLnBrk="0" hangingPunct="0">
              <a:spcBef>
                <a:spcPts val="400"/>
              </a:spcBef>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5pPr>
            <a:lvl6pPr marL="2514600" indent="-228600" eaLnBrk="0" fontAlgn="base" hangingPunct="0">
              <a:spcBef>
                <a:spcPts val="400"/>
              </a:spcBef>
              <a:spcAft>
                <a:spcPct val="0"/>
              </a:spcAft>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6pPr>
            <a:lvl7pPr marL="2971800" indent="-228600" eaLnBrk="0" fontAlgn="base" hangingPunct="0">
              <a:spcBef>
                <a:spcPts val="400"/>
              </a:spcBef>
              <a:spcAft>
                <a:spcPct val="0"/>
              </a:spcAft>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7pPr>
            <a:lvl8pPr marL="3429000" indent="-228600" eaLnBrk="0" fontAlgn="base" hangingPunct="0">
              <a:spcBef>
                <a:spcPts val="400"/>
              </a:spcBef>
              <a:spcAft>
                <a:spcPct val="0"/>
              </a:spcAft>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8pPr>
            <a:lvl9pPr marL="3886200" indent="-228600" eaLnBrk="0" fontAlgn="base" hangingPunct="0">
              <a:spcBef>
                <a:spcPts val="400"/>
              </a:spcBef>
              <a:spcAft>
                <a:spcPct val="0"/>
              </a:spcAft>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9pPr>
          </a:lstStyle>
          <a:p>
            <a:pPr algn="ctr" eaLnBrk="1" hangingPunct="1">
              <a:spcBef>
                <a:spcPct val="0"/>
              </a:spcBef>
              <a:buClrTx/>
              <a:buSzTx/>
              <a:buFontTx/>
              <a:buNone/>
            </a:pPr>
            <a:r>
              <a:rPr lang="en-US" altLang="en-US" sz="3200" dirty="0">
                <a:solidFill>
                  <a:schemeClr val="bg1"/>
                </a:solidFill>
              </a:rPr>
              <a:t>Survey</a:t>
            </a:r>
          </a:p>
        </p:txBody>
      </p:sp>
      <p:graphicFrame>
        <p:nvGraphicFramePr>
          <p:cNvPr id="5" name="Table 4"/>
          <p:cNvGraphicFramePr>
            <a:graphicFrameLocks noGrp="1"/>
          </p:cNvGraphicFramePr>
          <p:nvPr>
            <p:extLst>
              <p:ext uri="{D42A27DB-BD31-4B8C-83A1-F6EECF244321}">
                <p14:modId xmlns:p14="http://schemas.microsoft.com/office/powerpoint/2010/main" val="3814246476"/>
              </p:ext>
            </p:extLst>
          </p:nvPr>
        </p:nvGraphicFramePr>
        <p:xfrm>
          <a:off x="457200" y="1047750"/>
          <a:ext cx="8229600" cy="3810000"/>
        </p:xfrm>
        <a:graphic>
          <a:graphicData uri="http://schemas.openxmlformats.org/drawingml/2006/table">
            <a:tbl>
              <a:tblPr firstRow="1" bandRow="1">
                <a:tableStyleId>{073A0DAA-6AF3-43AB-8588-CEC1D06C72B9}</a:tableStyleId>
              </a:tblPr>
              <a:tblGrid>
                <a:gridCol w="4114800">
                  <a:extLst>
                    <a:ext uri="{9D8B030D-6E8A-4147-A177-3AD203B41FA5}">
                      <a16:colId xmlns:a16="http://schemas.microsoft.com/office/drawing/2014/main" val="796358"/>
                    </a:ext>
                  </a:extLst>
                </a:gridCol>
                <a:gridCol w="4114800">
                  <a:extLst>
                    <a:ext uri="{9D8B030D-6E8A-4147-A177-3AD203B41FA5}">
                      <a16:colId xmlns:a16="http://schemas.microsoft.com/office/drawing/2014/main" val="2968946846"/>
                    </a:ext>
                  </a:extLst>
                </a:gridCol>
              </a:tblGrid>
              <a:tr h="3810000">
                <a:tc>
                  <a:txBody>
                    <a:bodyPr/>
                    <a:lstStyle/>
                    <a:p>
                      <a:r>
                        <a:rPr lang="en-US" sz="2000" b="1" i="0" kern="1200" baseline="30000" dirty="0">
                          <a:solidFill>
                            <a:schemeClr val="lt1"/>
                          </a:solidFill>
                          <a:effectLst/>
                          <a:latin typeface="+mn-lt"/>
                          <a:ea typeface="+mn-ea"/>
                          <a:cs typeface="+mn-cs"/>
                        </a:rPr>
                        <a:t>19 </a:t>
                      </a:r>
                      <a:r>
                        <a:rPr lang="en-US" sz="3000" b="0" i="1" kern="1200" dirty="0">
                          <a:solidFill>
                            <a:schemeClr val="lt1"/>
                          </a:solidFill>
                          <a:effectLst/>
                          <a:latin typeface="+mn-lt"/>
                          <a:ea typeface="+mn-ea"/>
                          <a:cs typeface="+mn-cs"/>
                        </a:rPr>
                        <a:t>You are</a:t>
                      </a:r>
                      <a:r>
                        <a:rPr lang="en-US" sz="3000" b="0" i="0" kern="1200" dirty="0">
                          <a:solidFill>
                            <a:schemeClr val="lt1"/>
                          </a:solidFill>
                          <a:effectLst/>
                          <a:latin typeface="+mn-lt"/>
                          <a:ea typeface="+mn-ea"/>
                          <a:cs typeface="+mn-cs"/>
                        </a:rPr>
                        <a:t> great in counsel and mighty in work, for Your eyes </a:t>
                      </a:r>
                      <a:r>
                        <a:rPr lang="en-US" sz="3000" b="0" i="1" kern="1200" dirty="0">
                          <a:solidFill>
                            <a:schemeClr val="lt1"/>
                          </a:solidFill>
                          <a:effectLst/>
                          <a:latin typeface="+mn-lt"/>
                          <a:ea typeface="+mn-ea"/>
                          <a:cs typeface="+mn-cs"/>
                        </a:rPr>
                        <a:t>are</a:t>
                      </a:r>
                      <a:r>
                        <a:rPr lang="en-US" sz="3000" b="0" i="0" kern="1200" dirty="0">
                          <a:solidFill>
                            <a:schemeClr val="lt1"/>
                          </a:solidFill>
                          <a:effectLst/>
                          <a:latin typeface="+mn-lt"/>
                          <a:ea typeface="+mn-ea"/>
                          <a:cs typeface="+mn-cs"/>
                        </a:rPr>
                        <a:t> open to all the ways of the sons of men, to give everyone according to his ways and according to the fruit of his doings. </a:t>
                      </a:r>
                      <a:r>
                        <a:rPr lang="en-US" sz="2000" b="0" i="0" kern="1200" dirty="0">
                          <a:solidFill>
                            <a:schemeClr val="lt1"/>
                          </a:solidFill>
                          <a:effectLst/>
                          <a:latin typeface="+mn-lt"/>
                          <a:ea typeface="+mn-ea"/>
                          <a:cs typeface="+mn-cs"/>
                        </a:rPr>
                        <a:t>(</a:t>
                      </a:r>
                      <a:r>
                        <a:rPr lang="en-US" sz="1800" kern="1200" baseline="0" dirty="0">
                          <a:effectLst/>
                        </a:rPr>
                        <a:t>Jer. 32:19)</a:t>
                      </a:r>
                      <a:endParaRPr lang="en-US" sz="18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1" i="0" kern="1200" baseline="30000" dirty="0">
                          <a:solidFill>
                            <a:schemeClr val="lt1"/>
                          </a:solidFill>
                          <a:effectLst/>
                          <a:latin typeface="+mn-lt"/>
                          <a:ea typeface="+mn-ea"/>
                          <a:cs typeface="+mn-cs"/>
                        </a:rPr>
                        <a:t>24 </a:t>
                      </a:r>
                      <a:r>
                        <a:rPr lang="en-US" sz="3000" b="0" i="0" kern="1200" dirty="0">
                          <a:solidFill>
                            <a:schemeClr val="lt1"/>
                          </a:solidFill>
                          <a:effectLst/>
                          <a:latin typeface="+mn-lt"/>
                          <a:ea typeface="+mn-ea"/>
                          <a:cs typeface="+mn-cs"/>
                        </a:rPr>
                        <a:t>being justified freely by His grace through the redemption that is in Christ Jesus,</a:t>
                      </a:r>
                      <a:r>
                        <a:rPr kumimoji="0" lang="en-US" sz="1800" b="1" i="0" u="none" strike="noStrike" kern="1200" cap="none" spc="0" normalizeH="0" baseline="0" noProof="0" dirty="0">
                          <a:ln>
                            <a:noFill/>
                          </a:ln>
                          <a:solidFill>
                            <a:prstClr val="white"/>
                          </a:solidFill>
                          <a:effectLst/>
                          <a:uLnTx/>
                          <a:uFillTx/>
                          <a:latin typeface="+mn-lt"/>
                          <a:ea typeface="+mn-ea"/>
                          <a:cs typeface="+mn-cs"/>
                        </a:rPr>
                        <a:t>(Romans 3:24)</a:t>
                      </a:r>
                    </a:p>
                    <a:p>
                      <a:endParaRPr lang="en-US" dirty="0"/>
                    </a:p>
                  </a:txBody>
                  <a:tcPr/>
                </a:tc>
                <a:extLst>
                  <a:ext uri="{0D108BD9-81ED-4DB2-BD59-A6C34878D82A}">
                    <a16:rowId xmlns:a16="http://schemas.microsoft.com/office/drawing/2014/main" val="3259064958"/>
                  </a:ext>
                </a:extLst>
              </a:tr>
            </a:tbl>
          </a:graphicData>
        </a:graphic>
      </p:graphicFrame>
    </p:spTree>
    <p:extLst>
      <p:ext uri="{BB962C8B-B14F-4D97-AF65-F5344CB8AC3E}">
        <p14:creationId xmlns:p14="http://schemas.microsoft.com/office/powerpoint/2010/main" val="15237990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42" name="TextBox 5"/>
          <p:cNvSpPr txBox="1">
            <a:spLocks noChangeArrowheads="1"/>
          </p:cNvSpPr>
          <p:nvPr/>
        </p:nvSpPr>
        <p:spPr bwMode="auto">
          <a:xfrm>
            <a:off x="228600" y="57150"/>
            <a:ext cx="87630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defRPr>
            </a:lvl1pPr>
            <a:lvl2pPr marL="742950" indent="-285750" eaLnBrk="0" hangingPunct="0">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defRPr>
            </a:lvl2pPr>
            <a:lvl3pPr marL="1143000" indent="-228600" eaLnBrk="0" hangingPunct="0">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defRPr>
            </a:lvl3pPr>
            <a:lvl4pPr marL="1600200" indent="-228600" eaLnBrk="0" hangingPunct="0">
              <a:spcBef>
                <a:spcPts val="400"/>
              </a:spcBef>
              <a:buClr>
                <a:srgbClr val="EB641B"/>
              </a:buClr>
              <a:buSzPct val="75000"/>
              <a:buFont typeface="Wingdings" panose="05000000000000000000" pitchFamily="2" charset="2"/>
              <a:buChar char=""/>
              <a:defRPr sz="2000">
                <a:solidFill>
                  <a:schemeClr val="tx1"/>
                </a:solidFill>
                <a:latin typeface="Tw Cen MT" panose="020B0602020104020603" pitchFamily="34" charset="0"/>
              </a:defRPr>
            </a:lvl4pPr>
            <a:lvl5pPr marL="2057400" indent="-228600" eaLnBrk="0" hangingPunct="0">
              <a:spcBef>
                <a:spcPts val="400"/>
              </a:spcBef>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5pPr>
            <a:lvl6pPr marL="2514600" indent="-228600" eaLnBrk="0" fontAlgn="base" hangingPunct="0">
              <a:spcBef>
                <a:spcPts val="400"/>
              </a:spcBef>
              <a:spcAft>
                <a:spcPct val="0"/>
              </a:spcAft>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6pPr>
            <a:lvl7pPr marL="2971800" indent="-228600" eaLnBrk="0" fontAlgn="base" hangingPunct="0">
              <a:spcBef>
                <a:spcPts val="400"/>
              </a:spcBef>
              <a:spcAft>
                <a:spcPct val="0"/>
              </a:spcAft>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7pPr>
            <a:lvl8pPr marL="3429000" indent="-228600" eaLnBrk="0" fontAlgn="base" hangingPunct="0">
              <a:spcBef>
                <a:spcPts val="400"/>
              </a:spcBef>
              <a:spcAft>
                <a:spcPct val="0"/>
              </a:spcAft>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8pPr>
            <a:lvl9pPr marL="3886200" indent="-228600" eaLnBrk="0" fontAlgn="base" hangingPunct="0">
              <a:spcBef>
                <a:spcPts val="400"/>
              </a:spcBef>
              <a:spcAft>
                <a:spcPct val="0"/>
              </a:spcAft>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9pPr>
          </a:lstStyle>
          <a:p>
            <a:pPr algn="ctr" eaLnBrk="1" hangingPunct="1">
              <a:spcBef>
                <a:spcPct val="0"/>
              </a:spcBef>
              <a:buClrTx/>
              <a:buSzTx/>
              <a:buFontTx/>
              <a:buNone/>
            </a:pPr>
            <a:r>
              <a:rPr lang="en-US" altLang="en-US" sz="3200" dirty="0">
                <a:solidFill>
                  <a:schemeClr val="bg1"/>
                </a:solidFill>
              </a:rPr>
              <a:t>Survey</a:t>
            </a:r>
          </a:p>
        </p:txBody>
      </p:sp>
      <p:graphicFrame>
        <p:nvGraphicFramePr>
          <p:cNvPr id="5" name="Table 4"/>
          <p:cNvGraphicFramePr>
            <a:graphicFrameLocks noGrp="1"/>
          </p:cNvGraphicFramePr>
          <p:nvPr>
            <p:extLst>
              <p:ext uri="{D42A27DB-BD31-4B8C-83A1-F6EECF244321}">
                <p14:modId xmlns:p14="http://schemas.microsoft.com/office/powerpoint/2010/main" val="267375118"/>
              </p:ext>
            </p:extLst>
          </p:nvPr>
        </p:nvGraphicFramePr>
        <p:xfrm>
          <a:off x="457200" y="1047750"/>
          <a:ext cx="8229600" cy="3810000"/>
        </p:xfrm>
        <a:graphic>
          <a:graphicData uri="http://schemas.openxmlformats.org/drawingml/2006/table">
            <a:tbl>
              <a:tblPr firstRow="1" bandRow="1">
                <a:tableStyleId>{073A0DAA-6AF3-43AB-8588-CEC1D06C72B9}</a:tableStyleId>
              </a:tblPr>
              <a:tblGrid>
                <a:gridCol w="4114800">
                  <a:extLst>
                    <a:ext uri="{9D8B030D-6E8A-4147-A177-3AD203B41FA5}">
                      <a16:colId xmlns:a16="http://schemas.microsoft.com/office/drawing/2014/main" val="796358"/>
                    </a:ext>
                  </a:extLst>
                </a:gridCol>
                <a:gridCol w="4114800">
                  <a:extLst>
                    <a:ext uri="{9D8B030D-6E8A-4147-A177-3AD203B41FA5}">
                      <a16:colId xmlns:a16="http://schemas.microsoft.com/office/drawing/2014/main" val="2968946846"/>
                    </a:ext>
                  </a:extLst>
                </a:gridCol>
              </a:tblGrid>
              <a:tr h="3810000">
                <a:tc>
                  <a:txBody>
                    <a:bodyPr/>
                    <a:lstStyle/>
                    <a:p>
                      <a:r>
                        <a:rPr lang="en-US" sz="2000" b="1" i="0" kern="1200" baseline="30000" dirty="0">
                          <a:solidFill>
                            <a:schemeClr val="lt1"/>
                          </a:solidFill>
                          <a:effectLst/>
                          <a:latin typeface="+mn-lt"/>
                          <a:ea typeface="+mn-ea"/>
                          <a:cs typeface="+mn-cs"/>
                        </a:rPr>
                        <a:t>20 </a:t>
                      </a:r>
                      <a:r>
                        <a:rPr lang="en-US" sz="3200" b="0" i="0" kern="1200" dirty="0">
                          <a:solidFill>
                            <a:schemeClr val="lt1"/>
                          </a:solidFill>
                          <a:effectLst/>
                          <a:latin typeface="+mn-lt"/>
                          <a:ea typeface="+mn-ea"/>
                          <a:cs typeface="+mn-cs"/>
                        </a:rPr>
                        <a:t>Yet you say, ‘The way of the Lord is not fair.’ O house of Israel, I will judge every one of you according to his own ways.”</a:t>
                      </a:r>
                      <a:r>
                        <a:rPr lang="en-US" sz="2000" b="0" i="0" kern="1200" dirty="0">
                          <a:solidFill>
                            <a:schemeClr val="lt1"/>
                          </a:solidFill>
                          <a:effectLst/>
                          <a:latin typeface="+mn-lt"/>
                          <a:ea typeface="+mn-ea"/>
                          <a:cs typeface="+mn-cs"/>
                        </a:rPr>
                        <a:t>(Ezek.  33:20</a:t>
                      </a:r>
                      <a:r>
                        <a:rPr lang="en-US" sz="1800" kern="1200" baseline="0" dirty="0">
                          <a:effectLst/>
                        </a:rPr>
                        <a:t>)</a:t>
                      </a:r>
                      <a:endParaRPr lang="en-US" sz="18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1" i="0" kern="1200" baseline="30000" dirty="0">
                          <a:solidFill>
                            <a:schemeClr val="lt1"/>
                          </a:solidFill>
                          <a:effectLst/>
                          <a:latin typeface="+mn-lt"/>
                          <a:ea typeface="+mn-ea"/>
                          <a:cs typeface="+mn-cs"/>
                        </a:rPr>
                        <a:t>28 </a:t>
                      </a:r>
                      <a:r>
                        <a:rPr lang="en-US" sz="3200" b="0" i="0" kern="1200" dirty="0">
                          <a:solidFill>
                            <a:schemeClr val="lt1"/>
                          </a:solidFill>
                          <a:effectLst/>
                          <a:latin typeface="+mn-lt"/>
                          <a:ea typeface="+mn-ea"/>
                          <a:cs typeface="+mn-cs"/>
                        </a:rPr>
                        <a:t>Therefore we conclude that a man is justified by faith apart from the deeds of the law </a:t>
                      </a:r>
                      <a:r>
                        <a:rPr kumimoji="0" lang="en-US" sz="1800" b="1" i="0" u="none" strike="noStrike" kern="1200" cap="none" spc="0" normalizeH="0" baseline="0" noProof="0" dirty="0">
                          <a:ln>
                            <a:noFill/>
                          </a:ln>
                          <a:solidFill>
                            <a:prstClr val="white"/>
                          </a:solidFill>
                          <a:effectLst/>
                          <a:uLnTx/>
                          <a:uFillTx/>
                          <a:latin typeface="+mn-lt"/>
                          <a:ea typeface="+mn-ea"/>
                          <a:cs typeface="+mn-cs"/>
                        </a:rPr>
                        <a:t>(Romans 3:28)</a:t>
                      </a:r>
                    </a:p>
                    <a:p>
                      <a:endParaRPr lang="en-US" dirty="0"/>
                    </a:p>
                  </a:txBody>
                  <a:tcPr/>
                </a:tc>
                <a:extLst>
                  <a:ext uri="{0D108BD9-81ED-4DB2-BD59-A6C34878D82A}">
                    <a16:rowId xmlns:a16="http://schemas.microsoft.com/office/drawing/2014/main" val="3259064958"/>
                  </a:ext>
                </a:extLst>
              </a:tr>
            </a:tbl>
          </a:graphicData>
        </a:graphic>
      </p:graphicFrame>
    </p:spTree>
    <p:extLst>
      <p:ext uri="{BB962C8B-B14F-4D97-AF65-F5344CB8AC3E}">
        <p14:creationId xmlns:p14="http://schemas.microsoft.com/office/powerpoint/2010/main" val="27464718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42" name="TextBox 5"/>
          <p:cNvSpPr txBox="1">
            <a:spLocks noChangeArrowheads="1"/>
          </p:cNvSpPr>
          <p:nvPr/>
        </p:nvSpPr>
        <p:spPr bwMode="auto">
          <a:xfrm>
            <a:off x="228600" y="57150"/>
            <a:ext cx="87630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defRPr>
            </a:lvl1pPr>
            <a:lvl2pPr marL="742950" indent="-285750" eaLnBrk="0" hangingPunct="0">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defRPr>
            </a:lvl2pPr>
            <a:lvl3pPr marL="1143000" indent="-228600" eaLnBrk="0" hangingPunct="0">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defRPr>
            </a:lvl3pPr>
            <a:lvl4pPr marL="1600200" indent="-228600" eaLnBrk="0" hangingPunct="0">
              <a:spcBef>
                <a:spcPts val="400"/>
              </a:spcBef>
              <a:buClr>
                <a:srgbClr val="EB641B"/>
              </a:buClr>
              <a:buSzPct val="75000"/>
              <a:buFont typeface="Wingdings" panose="05000000000000000000" pitchFamily="2" charset="2"/>
              <a:buChar char=""/>
              <a:defRPr sz="2000">
                <a:solidFill>
                  <a:schemeClr val="tx1"/>
                </a:solidFill>
                <a:latin typeface="Tw Cen MT" panose="020B0602020104020603" pitchFamily="34" charset="0"/>
              </a:defRPr>
            </a:lvl4pPr>
            <a:lvl5pPr marL="2057400" indent="-228600" eaLnBrk="0" hangingPunct="0">
              <a:spcBef>
                <a:spcPts val="400"/>
              </a:spcBef>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5pPr>
            <a:lvl6pPr marL="2514600" indent="-228600" eaLnBrk="0" fontAlgn="base" hangingPunct="0">
              <a:spcBef>
                <a:spcPts val="400"/>
              </a:spcBef>
              <a:spcAft>
                <a:spcPct val="0"/>
              </a:spcAft>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6pPr>
            <a:lvl7pPr marL="2971800" indent="-228600" eaLnBrk="0" fontAlgn="base" hangingPunct="0">
              <a:spcBef>
                <a:spcPts val="400"/>
              </a:spcBef>
              <a:spcAft>
                <a:spcPct val="0"/>
              </a:spcAft>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7pPr>
            <a:lvl8pPr marL="3429000" indent="-228600" eaLnBrk="0" fontAlgn="base" hangingPunct="0">
              <a:spcBef>
                <a:spcPts val="400"/>
              </a:spcBef>
              <a:spcAft>
                <a:spcPct val="0"/>
              </a:spcAft>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8pPr>
            <a:lvl9pPr marL="3886200" indent="-228600" eaLnBrk="0" fontAlgn="base" hangingPunct="0">
              <a:spcBef>
                <a:spcPts val="400"/>
              </a:spcBef>
              <a:spcAft>
                <a:spcPct val="0"/>
              </a:spcAft>
              <a:buClr>
                <a:srgbClr val="39639D"/>
              </a:buClr>
              <a:buSzPct val="65000"/>
              <a:buFont typeface="Wingdings" panose="05000000000000000000" pitchFamily="2" charset="2"/>
              <a:buChar char=""/>
              <a:defRPr sz="2000">
                <a:solidFill>
                  <a:schemeClr val="tx1"/>
                </a:solidFill>
                <a:latin typeface="Tw Cen MT" panose="020B0602020104020603" pitchFamily="34" charset="0"/>
              </a:defRPr>
            </a:lvl9pPr>
          </a:lstStyle>
          <a:p>
            <a:pPr algn="ctr" eaLnBrk="1" hangingPunct="1">
              <a:spcBef>
                <a:spcPct val="0"/>
              </a:spcBef>
              <a:buClrTx/>
              <a:buSzTx/>
              <a:buFontTx/>
              <a:buNone/>
            </a:pPr>
            <a:r>
              <a:rPr lang="en-US" altLang="en-US" sz="3200" dirty="0">
                <a:solidFill>
                  <a:schemeClr val="bg1"/>
                </a:solidFill>
              </a:rPr>
              <a:t>Survey</a:t>
            </a:r>
          </a:p>
        </p:txBody>
      </p:sp>
      <p:graphicFrame>
        <p:nvGraphicFramePr>
          <p:cNvPr id="5" name="Table 4"/>
          <p:cNvGraphicFramePr>
            <a:graphicFrameLocks noGrp="1"/>
          </p:cNvGraphicFramePr>
          <p:nvPr>
            <p:extLst>
              <p:ext uri="{D42A27DB-BD31-4B8C-83A1-F6EECF244321}">
                <p14:modId xmlns:p14="http://schemas.microsoft.com/office/powerpoint/2010/main" val="2863117"/>
              </p:ext>
            </p:extLst>
          </p:nvPr>
        </p:nvGraphicFramePr>
        <p:xfrm>
          <a:off x="457200" y="1047750"/>
          <a:ext cx="8229600" cy="3749040"/>
        </p:xfrm>
        <a:graphic>
          <a:graphicData uri="http://schemas.openxmlformats.org/drawingml/2006/table">
            <a:tbl>
              <a:tblPr firstRow="1" bandRow="1">
                <a:tableStyleId>{073A0DAA-6AF3-43AB-8588-CEC1D06C72B9}</a:tableStyleId>
              </a:tblPr>
              <a:tblGrid>
                <a:gridCol w="4114800">
                  <a:extLst>
                    <a:ext uri="{9D8B030D-6E8A-4147-A177-3AD203B41FA5}">
                      <a16:colId xmlns:a16="http://schemas.microsoft.com/office/drawing/2014/main" val="796358"/>
                    </a:ext>
                  </a:extLst>
                </a:gridCol>
                <a:gridCol w="4114800">
                  <a:extLst>
                    <a:ext uri="{9D8B030D-6E8A-4147-A177-3AD203B41FA5}">
                      <a16:colId xmlns:a16="http://schemas.microsoft.com/office/drawing/2014/main" val="2968946846"/>
                    </a:ext>
                  </a:extLst>
                </a:gridCol>
              </a:tblGrid>
              <a:tr h="3749040">
                <a:tc>
                  <a:txBody>
                    <a:bodyPr/>
                    <a:lstStyle/>
                    <a:p>
                      <a:r>
                        <a:rPr lang="en-US" sz="2000" b="1" i="0" kern="1200" baseline="30000" dirty="0">
                          <a:solidFill>
                            <a:schemeClr val="lt1"/>
                          </a:solidFill>
                          <a:effectLst/>
                          <a:latin typeface="+mn-lt"/>
                          <a:ea typeface="+mn-ea"/>
                          <a:cs typeface="+mn-cs"/>
                        </a:rPr>
                        <a:t>10</a:t>
                      </a:r>
                      <a:r>
                        <a:rPr lang="en-US" sz="3000" b="1" i="0" kern="1200" baseline="30000" dirty="0">
                          <a:solidFill>
                            <a:schemeClr val="lt1"/>
                          </a:solidFill>
                          <a:effectLst/>
                          <a:latin typeface="+mn-lt"/>
                          <a:ea typeface="+mn-ea"/>
                          <a:cs typeface="+mn-cs"/>
                        </a:rPr>
                        <a:t> </a:t>
                      </a:r>
                      <a:r>
                        <a:rPr lang="en-US" sz="3000" b="0" i="0" kern="1200" dirty="0">
                          <a:solidFill>
                            <a:schemeClr val="lt1"/>
                          </a:solidFill>
                          <a:effectLst/>
                          <a:latin typeface="+mn-lt"/>
                          <a:ea typeface="+mn-ea"/>
                          <a:cs typeface="+mn-cs"/>
                        </a:rPr>
                        <a:t>For we must all appear before the judgment seat of Christ, that each one may receive the things </a:t>
                      </a:r>
                      <a:r>
                        <a:rPr lang="en-US" sz="3000" b="0" i="1" kern="1200" dirty="0">
                          <a:solidFill>
                            <a:schemeClr val="lt1"/>
                          </a:solidFill>
                          <a:effectLst/>
                          <a:latin typeface="+mn-lt"/>
                          <a:ea typeface="+mn-ea"/>
                          <a:cs typeface="+mn-cs"/>
                        </a:rPr>
                        <a:t>done</a:t>
                      </a:r>
                      <a:r>
                        <a:rPr lang="en-US" sz="3000" b="0" i="0" kern="1200" dirty="0">
                          <a:solidFill>
                            <a:schemeClr val="lt1"/>
                          </a:solidFill>
                          <a:effectLst/>
                          <a:latin typeface="+mn-lt"/>
                          <a:ea typeface="+mn-ea"/>
                          <a:cs typeface="+mn-cs"/>
                        </a:rPr>
                        <a:t> in the body, according to what he has done, whether good or bad. </a:t>
                      </a:r>
                      <a:r>
                        <a:rPr lang="en-US" sz="2000" b="0" i="0" kern="1200" dirty="0">
                          <a:solidFill>
                            <a:schemeClr val="lt1"/>
                          </a:solidFill>
                          <a:effectLst/>
                          <a:latin typeface="+mn-lt"/>
                          <a:ea typeface="+mn-ea"/>
                          <a:cs typeface="+mn-cs"/>
                        </a:rPr>
                        <a:t>(2 Cor. 5:10</a:t>
                      </a:r>
                      <a:r>
                        <a:rPr lang="en-US" sz="1800" kern="1200" baseline="0" dirty="0">
                          <a:effectLst/>
                        </a:rPr>
                        <a:t>)</a:t>
                      </a:r>
                      <a:endParaRPr lang="en-US" sz="18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1" i="0" kern="1200" baseline="30000" dirty="0">
                          <a:solidFill>
                            <a:schemeClr val="lt1"/>
                          </a:solidFill>
                          <a:effectLst/>
                          <a:latin typeface="+mn-lt"/>
                          <a:ea typeface="+mn-ea"/>
                          <a:cs typeface="+mn-cs"/>
                        </a:rPr>
                        <a:t>3 </a:t>
                      </a:r>
                      <a:r>
                        <a:rPr lang="en-US" sz="3000" b="0" i="0" kern="1200" dirty="0">
                          <a:solidFill>
                            <a:schemeClr val="lt1"/>
                          </a:solidFill>
                          <a:effectLst/>
                          <a:latin typeface="+mn-lt"/>
                          <a:ea typeface="+mn-ea"/>
                          <a:cs typeface="+mn-cs"/>
                        </a:rPr>
                        <a:t>For what does the Scripture say? “Abraham believed God, and it was accounted to him for righteousness.”</a:t>
                      </a:r>
                      <a:r>
                        <a:rPr kumimoji="0" lang="en-US" sz="3000" b="1" i="0" u="none" strike="noStrike" kern="1200" cap="none" spc="0" normalizeH="0" baseline="0" noProof="0" dirty="0">
                          <a:ln>
                            <a:noFill/>
                          </a:ln>
                          <a:solidFill>
                            <a:prstClr val="white"/>
                          </a:solidFill>
                          <a:effectLst/>
                          <a:uLnTx/>
                          <a:uFillTx/>
                          <a:latin typeface="+mn-lt"/>
                          <a:ea typeface="+mn-ea"/>
                          <a:cs typeface="+mn-cs"/>
                        </a:rPr>
                        <a:t>(</a:t>
                      </a:r>
                      <a:r>
                        <a:rPr kumimoji="0" lang="en-US" sz="1800" b="1" i="0" u="none" strike="noStrike" kern="1200" cap="none" spc="0" normalizeH="0" baseline="0" noProof="0" dirty="0">
                          <a:ln>
                            <a:noFill/>
                          </a:ln>
                          <a:solidFill>
                            <a:prstClr val="white"/>
                          </a:solidFill>
                          <a:effectLst/>
                          <a:uLnTx/>
                          <a:uFillTx/>
                          <a:latin typeface="+mn-lt"/>
                          <a:ea typeface="+mn-ea"/>
                          <a:cs typeface="+mn-cs"/>
                        </a:rPr>
                        <a:t>Romans 4:3)</a:t>
                      </a:r>
                    </a:p>
                    <a:p>
                      <a:endParaRPr lang="en-US" dirty="0"/>
                    </a:p>
                  </a:txBody>
                  <a:tcPr/>
                </a:tc>
                <a:extLst>
                  <a:ext uri="{0D108BD9-81ED-4DB2-BD59-A6C34878D82A}">
                    <a16:rowId xmlns:a16="http://schemas.microsoft.com/office/drawing/2014/main" val="3259064958"/>
                  </a:ext>
                </a:extLst>
              </a:tr>
            </a:tbl>
          </a:graphicData>
        </a:graphic>
      </p:graphicFrame>
    </p:spTree>
    <p:extLst>
      <p:ext uri="{BB962C8B-B14F-4D97-AF65-F5344CB8AC3E}">
        <p14:creationId xmlns:p14="http://schemas.microsoft.com/office/powerpoint/2010/main" val="274919917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idescreen Presentation">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gradFill rotWithShape="1">
          <a:gsLst>
            <a:gs pos="0">
              <a:schemeClr val="phClr">
                <a:shade val="45000"/>
                <a:satMod val="150000"/>
              </a:schemeClr>
            </a:gs>
            <a:gs pos="35000">
              <a:schemeClr val="phClr">
                <a:shade val="60000"/>
                <a:satMod val="150000"/>
              </a:schemeClr>
            </a:gs>
            <a:gs pos="100000">
              <a:schemeClr val="phClr">
                <a:tint val="97000"/>
                <a:satMod val="200000"/>
              </a:schemeClr>
            </a:gs>
          </a:gsLst>
          <a:lin ang="16200000" scaled="1"/>
        </a:gra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WidescreenPresentation</Template>
  <TotalTime>0</TotalTime>
  <Words>655</Words>
  <Application>Microsoft Office PowerPoint</Application>
  <PresentationFormat>On-screen Show (16:9)</PresentationFormat>
  <Paragraphs>140</Paragraphs>
  <Slides>28</Slides>
  <Notes>28</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28</vt:i4>
      </vt:variant>
    </vt:vector>
  </HeadingPairs>
  <TitlesOfParts>
    <vt:vector size="36" baseType="lpstr">
      <vt:lpstr>Arial</vt:lpstr>
      <vt:lpstr>Calibri</vt:lpstr>
      <vt:lpstr>Georgia</vt:lpstr>
      <vt:lpstr>Times New Roman</vt:lpstr>
      <vt:lpstr>Tw Cen MT</vt:lpstr>
      <vt:lpstr>Wingdings</vt:lpstr>
      <vt:lpstr>Wingdings 2</vt:lpstr>
      <vt:lpstr>Widescreen Presentation</vt:lpstr>
      <vt:lpstr>   Romans series A Discussion on Law   12/10/2016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2014-07-17T15:06:33Z</dcterms:created>
  <dcterms:modified xsi:type="dcterms:W3CDTF">2016-12-11T17:02:38Z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LCID">
    <vt:i4>1033</vt:i4>
  </property>
  <property fmtid="{D5CDD505-2E9C-101B-9397-08002B2CF9AE}" pid="3" name="_Version">
    <vt:lpwstr>12.0.4518</vt:lpwstr>
  </property>
</Properties>
</file>