
<file path=[Content_Types].xml><?xml version="1.0" encoding="utf-8"?>
<Types xmlns="http://schemas.openxmlformats.org/package/2006/content-types">
  <Default Extension="png" ContentType="image/png"/>
  <Default Extension="jpg&amp;ehk=zQkM2Gw" ContentType="image/jpeg"/>
  <Default Extension="jpeg" ContentType="image/jpeg"/>
  <Default Extension="jpg&amp;ehk=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jpeg&amp;ehk=OYuvqO3y7Alj2rb" ContentType="image/jpe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6" r:id="rId7"/>
    <p:sldId id="267" r:id="rId8"/>
    <p:sldId id="263" r:id="rId9"/>
    <p:sldId id="269" r:id="rId10"/>
    <p:sldId id="268" r:id="rId11"/>
    <p:sldId id="265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11/18/2017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11/18/2017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remix3d.com/details/G009SXB59SWP" TargetMode="External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&amp;ehk=OYuvqO3y7Alj2rb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internetmonk.com/archive/the-bible-tells-me-s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hyperlink" Target="http://theinappropriatehomeschooler.blogspot.com/2013/01/evolution-of-secular-homeschooler.html" TargetMode="External"/><Relationship Id="rId2" Type="http://schemas.openxmlformats.org/officeDocument/2006/relationships/hyperlink" Target="http://wellintentionedindecision.blogspot.com/2014/11/coexist-shift-your-think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&amp;ehk=zQkM2Gw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://flickr.com/photos/pbyrne/16521287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&amp;ehk=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remix3d.com/details/G009SXB59SWP" TargetMode="External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85064" y="2109763"/>
            <a:ext cx="5210936" cy="221969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The Failure of Christianity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b="1" dirty="0"/>
              <a:t>The Death Of A Religion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Holy Bible">
                <a:extLst>
                  <a:ext uri="{FF2B5EF4-FFF2-40B4-BE49-F238E27FC236}">
                    <a16:creationId xmlns:a16="http://schemas.microsoft.com/office/drawing/2014/main" id="{070395DE-BD8F-4998-8559-09D440D623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2286807"/>
                  </p:ext>
                </p:extLst>
              </p:nvPr>
            </p:nvGraphicFramePr>
            <p:xfrm>
              <a:off x="7547187" y="1449652"/>
              <a:ext cx="3539913" cy="353991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539913" cy="3539914"/>
                    </a:xfrm>
                    <a:prstGeom prst="rect">
                      <a:avLst/>
                    </a:prstGeom>
                  </am3d:spPr>
                  <am3d:camera>
                    <am3d:pos x="0" y="0" z="6651932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88235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Holy Bible">
                <a:extLst>
                  <a:ext uri="{FF2B5EF4-FFF2-40B4-BE49-F238E27FC236}">
                    <a16:creationId xmlns:a16="http://schemas.microsoft.com/office/drawing/2014/main" xmlns="" id="{070395DE-BD8F-4998-8559-09D440D623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7187" y="1449652"/>
                <a:ext cx="3539913" cy="35399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erlin Sans FB Demi" panose="020E0802020502020306" pitchFamily="34" charset="0"/>
              </a:rPr>
              <a:t>Christianity In Sad State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Group                  Born                      Post-Christian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Elders                      1945 or earlier                  28 %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Boomer                     1946-1964                      35 %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Busters                     1965-1983                      40 %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Millennials                   1984-2002                      48%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</a:t>
            </a:r>
            <a:r>
              <a:rPr lang="en-US" sz="2400" b="1" dirty="0">
                <a:latin typeface="AR CENA" panose="02000000000000000000" pitchFamily="2" charset="0"/>
              </a:rPr>
              <a:t>“Un Christian”, David </a:t>
            </a:r>
            <a:r>
              <a:rPr lang="en-US" sz="2400" b="1" dirty="0" err="1">
                <a:latin typeface="AR CENA" panose="02000000000000000000" pitchFamily="2" charset="0"/>
              </a:rPr>
              <a:t>Kinnaman</a:t>
            </a:r>
            <a:r>
              <a:rPr lang="en-US" sz="2400" b="1" dirty="0">
                <a:latin typeface="AR CENA" panose="02000000000000000000" pitchFamily="2" charset="0"/>
              </a:rPr>
              <a:t>; Baker Books 2012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Bible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2938780" cy="4572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“</a:t>
            </a:r>
            <a:r>
              <a:rPr lang="en-US" sz="2000" b="1" dirty="0"/>
              <a:t>Christ cannot be, and will not be, restricted to Christianity.” (The Spirit and Truth Sanctuary), </a:t>
            </a:r>
          </a:p>
          <a:p>
            <a:pPr algn="ctr"/>
            <a:r>
              <a:rPr lang="en-US" sz="2000" b="1" dirty="0"/>
              <a:t>by D.E. Paulk, 2012</a:t>
            </a:r>
          </a:p>
          <a:p>
            <a:r>
              <a:rPr lang="en-US" sz="2000" b="1" dirty="0"/>
              <a:t>“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pic>
        <p:nvPicPr>
          <p:cNvPr id="6" name="Picture 5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xmlns="" id="{4C7AC5E2-1498-4072-A3B7-B3375FBE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252579" y="1313936"/>
            <a:ext cx="6875054" cy="4575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AD7221-13EB-41ED-B414-1D86B58028C8}"/>
              </a:ext>
            </a:extLst>
          </p:cNvPr>
          <p:cNvSpPr txBox="1"/>
          <p:nvPr/>
        </p:nvSpPr>
        <p:spPr>
          <a:xfrm>
            <a:off x="4467567" y="5941368"/>
            <a:ext cx="6676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internetmonk.com/archive/the-bible-tells-me-s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5EFF82B-4F8A-4636-A1D3-148203A7D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740" y="2292093"/>
            <a:ext cx="4269740" cy="3175255"/>
          </a:xfrm>
        </p:spPr>
        <p:txBody>
          <a:bodyPr>
            <a:normAutofit/>
          </a:bodyPr>
          <a:lstStyle/>
          <a:p>
            <a:r>
              <a:rPr lang="en-US" sz="2400" dirty="0"/>
              <a:t>C = Islam</a:t>
            </a:r>
            <a:br>
              <a:rPr lang="en-US" sz="2400" dirty="0"/>
            </a:br>
            <a:r>
              <a:rPr lang="en-US" sz="2400" dirty="0"/>
              <a:t>   O = Peace</a:t>
            </a:r>
            <a:br>
              <a:rPr lang="en-US" sz="2400" dirty="0"/>
            </a:br>
            <a:r>
              <a:rPr lang="en-US" sz="2400" dirty="0"/>
              <a:t>     E = Male/Female </a:t>
            </a:r>
            <a:br>
              <a:rPr lang="en-US" sz="2400" dirty="0"/>
            </a:br>
            <a:r>
              <a:rPr lang="en-US" sz="2400" dirty="0"/>
              <a:t>       X = Judaism</a:t>
            </a:r>
            <a:br>
              <a:rPr lang="en-US" sz="2400" dirty="0"/>
            </a:br>
            <a:r>
              <a:rPr lang="en-US" sz="2400" dirty="0"/>
              <a:t>         I = Wicca/Paganism</a:t>
            </a:r>
            <a:br>
              <a:rPr lang="en-US" sz="2400" dirty="0"/>
            </a:br>
            <a:r>
              <a:rPr lang="en-US" sz="2400" dirty="0"/>
              <a:t>          S = Eastern Religion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DD03239-76D3-4255-8100-C48466EB3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040" y="4653280"/>
            <a:ext cx="3774440" cy="712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b="1" dirty="0"/>
              <a:t>Incorporates Elements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9AEF64-E19E-4DCE-98B8-C595C2453470}"/>
              </a:ext>
            </a:extLst>
          </p:cNvPr>
          <p:cNvSpPr txBox="1"/>
          <p:nvPr/>
        </p:nvSpPr>
        <p:spPr>
          <a:xfrm>
            <a:off x="6696583" y="5236516"/>
            <a:ext cx="5210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ellintentionedindecision.blogspot.com/2014/11/coexist-shift-your-think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A40102-BDF3-4B7D-ABD5-A3B9394B0EC0}"/>
              </a:ext>
            </a:extLst>
          </p:cNvPr>
          <p:cNvSpPr txBox="1"/>
          <p:nvPr/>
        </p:nvSpPr>
        <p:spPr>
          <a:xfrm>
            <a:off x="6238242" y="5519270"/>
            <a:ext cx="4524856" cy="15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flickr.com/photos/pbyrne/16521287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2.0/"/>
              </a:rPr>
              <a:t>CC BY-SA</a:t>
            </a:r>
            <a:endParaRPr lang="en-US" sz="900"/>
          </a:p>
        </p:txBody>
      </p:sp>
      <p:pic>
        <p:nvPicPr>
          <p:cNvPr id="15" name="Picture Placeholder 1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270B8514-BCA6-4271-BCCD-2B69D076E3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3651" r="3651"/>
          <a:stretch>
            <a:fillRect/>
          </a:stretch>
        </p:blipFill>
        <p:spPr>
          <a:xfrm>
            <a:off x="4999038" y="2102175"/>
            <a:ext cx="4114800" cy="332493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01061E-1408-42E8-8A69-92AF0D22DB40}"/>
              </a:ext>
            </a:extLst>
          </p:cNvPr>
          <p:cNvSpPr txBox="1"/>
          <p:nvPr/>
        </p:nvSpPr>
        <p:spPr>
          <a:xfrm>
            <a:off x="4999038" y="5534025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theinappropriatehomeschooler.blogspot.com/2013/01/evolution-of-secular-homeschoole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48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5"/>
            <a:ext cx="10096500" cy="196494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American </a:t>
            </a:r>
            <a:r>
              <a:rPr lang="en-US" dirty="0" err="1"/>
              <a:t>Chrislam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80767B-4431-4DF3-89B7-A98B99D8E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What is American </a:t>
            </a:r>
            <a:r>
              <a:rPr lang="en-US" sz="2800" b="1" dirty="0" err="1"/>
              <a:t>Chrislam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4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784A2-591D-40C7-A476-D845DDAEC24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3">
                  <a:lumMod val="0"/>
                  <a:lumOff val="100000"/>
                </a:schemeClr>
              </a:gs>
              <a:gs pos="46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ctr"/>
            <a:r>
              <a:rPr lang="en-US" dirty="0"/>
              <a:t>Humans Have Lost Their Way- With Transhumanism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8CB46F-5324-41DF-86CF-0CCB53CA0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90712"/>
            <a:ext cx="6096000" cy="3990975"/>
          </a:xfrm>
        </p:spPr>
      </p:pic>
    </p:spTree>
    <p:extLst>
      <p:ext uri="{BB962C8B-B14F-4D97-AF65-F5344CB8AC3E}">
        <p14:creationId xmlns:p14="http://schemas.microsoft.com/office/powerpoint/2010/main" val="25830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4AD67-593F-4E9F-A5EE-594DF116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82" y="182880"/>
            <a:ext cx="9982200" cy="1239520"/>
          </a:xfr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chemeClr val="bg1"/>
                </a:solidFill>
              </a:rPr>
              <a:t>WHAT IS CHRISLAM?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A7B2A-58E5-4D9E-83E6-3A4D187CC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032000"/>
            <a:ext cx="9982200" cy="4140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Hybrid of Christian and Islam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Bible and Koran considered Holy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Worship the same God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They look for common grounds of belief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800" b="1" dirty="0"/>
              <a:t>CAMP =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/>
              <a:t>hristian </a:t>
            </a:r>
            <a:r>
              <a:rPr lang="en-US" sz="2800" b="1" dirty="0">
                <a:solidFill>
                  <a:srgbClr val="0070C0"/>
                </a:solidFill>
              </a:rPr>
              <a:t>A</a:t>
            </a:r>
            <a:r>
              <a:rPr lang="en-US" sz="2800" b="1" dirty="0"/>
              <a:t>nd </a:t>
            </a:r>
            <a:r>
              <a:rPr lang="en-US" sz="2800" b="1" dirty="0">
                <a:solidFill>
                  <a:srgbClr val="0070C0"/>
                </a:solidFill>
              </a:rPr>
              <a:t>M</a:t>
            </a:r>
            <a:r>
              <a:rPr lang="en-US" sz="2800" b="1" dirty="0"/>
              <a:t>uslim for </a:t>
            </a: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dirty="0"/>
              <a:t>eace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6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en-US" dirty="0"/>
              <a:t>CHRISTIANITY IS SEDUCED BY WORLDLINESS</a:t>
            </a:r>
          </a:p>
        </p:txBody>
      </p:sp>
      <p:pic>
        <p:nvPicPr>
          <p:cNvPr id="7" name="Content Placeholder 6" descr="A person in a dark room&#10;&#10;Description generated with high confidence">
            <a:extLst>
              <a:ext uri="{FF2B5EF4-FFF2-40B4-BE49-F238E27FC236}">
                <a16:creationId xmlns:a16="http://schemas.microsoft.com/office/drawing/2014/main" xmlns="" id="{69A1AF70-5475-4184-A800-F65919295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85064" y="2109763"/>
            <a:ext cx="5210936" cy="2219691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The Failure of Christianity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3200" b="1" dirty="0"/>
              <a:t>The Death Of A Religion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" name="3D Model 1" descr="Holy Bible">
                <a:extLst>
                  <a:ext uri="{FF2B5EF4-FFF2-40B4-BE49-F238E27FC236}">
                    <a16:creationId xmlns:a16="http://schemas.microsoft.com/office/drawing/2014/main" id="{070395DE-BD8F-4998-8559-09D440D623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547187" y="1449652"/>
              <a:ext cx="3539913" cy="3539914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539913" cy="3539914"/>
                    </a:xfrm>
                    <a:prstGeom prst="rect">
                      <a:avLst/>
                    </a:prstGeom>
                  </am3d:spPr>
                  <am3d:camera>
                    <am3d:pos x="0" y="0" z="6651932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882352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Holy Bible">
                <a:extLst>
                  <a:ext uri="{FF2B5EF4-FFF2-40B4-BE49-F238E27FC236}">
                    <a16:creationId xmlns:a16="http://schemas.microsoft.com/office/drawing/2014/main" xmlns="" id="{070395DE-BD8F-4998-8559-09D440D623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47187" y="1449652"/>
                <a:ext cx="3539913" cy="35399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758522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www.w3.org/XML/1998/namespace"/>
    <ds:schemaRef ds:uri="4873beb7-5857-4685-be1f-d57550cc96cc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114</TotalTime>
  <Words>243</Words>
  <Application>Microsoft Office PowerPoint</Application>
  <PresentationFormat>Custom</PresentationFormat>
  <Paragraphs>42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Academic Literature 16x9</vt:lpstr>
      <vt:lpstr>The Failure of Christianity</vt:lpstr>
      <vt:lpstr>Christianity In Sad State</vt:lpstr>
      <vt:lpstr>Problems With The Bible </vt:lpstr>
      <vt:lpstr>C = Islam    O = Peace      E = Male/Female         X = Judaism          I = Wicca/Paganism           S = Eastern Religion   </vt:lpstr>
      <vt:lpstr>American Chrislam</vt:lpstr>
      <vt:lpstr>Humans Have Lost Their Way- With Transhumanism </vt:lpstr>
      <vt:lpstr>     WHAT IS CHRISLAM? </vt:lpstr>
      <vt:lpstr>CHRISTIANITY IS SEDUCED BY WORLDLINESS</vt:lpstr>
      <vt:lpstr>The Failure of Christianity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Failure of Christianity</dc:title>
  <dc:creator>Tom and Lisa Damour</dc:creator>
  <cp:lastModifiedBy>Robert Lawson</cp:lastModifiedBy>
  <cp:revision>10</cp:revision>
  <dcterms:created xsi:type="dcterms:W3CDTF">2017-11-18T15:31:55Z</dcterms:created>
  <dcterms:modified xsi:type="dcterms:W3CDTF">2017-11-18T18:00:43Z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