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1" r:id="rId5"/>
    <p:sldId id="270" r:id="rId6"/>
    <p:sldId id="260" r:id="rId7"/>
    <p:sldId id="271" r:id="rId8"/>
    <p:sldId id="272" r:id="rId9"/>
    <p:sldId id="265" r:id="rId10"/>
    <p:sldId id="264" r:id="rId11"/>
    <p:sldId id="273" r:id="rId12"/>
    <p:sldId id="268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0EDE4-EE2D-415C-BAC0-4C12CA9C05FD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51370-5307-4467-BDB9-687DCCBF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5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1370-5307-4467-BDB9-687DCCBF33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34A-36DB-432B-BA35-B968681359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20D-C549-4124-8F06-A9D626B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9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34A-36DB-432B-BA35-B968681359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20D-C549-4124-8F06-A9D626B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9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34A-36DB-432B-BA35-B968681359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20D-C549-4124-8F06-A9D626B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2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34A-36DB-432B-BA35-B968681359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20D-C549-4124-8F06-A9D626B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5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34A-36DB-432B-BA35-B968681359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20D-C549-4124-8F06-A9D626B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34A-36DB-432B-BA35-B968681359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20D-C549-4124-8F06-A9D626B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34A-36DB-432B-BA35-B968681359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20D-C549-4124-8F06-A9D626B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3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34A-36DB-432B-BA35-B968681359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20D-C549-4124-8F06-A9D626B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34A-36DB-432B-BA35-B968681359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20D-C549-4124-8F06-A9D626B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34A-36DB-432B-BA35-B968681359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20D-C549-4124-8F06-A9D626B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9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F34A-36DB-432B-BA35-B968681359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D20D-C549-4124-8F06-A9D626B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3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6000">
              <a:srgbClr val="FF7A00"/>
            </a:gs>
            <a:gs pos="36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F34A-36DB-432B-BA35-B9686813591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6D20D-C549-4124-8F06-A9D626BB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2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4" y="4495800"/>
            <a:ext cx="6400800" cy="1752600"/>
          </a:xfrm>
        </p:spPr>
        <p:txBody>
          <a:bodyPr/>
          <a:lstStyle/>
          <a:p>
            <a:r>
              <a:rPr lang="en-US" dirty="0" smtClean="0"/>
              <a:t>Bible Study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3063" y="1143000"/>
            <a:ext cx="65376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Who is the Antichrist?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7620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Portsmouth, Ohio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Bible Study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884721"/>
              </p:ext>
            </p:extLst>
          </p:nvPr>
        </p:nvGraphicFramePr>
        <p:xfrm>
          <a:off x="533400" y="1143000"/>
          <a:ext cx="8153400" cy="5465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2636"/>
                <a:gridCol w="952112"/>
                <a:gridCol w="3668652"/>
              </a:tblGrid>
              <a:tr h="575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Past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Future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7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Antiochus acted like he was peaceful to the Jews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=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Antiochus Epiphanes                                  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=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7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Antiochus stopped daily temple sacrifices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=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5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Antiochus defiled the temple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=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7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Marked the beginning of a time of horror and misery for God’s people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=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289" y="381000"/>
            <a:ext cx="893469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Complete the chart pertaining to the “abomination of desolation”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3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3D4A8"/>
            </a:gs>
            <a:gs pos="53000">
              <a:srgbClr val="21D6E0"/>
            </a:gs>
            <a:gs pos="78000">
              <a:srgbClr val="0087E6"/>
            </a:gs>
            <a:gs pos="91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29" y="4495800"/>
            <a:ext cx="582657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228600"/>
            <a:ext cx="822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285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0000"/>
            </a:gs>
            <a:gs pos="12000">
              <a:srgbClr val="0A128C"/>
            </a:gs>
            <a:gs pos="48000">
              <a:srgbClr val="181CC7"/>
            </a:gs>
            <a:gs pos="79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11. How do you understand I John 2:22? 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(22) </a:t>
            </a:r>
            <a:r>
              <a:rPr lang="en-US" i="1" u="sng" dirty="0" smtClean="0"/>
              <a:t>Therefore, when He had risen from the dead, His disciples remembered that He had said this to them; and they believed the Scripture and the word which Jesus had said.</a:t>
            </a:r>
          </a:p>
          <a:p>
            <a:pPr algn="ctr"/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607491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9852858">
            <a:off x="7110673" y="3105638"/>
            <a:ext cx="1986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ultimate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200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12.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845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" y="0"/>
            <a:ext cx="912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3856"/>
            <a:ext cx="863917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78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533400"/>
            <a:ext cx="7620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1. What are the various meanings of the word “antichrist”?</a:t>
            </a:r>
          </a:p>
          <a:p>
            <a:r>
              <a:rPr lang="en-US" sz="2800" b="1" dirty="0" smtClean="0"/>
              <a:t>	Literal meaning: ___________  ______________</a:t>
            </a:r>
          </a:p>
          <a:p>
            <a:r>
              <a:rPr lang="en-US" sz="2800" b="1" dirty="0" smtClean="0"/>
              <a:t>	Alternative meanings: ____________ of ___________ </a:t>
            </a:r>
          </a:p>
          <a:p>
            <a:r>
              <a:rPr lang="en-US" sz="2800" b="1" dirty="0" smtClean="0"/>
              <a:t>		Or ________________ of ____________</a:t>
            </a:r>
          </a:p>
          <a:p>
            <a:r>
              <a:rPr lang="en-US" sz="2800" b="1" dirty="0" smtClean="0"/>
              <a:t>Comprehensive definition: “The term… appears to have become increasingly ______________ to a proper name as the _____________ of all that was __________ to and ____________ to the __________ and _______________ of Christ.” 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brightnessContrast bright="-63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96888"/>
            <a:ext cx="7913687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1371600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Against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3244" y="1699583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Christ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2282716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adversary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9682" y="2621270"/>
            <a:ext cx="1348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Christ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2716" y="3070944"/>
            <a:ext cx="1996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opponent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82" y="3363331"/>
            <a:ext cx="15065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02601" y="4372297"/>
            <a:ext cx="1755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equivalent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4004" y="4874137"/>
            <a:ext cx="1996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personification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6749" y="5274247"/>
            <a:ext cx="1481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opposed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6890" y="5252867"/>
            <a:ext cx="1713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contrary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7623" y="5612801"/>
            <a:ext cx="1260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role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84114" y="5618323"/>
            <a:ext cx="162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ministry</a:t>
            </a:r>
          </a:p>
        </p:txBody>
      </p:sp>
    </p:spTree>
    <p:extLst>
      <p:ext uri="{BB962C8B-B14F-4D97-AF65-F5344CB8AC3E}">
        <p14:creationId xmlns:p14="http://schemas.microsoft.com/office/powerpoint/2010/main" val="2456332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3D4A8"/>
            </a:gs>
            <a:gs pos="53000">
              <a:srgbClr val="21D6E0"/>
            </a:gs>
            <a:gs pos="78000">
              <a:srgbClr val="0087E6"/>
            </a:gs>
            <a:gs pos="91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4582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2. The apostle John writes of a “spirit of antichrist”.  How do you explain this, and what does John mean?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29" y="4495800"/>
            <a:ext cx="582657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77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9537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084" y="338936"/>
            <a:ext cx="6629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3. Paul and John write of a “man of sin” and a “false prophet” to come in the end time.  Who are these people and what is their role in the future?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92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3089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54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09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43481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47244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323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541972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29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28600"/>
            <a:ext cx="5105400" cy="2971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8. In the book of the Maccabees, what is described as happening under the order of Antiochus?  How was this resolved?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" y="914400"/>
            <a:ext cx="335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67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6345</TotalTime>
  <Words>234</Words>
  <Application>Microsoft Office PowerPoint</Application>
  <PresentationFormat>On-screen Show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the Antichrist?</dc:title>
  <dc:creator>Church</dc:creator>
  <cp:lastModifiedBy>Church</cp:lastModifiedBy>
  <cp:revision>19</cp:revision>
  <dcterms:created xsi:type="dcterms:W3CDTF">2016-12-21T18:24:26Z</dcterms:created>
  <dcterms:modified xsi:type="dcterms:W3CDTF">2017-01-07T15:35:31Z</dcterms:modified>
</cp:coreProperties>
</file>